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41"/>
  </p:notesMasterIdLst>
  <p:sldIdLst>
    <p:sldId id="257" r:id="rId5"/>
    <p:sldId id="288" r:id="rId6"/>
    <p:sldId id="313" r:id="rId7"/>
    <p:sldId id="258" r:id="rId8"/>
    <p:sldId id="272" r:id="rId9"/>
    <p:sldId id="277" r:id="rId10"/>
    <p:sldId id="279" r:id="rId11"/>
    <p:sldId id="269" r:id="rId12"/>
    <p:sldId id="268" r:id="rId13"/>
    <p:sldId id="282" r:id="rId14"/>
    <p:sldId id="283" r:id="rId15"/>
    <p:sldId id="273" r:id="rId16"/>
    <p:sldId id="377" r:id="rId17"/>
    <p:sldId id="379" r:id="rId18"/>
    <p:sldId id="380" r:id="rId19"/>
    <p:sldId id="381" r:id="rId20"/>
    <p:sldId id="274" r:id="rId21"/>
    <p:sldId id="304" r:id="rId22"/>
    <p:sldId id="368" r:id="rId23"/>
    <p:sldId id="316" r:id="rId24"/>
    <p:sldId id="285" r:id="rId25"/>
    <p:sldId id="286" r:id="rId26"/>
    <p:sldId id="386" r:id="rId27"/>
    <p:sldId id="387" r:id="rId28"/>
    <p:sldId id="398" r:id="rId29"/>
    <p:sldId id="389" r:id="rId30"/>
    <p:sldId id="388" r:id="rId31"/>
    <p:sldId id="390" r:id="rId32"/>
    <p:sldId id="399" r:id="rId33"/>
    <p:sldId id="396" r:id="rId34"/>
    <p:sldId id="392" r:id="rId35"/>
    <p:sldId id="393" r:id="rId36"/>
    <p:sldId id="394" r:id="rId37"/>
    <p:sldId id="395" r:id="rId38"/>
    <p:sldId id="397" r:id="rId39"/>
    <p:sldId id="27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1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8F351-91C8-4E5B-9A1B-1CBE9AD2C5A7}" v="1548" dt="2023-01-16T20:16:26.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59" autoAdjust="0"/>
    <p:restoredTop sz="94660"/>
  </p:normalViewPr>
  <p:slideViewPr>
    <p:cSldViewPr snapToGrid="0">
      <p:cViewPr varScale="1">
        <p:scale>
          <a:sx n="86" d="100"/>
          <a:sy n="86" d="100"/>
        </p:scale>
        <p:origin x="18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Fox" userId="78fad2ca-2121-4a3c-a886-b31a591e0c5c" providerId="ADAL" clId="{6BC8F351-91C8-4E5B-9A1B-1CBE9AD2C5A7}"/>
    <pc:docChg chg="modSld">
      <pc:chgData name="Alison.Fox" userId="78fad2ca-2121-4a3c-a886-b31a591e0c5c" providerId="ADAL" clId="{6BC8F351-91C8-4E5B-9A1B-1CBE9AD2C5A7}" dt="2023-01-16T20:16:26.376" v="1545" actId="20577"/>
      <pc:docMkLst>
        <pc:docMk/>
      </pc:docMkLst>
      <pc:sldChg chg="modSp">
        <pc:chgData name="Alison.Fox" userId="78fad2ca-2121-4a3c-a886-b31a591e0c5c" providerId="ADAL" clId="{6BC8F351-91C8-4E5B-9A1B-1CBE9AD2C5A7}" dt="2023-01-16T20:16:26.376" v="1545" actId="20577"/>
        <pc:sldMkLst>
          <pc:docMk/>
          <pc:sldMk cId="3095422929" sldId="389"/>
        </pc:sldMkLst>
        <pc:graphicFrameChg chg="mod">
          <ac:chgData name="Alison.Fox" userId="78fad2ca-2121-4a3c-a886-b31a591e0c5c" providerId="ADAL" clId="{6BC8F351-91C8-4E5B-9A1B-1CBE9AD2C5A7}" dt="2023-01-16T20:16:26.376" v="1545" actId="20577"/>
          <ac:graphicFrameMkLst>
            <pc:docMk/>
            <pc:sldMk cId="3095422929" sldId="389"/>
            <ac:graphicFrameMk id="7" creationId="{ABBF0758-3468-249E-3EDD-3FFE09AA6795}"/>
          </ac:graphicFrameMkLst>
        </pc:graphicFrameChg>
      </pc:sldChg>
    </pc:docChg>
  </pc:docChgLst>
  <pc:docChgLst>
    <pc:chgData name="Alison.Fox" userId="78fad2ca-2121-4a3c-a886-b31a591e0c5c" providerId="ADAL" clId="{F32DDC75-77B8-42E3-8F0B-77DFD7EBBE7E}"/>
    <pc:docChg chg="undo custSel addSld delSld modSld sldOrd">
      <pc:chgData name="Alison.Fox" userId="78fad2ca-2121-4a3c-a886-b31a591e0c5c" providerId="ADAL" clId="{F32DDC75-77B8-42E3-8F0B-77DFD7EBBE7E}" dt="2022-10-21T16:16:08.996" v="7486" actId="20577"/>
      <pc:docMkLst>
        <pc:docMk/>
      </pc:docMkLst>
      <pc:sldChg chg="modSp mod">
        <pc:chgData name="Alison.Fox" userId="78fad2ca-2121-4a3c-a886-b31a591e0c5c" providerId="ADAL" clId="{F32DDC75-77B8-42E3-8F0B-77DFD7EBBE7E}" dt="2022-10-21T15:24:05.940" v="3835" actId="962"/>
        <pc:sldMkLst>
          <pc:docMk/>
          <pc:sldMk cId="2475805559" sldId="257"/>
        </pc:sldMkLst>
        <pc:picChg chg="mod">
          <ac:chgData name="Alison.Fox" userId="78fad2ca-2121-4a3c-a886-b31a591e0c5c" providerId="ADAL" clId="{F32DDC75-77B8-42E3-8F0B-77DFD7EBBE7E}" dt="2022-10-21T15:24:05.940" v="3835" actId="962"/>
          <ac:picMkLst>
            <pc:docMk/>
            <pc:sldMk cId="2475805559" sldId="257"/>
            <ac:picMk id="5" creationId="{532B8629-9A24-48C0-9C94-C2BD07175105}"/>
          </ac:picMkLst>
        </pc:picChg>
      </pc:sldChg>
      <pc:sldChg chg="del">
        <pc:chgData name="Alison.Fox" userId="78fad2ca-2121-4a3c-a886-b31a591e0c5c" providerId="ADAL" clId="{F32DDC75-77B8-42E3-8F0B-77DFD7EBBE7E}" dt="2022-10-21T16:00:00.176" v="6804" actId="47"/>
        <pc:sldMkLst>
          <pc:docMk/>
          <pc:sldMk cId="899073941" sldId="261"/>
        </pc:sldMkLst>
      </pc:sldChg>
      <pc:sldChg chg="del">
        <pc:chgData name="Alison.Fox" userId="78fad2ca-2121-4a3c-a886-b31a591e0c5c" providerId="ADAL" clId="{F32DDC75-77B8-42E3-8F0B-77DFD7EBBE7E}" dt="2022-10-21T16:00:42.668" v="6808" actId="47"/>
        <pc:sldMkLst>
          <pc:docMk/>
          <pc:sldMk cId="3147678549" sldId="263"/>
        </pc:sldMkLst>
      </pc:sldChg>
      <pc:sldChg chg="modSp mod">
        <pc:chgData name="Alison.Fox" userId="78fad2ca-2121-4a3c-a886-b31a591e0c5c" providerId="ADAL" clId="{F32DDC75-77B8-42E3-8F0B-77DFD7EBBE7E}" dt="2022-10-21T16:02:36.777" v="6849" actId="20577"/>
        <pc:sldMkLst>
          <pc:docMk/>
          <pc:sldMk cId="837481765" sldId="268"/>
        </pc:sldMkLst>
        <pc:spChg chg="mod">
          <ac:chgData name="Alison.Fox" userId="78fad2ca-2121-4a3c-a886-b31a591e0c5c" providerId="ADAL" clId="{F32DDC75-77B8-42E3-8F0B-77DFD7EBBE7E}" dt="2022-10-21T16:02:36.777" v="6849" actId="20577"/>
          <ac:spMkLst>
            <pc:docMk/>
            <pc:sldMk cId="837481765" sldId="268"/>
            <ac:spMk id="2" creationId="{B0A137BA-61B4-4EBF-9144-CECFB636646D}"/>
          </ac:spMkLst>
        </pc:spChg>
      </pc:sldChg>
      <pc:sldChg chg="modSp mod">
        <pc:chgData name="Alison.Fox" userId="78fad2ca-2121-4a3c-a886-b31a591e0c5c" providerId="ADAL" clId="{F32DDC75-77B8-42E3-8F0B-77DFD7EBBE7E}" dt="2022-10-21T15:24:20.658" v="3837" actId="962"/>
        <pc:sldMkLst>
          <pc:docMk/>
          <pc:sldMk cId="2516181219" sldId="271"/>
        </pc:sldMkLst>
        <pc:picChg chg="mod">
          <ac:chgData name="Alison.Fox" userId="78fad2ca-2121-4a3c-a886-b31a591e0c5c" providerId="ADAL" clId="{F32DDC75-77B8-42E3-8F0B-77DFD7EBBE7E}" dt="2022-10-21T15:24:20.658" v="3837" actId="962"/>
          <ac:picMkLst>
            <pc:docMk/>
            <pc:sldMk cId="2516181219" sldId="271"/>
            <ac:picMk id="5" creationId="{532B8629-9A24-48C0-9C94-C2BD07175105}"/>
          </ac:picMkLst>
        </pc:picChg>
      </pc:sldChg>
      <pc:sldChg chg="modSp mod">
        <pc:chgData name="Alison.Fox" userId="78fad2ca-2121-4a3c-a886-b31a591e0c5c" providerId="ADAL" clId="{F32DDC75-77B8-42E3-8F0B-77DFD7EBBE7E}" dt="2022-10-21T16:04:29.713" v="6931" actId="20577"/>
        <pc:sldMkLst>
          <pc:docMk/>
          <pc:sldMk cId="1745718136" sldId="272"/>
        </pc:sldMkLst>
        <pc:spChg chg="mod">
          <ac:chgData name="Alison.Fox" userId="78fad2ca-2121-4a3c-a886-b31a591e0c5c" providerId="ADAL" clId="{F32DDC75-77B8-42E3-8F0B-77DFD7EBBE7E}" dt="2022-10-21T16:04:29.713" v="6931" actId="20577"/>
          <ac:spMkLst>
            <pc:docMk/>
            <pc:sldMk cId="1745718136" sldId="272"/>
            <ac:spMk id="2" creationId="{6C4092C4-3B1F-4AF1-BCB2-41E233D89079}"/>
          </ac:spMkLst>
        </pc:spChg>
      </pc:sldChg>
      <pc:sldChg chg="modSp mod">
        <pc:chgData name="Alison.Fox" userId="78fad2ca-2121-4a3c-a886-b31a591e0c5c" providerId="ADAL" clId="{F32DDC75-77B8-42E3-8F0B-77DFD7EBBE7E}" dt="2022-10-21T16:04:21.059" v="6922" actId="20577"/>
        <pc:sldMkLst>
          <pc:docMk/>
          <pc:sldMk cId="2675328003" sldId="273"/>
        </pc:sldMkLst>
        <pc:spChg chg="mod">
          <ac:chgData name="Alison.Fox" userId="78fad2ca-2121-4a3c-a886-b31a591e0c5c" providerId="ADAL" clId="{F32DDC75-77B8-42E3-8F0B-77DFD7EBBE7E}" dt="2022-10-21T16:04:21.059" v="6922" actId="20577"/>
          <ac:spMkLst>
            <pc:docMk/>
            <pc:sldMk cId="2675328003" sldId="273"/>
            <ac:spMk id="2" creationId="{6C4092C4-3B1F-4AF1-BCB2-41E233D89079}"/>
          </ac:spMkLst>
        </pc:spChg>
      </pc:sldChg>
      <pc:sldChg chg="del">
        <pc:chgData name="Alison.Fox" userId="78fad2ca-2121-4a3c-a886-b31a591e0c5c" providerId="ADAL" clId="{F32DDC75-77B8-42E3-8F0B-77DFD7EBBE7E}" dt="2022-10-21T15:58:43.158" v="6801" actId="47"/>
        <pc:sldMkLst>
          <pc:docMk/>
          <pc:sldMk cId="2325039713" sldId="276"/>
        </pc:sldMkLst>
      </pc:sldChg>
      <pc:sldChg chg="modSp mod">
        <pc:chgData name="Alison.Fox" userId="78fad2ca-2121-4a3c-a886-b31a591e0c5c" providerId="ADAL" clId="{F32DDC75-77B8-42E3-8F0B-77DFD7EBBE7E}" dt="2022-10-21T16:02:06.927" v="6835" actId="20577"/>
        <pc:sldMkLst>
          <pc:docMk/>
          <pc:sldMk cId="2556459418" sldId="277"/>
        </pc:sldMkLst>
        <pc:spChg chg="mod">
          <ac:chgData name="Alison.Fox" userId="78fad2ca-2121-4a3c-a886-b31a591e0c5c" providerId="ADAL" clId="{F32DDC75-77B8-42E3-8F0B-77DFD7EBBE7E}" dt="2022-10-21T16:02:06.927" v="6835" actId="20577"/>
          <ac:spMkLst>
            <pc:docMk/>
            <pc:sldMk cId="2556459418" sldId="277"/>
            <ac:spMk id="2" creationId="{B0A137BA-61B4-4EBF-9144-CECFB636646D}"/>
          </ac:spMkLst>
        </pc:spChg>
      </pc:sldChg>
      <pc:sldChg chg="modSp mod">
        <pc:chgData name="Alison.Fox" userId="78fad2ca-2121-4a3c-a886-b31a591e0c5c" providerId="ADAL" clId="{F32DDC75-77B8-42E3-8F0B-77DFD7EBBE7E}" dt="2022-10-21T16:02:25.288" v="6842" actId="20577"/>
        <pc:sldMkLst>
          <pc:docMk/>
          <pc:sldMk cId="2638433982" sldId="279"/>
        </pc:sldMkLst>
        <pc:spChg chg="mod">
          <ac:chgData name="Alison.Fox" userId="78fad2ca-2121-4a3c-a886-b31a591e0c5c" providerId="ADAL" clId="{F32DDC75-77B8-42E3-8F0B-77DFD7EBBE7E}" dt="2022-10-21T16:02:25.288" v="6842" actId="20577"/>
          <ac:spMkLst>
            <pc:docMk/>
            <pc:sldMk cId="2638433982" sldId="279"/>
            <ac:spMk id="2" creationId="{B0A137BA-61B4-4EBF-9144-CECFB636646D}"/>
          </ac:spMkLst>
        </pc:spChg>
        <pc:graphicFrameChg chg="mod modGraphic">
          <ac:chgData name="Alison.Fox" userId="78fad2ca-2121-4a3c-a886-b31a591e0c5c" providerId="ADAL" clId="{F32DDC75-77B8-42E3-8F0B-77DFD7EBBE7E}" dt="2022-10-21T15:59:22.003" v="6803" actId="26606"/>
          <ac:graphicFrameMkLst>
            <pc:docMk/>
            <pc:sldMk cId="2638433982" sldId="279"/>
            <ac:graphicFrameMk id="5" creationId="{B71409F3-C020-631E-2F40-9781E8DC9BEE}"/>
          </ac:graphicFrameMkLst>
        </pc:graphicFrameChg>
      </pc:sldChg>
      <pc:sldChg chg="modSp mod">
        <pc:chgData name="Alison.Fox" userId="78fad2ca-2121-4a3c-a886-b31a591e0c5c" providerId="ADAL" clId="{F32DDC75-77B8-42E3-8F0B-77DFD7EBBE7E}" dt="2022-10-21T16:07:09.609" v="7344" actId="20577"/>
        <pc:sldMkLst>
          <pc:docMk/>
          <pc:sldMk cId="3384858654" sldId="283"/>
        </pc:sldMkLst>
        <pc:spChg chg="mod">
          <ac:chgData name="Alison.Fox" userId="78fad2ca-2121-4a3c-a886-b31a591e0c5c" providerId="ADAL" clId="{F32DDC75-77B8-42E3-8F0B-77DFD7EBBE7E}" dt="2022-10-21T16:04:38.168" v="6933" actId="20577"/>
          <ac:spMkLst>
            <pc:docMk/>
            <pc:sldMk cId="3384858654" sldId="283"/>
            <ac:spMk id="11" creationId="{FD9D7777-5113-84A7-A756-1E715F4FDE4C}"/>
          </ac:spMkLst>
        </pc:spChg>
        <pc:graphicFrameChg chg="mod">
          <ac:chgData name="Alison.Fox" userId="78fad2ca-2121-4a3c-a886-b31a591e0c5c" providerId="ADAL" clId="{F32DDC75-77B8-42E3-8F0B-77DFD7EBBE7E}" dt="2022-10-21T16:07:09.609" v="7344" actId="20577"/>
          <ac:graphicFrameMkLst>
            <pc:docMk/>
            <pc:sldMk cId="3384858654" sldId="283"/>
            <ac:graphicFrameMk id="12" creationId="{20D9EF92-BACF-3800-47B5-A4071B1945E8}"/>
          </ac:graphicFrameMkLst>
        </pc:graphicFrameChg>
      </pc:sldChg>
      <pc:sldChg chg="modSp del mod">
        <pc:chgData name="Alison.Fox" userId="78fad2ca-2121-4a3c-a886-b31a591e0c5c" providerId="ADAL" clId="{F32DDC75-77B8-42E3-8F0B-77DFD7EBBE7E}" dt="2022-10-21T16:01:10.096" v="6813" actId="47"/>
        <pc:sldMkLst>
          <pc:docMk/>
          <pc:sldMk cId="358553381" sldId="284"/>
        </pc:sldMkLst>
        <pc:picChg chg="mod">
          <ac:chgData name="Alison.Fox" userId="78fad2ca-2121-4a3c-a886-b31a591e0c5c" providerId="ADAL" clId="{F32DDC75-77B8-42E3-8F0B-77DFD7EBBE7E}" dt="2022-10-21T15:55:10.588" v="6512" actId="962"/>
          <ac:picMkLst>
            <pc:docMk/>
            <pc:sldMk cId="358553381" sldId="284"/>
            <ac:picMk id="8" creationId="{E6F93C11-29DB-4245-83AA-BDBB316ADDE8}"/>
          </ac:picMkLst>
        </pc:picChg>
      </pc:sldChg>
      <pc:sldChg chg="modSp mod">
        <pc:chgData name="Alison.Fox" userId="78fad2ca-2121-4a3c-a886-b31a591e0c5c" providerId="ADAL" clId="{F32DDC75-77B8-42E3-8F0B-77DFD7EBBE7E}" dt="2022-10-21T15:56:43.801" v="6800" actId="962"/>
        <pc:sldMkLst>
          <pc:docMk/>
          <pc:sldMk cId="1378607804" sldId="285"/>
        </pc:sldMkLst>
        <pc:picChg chg="mod">
          <ac:chgData name="Alison.Fox" userId="78fad2ca-2121-4a3c-a886-b31a591e0c5c" providerId="ADAL" clId="{F32DDC75-77B8-42E3-8F0B-77DFD7EBBE7E}" dt="2022-10-21T15:56:43.801" v="6800" actId="962"/>
          <ac:picMkLst>
            <pc:docMk/>
            <pc:sldMk cId="1378607804" sldId="285"/>
            <ac:picMk id="6" creationId="{8373DBFC-0B9D-40D7-9535-86593EFA728B}"/>
          </ac:picMkLst>
        </pc:picChg>
      </pc:sldChg>
      <pc:sldChg chg="modSp mod">
        <pc:chgData name="Alison.Fox" userId="78fad2ca-2121-4a3c-a886-b31a591e0c5c" providerId="ADAL" clId="{F32DDC75-77B8-42E3-8F0B-77DFD7EBBE7E}" dt="2022-10-21T16:07:53.862" v="7355" actId="20577"/>
        <pc:sldMkLst>
          <pc:docMk/>
          <pc:sldMk cId="529321632" sldId="304"/>
        </pc:sldMkLst>
        <pc:spChg chg="mod">
          <ac:chgData name="Alison.Fox" userId="78fad2ca-2121-4a3c-a886-b31a591e0c5c" providerId="ADAL" clId="{F32DDC75-77B8-42E3-8F0B-77DFD7EBBE7E}" dt="2022-10-21T16:07:53.862" v="7355" actId="20577"/>
          <ac:spMkLst>
            <pc:docMk/>
            <pc:sldMk cId="529321632" sldId="304"/>
            <ac:spMk id="2" creationId="{FA31C58F-6EF9-4F88-8D58-2A9FF17FA638}"/>
          </ac:spMkLst>
        </pc:spChg>
      </pc:sldChg>
      <pc:sldChg chg="modSp mod">
        <pc:chgData name="Alison.Fox" userId="78fad2ca-2121-4a3c-a886-b31a591e0c5c" providerId="ADAL" clId="{F32DDC75-77B8-42E3-8F0B-77DFD7EBBE7E}" dt="2022-10-21T15:26:13.347" v="4386" actId="962"/>
        <pc:sldMkLst>
          <pc:docMk/>
          <pc:sldMk cId="2693464361" sldId="313"/>
        </pc:sldMkLst>
        <pc:picChg chg="mod">
          <ac:chgData name="Alison.Fox" userId="78fad2ca-2121-4a3c-a886-b31a591e0c5c" providerId="ADAL" clId="{F32DDC75-77B8-42E3-8F0B-77DFD7EBBE7E}" dt="2022-10-21T15:26:13.347" v="4386" actId="962"/>
          <ac:picMkLst>
            <pc:docMk/>
            <pc:sldMk cId="2693464361" sldId="313"/>
            <ac:picMk id="8" creationId="{CE693F0E-8DAB-4ADB-89A3-42BF8CEB0FDB}"/>
          </ac:picMkLst>
        </pc:picChg>
      </pc:sldChg>
      <pc:sldChg chg="del">
        <pc:chgData name="Alison.Fox" userId="78fad2ca-2121-4a3c-a886-b31a591e0c5c" providerId="ADAL" clId="{F32DDC75-77B8-42E3-8F0B-77DFD7EBBE7E}" dt="2022-10-21T16:00:43.353" v="6809" actId="47"/>
        <pc:sldMkLst>
          <pc:docMk/>
          <pc:sldMk cId="3071069961" sldId="314"/>
        </pc:sldMkLst>
      </pc:sldChg>
      <pc:sldChg chg="del">
        <pc:chgData name="Alison.Fox" userId="78fad2ca-2121-4a3c-a886-b31a591e0c5c" providerId="ADAL" clId="{F32DDC75-77B8-42E3-8F0B-77DFD7EBBE7E}" dt="2022-10-21T16:00:45.067" v="6810" actId="47"/>
        <pc:sldMkLst>
          <pc:docMk/>
          <pc:sldMk cId="539008821" sldId="315"/>
        </pc:sldMkLst>
      </pc:sldChg>
      <pc:sldChg chg="del">
        <pc:chgData name="Alison.Fox" userId="78fad2ca-2121-4a3c-a886-b31a591e0c5c" providerId="ADAL" clId="{F32DDC75-77B8-42E3-8F0B-77DFD7EBBE7E}" dt="2022-10-21T16:00:46.990" v="6811" actId="47"/>
        <pc:sldMkLst>
          <pc:docMk/>
          <pc:sldMk cId="879455599" sldId="319"/>
        </pc:sldMkLst>
      </pc:sldChg>
      <pc:sldChg chg="modSp del mod">
        <pc:chgData name="Alison.Fox" userId="78fad2ca-2121-4a3c-a886-b31a591e0c5c" providerId="ADAL" clId="{F32DDC75-77B8-42E3-8F0B-77DFD7EBBE7E}" dt="2022-10-21T16:01:10.910" v="6814" actId="47"/>
        <pc:sldMkLst>
          <pc:docMk/>
          <pc:sldMk cId="2768894410" sldId="369"/>
        </pc:sldMkLst>
        <pc:picChg chg="mod">
          <ac:chgData name="Alison.Fox" userId="78fad2ca-2121-4a3c-a886-b31a591e0c5c" providerId="ADAL" clId="{F32DDC75-77B8-42E3-8F0B-77DFD7EBBE7E}" dt="2022-10-21T15:53:31.069" v="6340" actId="962"/>
          <ac:picMkLst>
            <pc:docMk/>
            <pc:sldMk cId="2768894410" sldId="369"/>
            <ac:picMk id="4" creationId="{D4C704EA-8454-48BF-8996-5762B3854CC5}"/>
          </ac:picMkLst>
        </pc:picChg>
      </pc:sldChg>
      <pc:sldChg chg="modSp del mod">
        <pc:chgData name="Alison.Fox" userId="78fad2ca-2121-4a3c-a886-b31a591e0c5c" providerId="ADAL" clId="{F32DDC75-77B8-42E3-8F0B-77DFD7EBBE7E}" dt="2022-10-21T16:01:11.806" v="6815" actId="47"/>
        <pc:sldMkLst>
          <pc:docMk/>
          <pc:sldMk cId="1770115901" sldId="370"/>
        </pc:sldMkLst>
        <pc:picChg chg="mod">
          <ac:chgData name="Alison.Fox" userId="78fad2ca-2121-4a3c-a886-b31a591e0c5c" providerId="ADAL" clId="{F32DDC75-77B8-42E3-8F0B-77DFD7EBBE7E}" dt="2022-10-21T15:48:01.574" v="5910" actId="962"/>
          <ac:picMkLst>
            <pc:docMk/>
            <pc:sldMk cId="1770115901" sldId="370"/>
            <ac:picMk id="6" creationId="{936FC182-A011-452E-9566-647DB97AAC4C}"/>
          </ac:picMkLst>
        </pc:picChg>
      </pc:sldChg>
      <pc:sldChg chg="modSp del mod">
        <pc:chgData name="Alison.Fox" userId="78fad2ca-2121-4a3c-a886-b31a591e0c5c" providerId="ADAL" clId="{F32DDC75-77B8-42E3-8F0B-77DFD7EBBE7E}" dt="2022-10-21T16:01:12.457" v="6816" actId="47"/>
        <pc:sldMkLst>
          <pc:docMk/>
          <pc:sldMk cId="2645442559" sldId="371"/>
        </pc:sldMkLst>
        <pc:picChg chg="mod">
          <ac:chgData name="Alison.Fox" userId="78fad2ca-2121-4a3c-a886-b31a591e0c5c" providerId="ADAL" clId="{F32DDC75-77B8-42E3-8F0B-77DFD7EBBE7E}" dt="2022-10-21T15:51:08.930" v="6098" actId="962"/>
          <ac:picMkLst>
            <pc:docMk/>
            <pc:sldMk cId="2645442559" sldId="371"/>
            <ac:picMk id="4" creationId="{6572A241-4B42-4BEF-867A-759A0D0A466C}"/>
          </ac:picMkLst>
        </pc:picChg>
      </pc:sldChg>
      <pc:sldChg chg="del">
        <pc:chgData name="Alison.Fox" userId="78fad2ca-2121-4a3c-a886-b31a591e0c5c" providerId="ADAL" clId="{F32DDC75-77B8-42E3-8F0B-77DFD7EBBE7E}" dt="2022-10-21T16:14:04.990" v="7425" actId="47"/>
        <pc:sldMkLst>
          <pc:docMk/>
          <pc:sldMk cId="3504440538" sldId="374"/>
        </pc:sldMkLst>
      </pc:sldChg>
      <pc:sldChg chg="modSp mod">
        <pc:chgData name="Alison.Fox" userId="78fad2ca-2121-4a3c-a886-b31a591e0c5c" providerId="ADAL" clId="{F32DDC75-77B8-42E3-8F0B-77DFD7EBBE7E}" dt="2022-10-21T16:04:13.350" v="6912" actId="20577"/>
        <pc:sldMkLst>
          <pc:docMk/>
          <pc:sldMk cId="3151149452" sldId="377"/>
        </pc:sldMkLst>
        <pc:spChg chg="mod">
          <ac:chgData name="Alison.Fox" userId="78fad2ca-2121-4a3c-a886-b31a591e0c5c" providerId="ADAL" clId="{F32DDC75-77B8-42E3-8F0B-77DFD7EBBE7E}" dt="2022-10-21T16:04:13.350" v="6912" actId="20577"/>
          <ac:spMkLst>
            <pc:docMk/>
            <pc:sldMk cId="3151149452" sldId="377"/>
            <ac:spMk id="3" creationId="{40CA470F-4B97-DD4F-260B-2F58B4F1B9B3}"/>
          </ac:spMkLst>
        </pc:spChg>
        <pc:picChg chg="mod">
          <ac:chgData name="Alison.Fox" userId="78fad2ca-2121-4a3c-a886-b31a591e0c5c" providerId="ADAL" clId="{F32DDC75-77B8-42E3-8F0B-77DFD7EBBE7E}" dt="2022-10-21T15:26:43.084" v="4496" actId="962"/>
          <ac:picMkLst>
            <pc:docMk/>
            <pc:sldMk cId="3151149452" sldId="377"/>
            <ac:picMk id="5" creationId="{6F30A42C-F1D1-4B44-A255-C9DC56B6F602}"/>
          </ac:picMkLst>
        </pc:picChg>
      </pc:sldChg>
      <pc:sldChg chg="del">
        <pc:chgData name="Alison.Fox" userId="78fad2ca-2121-4a3c-a886-b31a591e0c5c" providerId="ADAL" clId="{F32DDC75-77B8-42E3-8F0B-77DFD7EBBE7E}" dt="2022-10-21T16:14:06.347" v="7426" actId="47"/>
        <pc:sldMkLst>
          <pc:docMk/>
          <pc:sldMk cId="3516058707" sldId="378"/>
        </pc:sldMkLst>
      </pc:sldChg>
      <pc:sldChg chg="modSp mod ord">
        <pc:chgData name="Alison.Fox" userId="78fad2ca-2121-4a3c-a886-b31a591e0c5c" providerId="ADAL" clId="{F32DDC75-77B8-42E3-8F0B-77DFD7EBBE7E}" dt="2022-10-21T16:03:46.293" v="6887"/>
        <pc:sldMkLst>
          <pc:docMk/>
          <pc:sldMk cId="3015339150" sldId="379"/>
        </pc:sldMkLst>
        <pc:spChg chg="mod">
          <ac:chgData name="Alison.Fox" userId="78fad2ca-2121-4a3c-a886-b31a591e0c5c" providerId="ADAL" clId="{F32DDC75-77B8-42E3-8F0B-77DFD7EBBE7E}" dt="2022-10-21T16:03:43.431" v="6885" actId="20577"/>
          <ac:spMkLst>
            <pc:docMk/>
            <pc:sldMk cId="3015339150" sldId="379"/>
            <ac:spMk id="2" creationId="{9AF1EA37-97CE-78D6-D5DF-16EF27519CC7}"/>
          </ac:spMkLst>
        </pc:spChg>
        <pc:picChg chg="mod">
          <ac:chgData name="Alison.Fox" userId="78fad2ca-2121-4a3c-a886-b31a591e0c5c" providerId="ADAL" clId="{F32DDC75-77B8-42E3-8F0B-77DFD7EBBE7E}" dt="2022-10-21T15:43:42.803" v="5288" actId="962"/>
          <ac:picMkLst>
            <pc:docMk/>
            <pc:sldMk cId="3015339150" sldId="379"/>
            <ac:picMk id="10" creationId="{2CA7092F-4C57-430A-916E-1D298D3AD625}"/>
          </ac:picMkLst>
        </pc:picChg>
      </pc:sldChg>
      <pc:sldChg chg="modSp mod ord modClrScheme chgLayout">
        <pc:chgData name="Alison.Fox" userId="78fad2ca-2121-4a3c-a886-b31a591e0c5c" providerId="ADAL" clId="{F32DDC75-77B8-42E3-8F0B-77DFD7EBBE7E}" dt="2022-10-21T16:03:34.290" v="6878"/>
        <pc:sldMkLst>
          <pc:docMk/>
          <pc:sldMk cId="3484077138" sldId="380"/>
        </pc:sldMkLst>
        <pc:spChg chg="mod">
          <ac:chgData name="Alison.Fox" userId="78fad2ca-2121-4a3c-a886-b31a591e0c5c" providerId="ADAL" clId="{F32DDC75-77B8-42E3-8F0B-77DFD7EBBE7E}" dt="2022-10-21T16:03:32.004" v="6876" actId="20577"/>
          <ac:spMkLst>
            <pc:docMk/>
            <pc:sldMk cId="3484077138" sldId="380"/>
            <ac:spMk id="2" creationId="{9AF1EA37-97CE-78D6-D5DF-16EF27519CC7}"/>
          </ac:spMkLst>
        </pc:spChg>
        <pc:spChg chg="mod">
          <ac:chgData name="Alison.Fox" userId="78fad2ca-2121-4a3c-a886-b31a591e0c5c" providerId="ADAL" clId="{F32DDC75-77B8-42E3-8F0B-77DFD7EBBE7E}" dt="2022-10-21T15:33:47.751" v="4748" actId="26606"/>
          <ac:spMkLst>
            <pc:docMk/>
            <pc:sldMk cId="3484077138" sldId="380"/>
            <ac:spMk id="3" creationId="{40CA470F-4B97-DD4F-260B-2F58B4F1B9B3}"/>
          </ac:spMkLst>
        </pc:spChg>
        <pc:picChg chg="mod">
          <ac:chgData name="Alison.Fox" userId="78fad2ca-2121-4a3c-a886-b31a591e0c5c" providerId="ADAL" clId="{F32DDC75-77B8-42E3-8F0B-77DFD7EBBE7E}" dt="2022-10-21T15:41:36.549" v="5079" actId="962"/>
          <ac:picMkLst>
            <pc:docMk/>
            <pc:sldMk cId="3484077138" sldId="380"/>
            <ac:picMk id="9" creationId="{1D65337D-F93F-40C3-847F-40F8AD871AD4}"/>
          </ac:picMkLst>
        </pc:picChg>
      </pc:sldChg>
      <pc:sldChg chg="modSp mod">
        <pc:chgData name="Alison.Fox" userId="78fad2ca-2121-4a3c-a886-b31a591e0c5c" providerId="ADAL" clId="{F32DDC75-77B8-42E3-8F0B-77DFD7EBBE7E}" dt="2022-10-21T16:03:24.680" v="6867" actId="20577"/>
        <pc:sldMkLst>
          <pc:docMk/>
          <pc:sldMk cId="3324239122" sldId="381"/>
        </pc:sldMkLst>
        <pc:spChg chg="mod">
          <ac:chgData name="Alison.Fox" userId="78fad2ca-2121-4a3c-a886-b31a591e0c5c" providerId="ADAL" clId="{F32DDC75-77B8-42E3-8F0B-77DFD7EBBE7E}" dt="2022-10-21T16:03:24.680" v="6867" actId="20577"/>
          <ac:spMkLst>
            <pc:docMk/>
            <pc:sldMk cId="3324239122" sldId="381"/>
            <ac:spMk id="2" creationId="{9AF1EA37-97CE-78D6-D5DF-16EF27519CC7}"/>
          </ac:spMkLst>
        </pc:spChg>
        <pc:picChg chg="mod">
          <ac:chgData name="Alison.Fox" userId="78fad2ca-2121-4a3c-a886-b31a591e0c5c" providerId="ADAL" clId="{F32DDC75-77B8-42E3-8F0B-77DFD7EBBE7E}" dt="2022-10-21T15:29:45.624" v="4737" actId="962"/>
          <ac:picMkLst>
            <pc:docMk/>
            <pc:sldMk cId="3324239122" sldId="381"/>
            <ac:picMk id="5" creationId="{8857E2FA-AA8C-4933-B5AE-546C2340B692}"/>
          </ac:picMkLst>
        </pc:picChg>
      </pc:sldChg>
      <pc:sldChg chg="del">
        <pc:chgData name="Alison.Fox" userId="78fad2ca-2121-4a3c-a886-b31a591e0c5c" providerId="ADAL" clId="{F32DDC75-77B8-42E3-8F0B-77DFD7EBBE7E}" dt="2022-10-21T16:00:34.623" v="6805" actId="47"/>
        <pc:sldMkLst>
          <pc:docMk/>
          <pc:sldMk cId="1630641758" sldId="382"/>
        </pc:sldMkLst>
      </pc:sldChg>
      <pc:sldChg chg="del">
        <pc:chgData name="Alison.Fox" userId="78fad2ca-2121-4a3c-a886-b31a591e0c5c" providerId="ADAL" clId="{F32DDC75-77B8-42E3-8F0B-77DFD7EBBE7E}" dt="2022-10-21T16:00:36.089" v="6806" actId="47"/>
        <pc:sldMkLst>
          <pc:docMk/>
          <pc:sldMk cId="2895754722" sldId="383"/>
        </pc:sldMkLst>
      </pc:sldChg>
      <pc:sldChg chg="del">
        <pc:chgData name="Alison.Fox" userId="78fad2ca-2121-4a3c-a886-b31a591e0c5c" providerId="ADAL" clId="{F32DDC75-77B8-42E3-8F0B-77DFD7EBBE7E}" dt="2022-10-21T16:00:37.327" v="6807" actId="47"/>
        <pc:sldMkLst>
          <pc:docMk/>
          <pc:sldMk cId="1600072301" sldId="384"/>
        </pc:sldMkLst>
      </pc:sldChg>
      <pc:sldChg chg="del">
        <pc:chgData name="Alison.Fox" userId="78fad2ca-2121-4a3c-a886-b31a591e0c5c" providerId="ADAL" clId="{F32DDC75-77B8-42E3-8F0B-77DFD7EBBE7E}" dt="2022-10-21T16:00:49.651" v="6812" actId="47"/>
        <pc:sldMkLst>
          <pc:docMk/>
          <pc:sldMk cId="4083601102" sldId="385"/>
        </pc:sldMkLst>
      </pc:sldChg>
      <pc:sldChg chg="modSp mod">
        <pc:chgData name="Alison.Fox" userId="78fad2ca-2121-4a3c-a886-b31a591e0c5c" providerId="ADAL" clId="{F32DDC75-77B8-42E3-8F0B-77DFD7EBBE7E}" dt="2022-10-21T16:08:50.138" v="7359" actId="27636"/>
        <pc:sldMkLst>
          <pc:docMk/>
          <pc:sldMk cId="1280246582" sldId="386"/>
        </pc:sldMkLst>
        <pc:spChg chg="mod">
          <ac:chgData name="Alison.Fox" userId="78fad2ca-2121-4a3c-a886-b31a591e0c5c" providerId="ADAL" clId="{F32DDC75-77B8-42E3-8F0B-77DFD7EBBE7E}" dt="2022-10-21T16:08:50.138" v="7359" actId="27636"/>
          <ac:spMkLst>
            <pc:docMk/>
            <pc:sldMk cId="1280246582" sldId="386"/>
            <ac:spMk id="3" creationId="{8500EF3E-B3CA-4D3A-986E-26FAED42CB92}"/>
          </ac:spMkLst>
        </pc:spChg>
      </pc:sldChg>
      <pc:sldChg chg="modSp mod">
        <pc:chgData name="Alison.Fox" userId="78fad2ca-2121-4a3c-a886-b31a591e0c5c" providerId="ADAL" clId="{F32DDC75-77B8-42E3-8F0B-77DFD7EBBE7E}" dt="2022-10-21T16:08:36.939" v="7357" actId="27636"/>
        <pc:sldMkLst>
          <pc:docMk/>
          <pc:sldMk cId="2544613334" sldId="387"/>
        </pc:sldMkLst>
        <pc:spChg chg="mod">
          <ac:chgData name="Alison.Fox" userId="78fad2ca-2121-4a3c-a886-b31a591e0c5c" providerId="ADAL" clId="{F32DDC75-77B8-42E3-8F0B-77DFD7EBBE7E}" dt="2022-10-21T16:08:36.939" v="7357" actId="27636"/>
          <ac:spMkLst>
            <pc:docMk/>
            <pc:sldMk cId="2544613334" sldId="387"/>
            <ac:spMk id="3" creationId="{8500EF3E-B3CA-4D3A-986E-26FAED42CB92}"/>
          </ac:spMkLst>
        </pc:spChg>
      </pc:sldChg>
      <pc:sldChg chg="addSp delSp modSp mod modClrScheme chgLayout">
        <pc:chgData name="Alison.Fox" userId="78fad2ca-2121-4a3c-a886-b31a591e0c5c" providerId="ADAL" clId="{F32DDC75-77B8-42E3-8F0B-77DFD7EBBE7E}" dt="2022-10-21T16:12:45.631" v="7424" actId="255"/>
        <pc:sldMkLst>
          <pc:docMk/>
          <pc:sldMk cId="3095422929" sldId="389"/>
        </pc:sldMkLst>
        <pc:spChg chg="mod">
          <ac:chgData name="Alison.Fox" userId="78fad2ca-2121-4a3c-a886-b31a591e0c5c" providerId="ADAL" clId="{F32DDC75-77B8-42E3-8F0B-77DFD7EBBE7E}" dt="2022-10-21T16:11:32.586" v="7410" actId="1076"/>
          <ac:spMkLst>
            <pc:docMk/>
            <pc:sldMk cId="3095422929" sldId="389"/>
            <ac:spMk id="2" creationId="{169FB518-1ED2-4762-A0C1-77EB5321E48D}"/>
          </ac:spMkLst>
        </pc:spChg>
        <pc:spChg chg="add del mod">
          <ac:chgData name="Alison.Fox" userId="78fad2ca-2121-4a3c-a886-b31a591e0c5c" providerId="ADAL" clId="{F32DDC75-77B8-42E3-8F0B-77DFD7EBBE7E}" dt="2022-10-21T16:10:03.478" v="7361" actId="26606"/>
          <ac:spMkLst>
            <pc:docMk/>
            <pc:sldMk cId="3095422929" sldId="389"/>
            <ac:spMk id="10" creationId="{0702E82F-6200-980C-C036-71EFC4DC4C63}"/>
          </ac:spMkLst>
        </pc:spChg>
        <pc:graphicFrameChg chg="del mod modGraphic">
          <ac:chgData name="Alison.Fox" userId="78fad2ca-2121-4a3c-a886-b31a591e0c5c" providerId="ADAL" clId="{F32DDC75-77B8-42E3-8F0B-77DFD7EBBE7E}" dt="2022-10-21T16:10:03.529" v="7362" actId="26606"/>
          <ac:graphicFrameMkLst>
            <pc:docMk/>
            <pc:sldMk cId="3095422929" sldId="389"/>
            <ac:graphicFrameMk id="5" creationId="{E480FE8B-5C0B-3C27-9AD7-301FBF3AD1A5}"/>
          </ac:graphicFrameMkLst>
        </pc:graphicFrameChg>
        <pc:graphicFrameChg chg="add mod">
          <ac:chgData name="Alison.Fox" userId="78fad2ca-2121-4a3c-a886-b31a591e0c5c" providerId="ADAL" clId="{F32DDC75-77B8-42E3-8F0B-77DFD7EBBE7E}" dt="2022-10-21T16:12:45.631" v="7424" actId="255"/>
          <ac:graphicFrameMkLst>
            <pc:docMk/>
            <pc:sldMk cId="3095422929" sldId="389"/>
            <ac:graphicFrameMk id="7" creationId="{ABBF0758-3468-249E-3EDD-3FFE09AA6795}"/>
          </ac:graphicFrameMkLst>
        </pc:graphicFrameChg>
      </pc:sldChg>
      <pc:sldChg chg="addSp delSp modSp mod ord">
        <pc:chgData name="Alison.Fox" userId="78fad2ca-2121-4a3c-a886-b31a591e0c5c" providerId="ADAL" clId="{F32DDC75-77B8-42E3-8F0B-77DFD7EBBE7E}" dt="2022-10-21T16:15:57.077" v="7462"/>
        <pc:sldMkLst>
          <pc:docMk/>
          <pc:sldMk cId="1364069936" sldId="390"/>
        </pc:sldMkLst>
        <pc:spChg chg="add mod">
          <ac:chgData name="Alison.Fox" userId="78fad2ca-2121-4a3c-a886-b31a591e0c5c" providerId="ADAL" clId="{F32DDC75-77B8-42E3-8F0B-77DFD7EBBE7E}" dt="2022-10-21T15:25:05.344" v="3884" actId="1076"/>
          <ac:spMkLst>
            <pc:docMk/>
            <pc:sldMk cId="1364069936" sldId="390"/>
            <ac:spMk id="6" creationId="{2A8250BD-9B58-4515-90B5-99CB3D032430}"/>
          </ac:spMkLst>
        </pc:spChg>
        <pc:spChg chg="del">
          <ac:chgData name="Alison.Fox" userId="78fad2ca-2121-4a3c-a886-b31a591e0c5c" providerId="ADAL" clId="{F32DDC75-77B8-42E3-8F0B-77DFD7EBBE7E}" dt="2022-10-21T15:21:22.217" v="3205" actId="478"/>
          <ac:spMkLst>
            <pc:docMk/>
            <pc:sldMk cId="1364069936" sldId="390"/>
            <ac:spMk id="9" creationId="{8F98040A-8C6C-2FB6-3CC2-DF821E91A3A0}"/>
          </ac:spMkLst>
        </pc:spChg>
        <pc:graphicFrameChg chg="mod">
          <ac:chgData name="Alison.Fox" userId="78fad2ca-2121-4a3c-a886-b31a591e0c5c" providerId="ADAL" clId="{F32DDC75-77B8-42E3-8F0B-77DFD7EBBE7E}" dt="2022-10-21T15:17:54.742" v="3200" actId="255"/>
          <ac:graphicFrameMkLst>
            <pc:docMk/>
            <pc:sldMk cId="1364069936" sldId="390"/>
            <ac:graphicFrameMk id="5" creationId="{50897D37-9AD7-DA7D-9271-92A7FB0E1BF3}"/>
          </ac:graphicFrameMkLst>
        </pc:graphicFrameChg>
        <pc:picChg chg="add mod">
          <ac:chgData name="Alison.Fox" userId="78fad2ca-2121-4a3c-a886-b31a591e0c5c" providerId="ADAL" clId="{F32DDC75-77B8-42E3-8F0B-77DFD7EBBE7E}" dt="2022-10-21T15:21:53.602" v="3325" actId="962"/>
          <ac:picMkLst>
            <pc:docMk/>
            <pc:sldMk cId="1364069936" sldId="390"/>
            <ac:picMk id="4" creationId="{E77E0796-678F-4BDF-A4AF-D29C6451C0B1}"/>
          </ac:picMkLst>
        </pc:picChg>
      </pc:sldChg>
      <pc:sldChg chg="new del">
        <pc:chgData name="Alison.Fox" userId="78fad2ca-2121-4a3c-a886-b31a591e0c5c" providerId="ADAL" clId="{F32DDC75-77B8-42E3-8F0B-77DFD7EBBE7E}" dt="2022-10-21T14:39:58.215" v="483" actId="47"/>
        <pc:sldMkLst>
          <pc:docMk/>
          <pc:sldMk cId="1748472645" sldId="391"/>
        </pc:sldMkLst>
      </pc:sldChg>
      <pc:sldChg chg="addSp delSp modSp new mod modClrScheme chgLayout">
        <pc:chgData name="Alison.Fox" userId="78fad2ca-2121-4a3c-a886-b31a591e0c5c" providerId="ADAL" clId="{F32DDC75-77B8-42E3-8F0B-77DFD7EBBE7E}" dt="2022-10-21T15:07:27.567" v="2711" actId="20577"/>
        <pc:sldMkLst>
          <pc:docMk/>
          <pc:sldMk cId="26878119" sldId="392"/>
        </pc:sldMkLst>
        <pc:spChg chg="mod">
          <ac:chgData name="Alison.Fox" userId="78fad2ca-2121-4a3c-a886-b31a591e0c5c" providerId="ADAL" clId="{F32DDC75-77B8-42E3-8F0B-77DFD7EBBE7E}" dt="2022-10-21T14:54:31.690" v="2151" actId="26606"/>
          <ac:spMkLst>
            <pc:docMk/>
            <pc:sldMk cId="26878119" sldId="392"/>
            <ac:spMk id="2" creationId="{BFAD2D49-775F-4D00-8DC8-BCFC2BB814E7}"/>
          </ac:spMkLst>
        </pc:spChg>
        <pc:spChg chg="add del mod">
          <ac:chgData name="Alison.Fox" userId="78fad2ca-2121-4a3c-a886-b31a591e0c5c" providerId="ADAL" clId="{F32DDC75-77B8-42E3-8F0B-77DFD7EBBE7E}" dt="2022-10-21T14:54:31.690" v="2151" actId="26606"/>
          <ac:spMkLst>
            <pc:docMk/>
            <pc:sldMk cId="26878119" sldId="392"/>
            <ac:spMk id="3" creationId="{D8AFE09C-5D0D-4866-8D93-C09CA2CFC4DF}"/>
          </ac:spMkLst>
        </pc:spChg>
        <pc:spChg chg="add del mod">
          <ac:chgData name="Alison.Fox" userId="78fad2ca-2121-4a3c-a886-b31a591e0c5c" providerId="ADAL" clId="{F32DDC75-77B8-42E3-8F0B-77DFD7EBBE7E}" dt="2022-10-21T14:54:29.475" v="2148" actId="26606"/>
          <ac:spMkLst>
            <pc:docMk/>
            <pc:sldMk cId="26878119" sldId="392"/>
            <ac:spMk id="9" creationId="{C7CC8AC3-7AF4-CC46-1A3E-E004067778C2}"/>
          </ac:spMkLst>
        </pc:spChg>
        <pc:graphicFrameChg chg="add del">
          <ac:chgData name="Alison.Fox" userId="78fad2ca-2121-4a3c-a886-b31a591e0c5c" providerId="ADAL" clId="{F32DDC75-77B8-42E3-8F0B-77DFD7EBBE7E}" dt="2022-10-21T14:50:08.725" v="1581" actId="26606"/>
          <ac:graphicFrameMkLst>
            <pc:docMk/>
            <pc:sldMk cId="26878119" sldId="392"/>
            <ac:graphicFrameMk id="5" creationId="{E8C8F640-3242-0482-9475-EE71EE76825A}"/>
          </ac:graphicFrameMkLst>
        </pc:graphicFrameChg>
        <pc:graphicFrameChg chg="add del">
          <ac:chgData name="Alison.Fox" userId="78fad2ca-2121-4a3c-a886-b31a591e0c5c" providerId="ADAL" clId="{F32DDC75-77B8-42E3-8F0B-77DFD7EBBE7E}" dt="2022-10-21T14:54:27.028" v="2146" actId="26606"/>
          <ac:graphicFrameMkLst>
            <pc:docMk/>
            <pc:sldMk cId="26878119" sldId="392"/>
            <ac:graphicFrameMk id="6" creationId="{71BF3BDF-CB20-8D3A-F1ED-897E26B99E4E}"/>
          </ac:graphicFrameMkLst>
        </pc:graphicFrameChg>
        <pc:graphicFrameChg chg="add del mod">
          <ac:chgData name="Alison.Fox" userId="78fad2ca-2121-4a3c-a886-b31a591e0c5c" providerId="ADAL" clId="{F32DDC75-77B8-42E3-8F0B-77DFD7EBBE7E}" dt="2022-10-21T14:54:29.475" v="2148" actId="26606"/>
          <ac:graphicFrameMkLst>
            <pc:docMk/>
            <pc:sldMk cId="26878119" sldId="392"/>
            <ac:graphicFrameMk id="8" creationId="{884D2AEC-06A6-D9CD-AF67-1B39DFE46E4D}"/>
          </ac:graphicFrameMkLst>
        </pc:graphicFrameChg>
        <pc:graphicFrameChg chg="add del">
          <ac:chgData name="Alison.Fox" userId="78fad2ca-2121-4a3c-a886-b31a591e0c5c" providerId="ADAL" clId="{F32DDC75-77B8-42E3-8F0B-77DFD7EBBE7E}" dt="2022-10-21T14:54:31.665" v="2150" actId="26606"/>
          <ac:graphicFrameMkLst>
            <pc:docMk/>
            <pc:sldMk cId="26878119" sldId="392"/>
            <ac:graphicFrameMk id="11" creationId="{71BF3BDF-CB20-8D3A-F1ED-897E26B99E4E}"/>
          </ac:graphicFrameMkLst>
        </pc:graphicFrameChg>
        <pc:graphicFrameChg chg="add mod">
          <ac:chgData name="Alison.Fox" userId="78fad2ca-2121-4a3c-a886-b31a591e0c5c" providerId="ADAL" clId="{F32DDC75-77B8-42E3-8F0B-77DFD7EBBE7E}" dt="2022-10-21T15:07:27.567" v="2711" actId="20577"/>
          <ac:graphicFrameMkLst>
            <pc:docMk/>
            <pc:sldMk cId="26878119" sldId="392"/>
            <ac:graphicFrameMk id="13" creationId="{C59B7293-8F52-F334-BFB4-351412753F7E}"/>
          </ac:graphicFrameMkLst>
        </pc:graphicFrameChg>
      </pc:sldChg>
      <pc:sldChg chg="addSp delSp modSp add mod">
        <pc:chgData name="Alison.Fox" userId="78fad2ca-2121-4a3c-a886-b31a591e0c5c" providerId="ADAL" clId="{F32DDC75-77B8-42E3-8F0B-77DFD7EBBE7E}" dt="2022-10-21T15:05:45.254" v="2697" actId="20577"/>
        <pc:sldMkLst>
          <pc:docMk/>
          <pc:sldMk cId="2883697471" sldId="393"/>
        </pc:sldMkLst>
        <pc:spChg chg="mod">
          <ac:chgData name="Alison.Fox" userId="78fad2ca-2121-4a3c-a886-b31a591e0c5c" providerId="ADAL" clId="{F32DDC75-77B8-42E3-8F0B-77DFD7EBBE7E}" dt="2022-10-21T15:03:47.601" v="2610" actId="1076"/>
          <ac:spMkLst>
            <pc:docMk/>
            <pc:sldMk cId="2883697471" sldId="393"/>
            <ac:spMk id="2" creationId="{BFAD2D49-775F-4D00-8DC8-BCFC2BB814E7}"/>
          </ac:spMkLst>
        </pc:spChg>
        <pc:spChg chg="del mod">
          <ac:chgData name="Alison.Fox" userId="78fad2ca-2121-4a3c-a886-b31a591e0c5c" providerId="ADAL" clId="{F32DDC75-77B8-42E3-8F0B-77DFD7EBBE7E}" dt="2022-10-21T15:02:34.342" v="2599" actId="26606"/>
          <ac:spMkLst>
            <pc:docMk/>
            <pc:sldMk cId="2883697471" sldId="393"/>
            <ac:spMk id="3" creationId="{D8AFE09C-5D0D-4866-8D93-C09CA2CFC4DF}"/>
          </ac:spMkLst>
        </pc:spChg>
        <pc:graphicFrameChg chg="add mod">
          <ac:chgData name="Alison.Fox" userId="78fad2ca-2121-4a3c-a886-b31a591e0c5c" providerId="ADAL" clId="{F32DDC75-77B8-42E3-8F0B-77DFD7EBBE7E}" dt="2022-10-21T15:05:45.254" v="2697" actId="20577"/>
          <ac:graphicFrameMkLst>
            <pc:docMk/>
            <pc:sldMk cId="2883697471" sldId="393"/>
            <ac:graphicFrameMk id="5" creationId="{6237BB63-334C-AF0E-C357-D77D943C500F}"/>
          </ac:graphicFrameMkLst>
        </pc:graphicFrameChg>
      </pc:sldChg>
      <pc:sldChg chg="addSp delSp modSp add mod">
        <pc:chgData name="Alison.Fox" userId="78fad2ca-2121-4a3c-a886-b31a591e0c5c" providerId="ADAL" clId="{F32DDC75-77B8-42E3-8F0B-77DFD7EBBE7E}" dt="2022-10-21T14:58:02.889" v="2288" actId="26606"/>
        <pc:sldMkLst>
          <pc:docMk/>
          <pc:sldMk cId="1568190355" sldId="394"/>
        </pc:sldMkLst>
        <pc:spChg chg="mod">
          <ac:chgData name="Alison.Fox" userId="78fad2ca-2121-4a3c-a886-b31a591e0c5c" providerId="ADAL" clId="{F32DDC75-77B8-42E3-8F0B-77DFD7EBBE7E}" dt="2022-10-21T14:58:02.889" v="2288" actId="26606"/>
          <ac:spMkLst>
            <pc:docMk/>
            <pc:sldMk cId="1568190355" sldId="394"/>
            <ac:spMk id="2" creationId="{BFAD2D49-775F-4D00-8DC8-BCFC2BB814E7}"/>
          </ac:spMkLst>
        </pc:spChg>
        <pc:spChg chg="del mod">
          <ac:chgData name="Alison.Fox" userId="78fad2ca-2121-4a3c-a886-b31a591e0c5c" providerId="ADAL" clId="{F32DDC75-77B8-42E3-8F0B-77DFD7EBBE7E}" dt="2022-10-21T14:58:02.889" v="2288" actId="26606"/>
          <ac:spMkLst>
            <pc:docMk/>
            <pc:sldMk cId="1568190355" sldId="394"/>
            <ac:spMk id="3" creationId="{D8AFE09C-5D0D-4866-8D93-C09CA2CFC4DF}"/>
          </ac:spMkLst>
        </pc:spChg>
        <pc:graphicFrameChg chg="add">
          <ac:chgData name="Alison.Fox" userId="78fad2ca-2121-4a3c-a886-b31a591e0c5c" providerId="ADAL" clId="{F32DDC75-77B8-42E3-8F0B-77DFD7EBBE7E}" dt="2022-10-21T14:58:02.889" v="2288" actId="26606"/>
          <ac:graphicFrameMkLst>
            <pc:docMk/>
            <pc:sldMk cId="1568190355" sldId="394"/>
            <ac:graphicFrameMk id="5" creationId="{2789367F-66FC-71E3-40F5-913ABF4C0511}"/>
          </ac:graphicFrameMkLst>
        </pc:graphicFrameChg>
      </pc:sldChg>
      <pc:sldChg chg="addSp delSp modSp add mod">
        <pc:chgData name="Alison.Fox" userId="78fad2ca-2121-4a3c-a886-b31a591e0c5c" providerId="ADAL" clId="{F32DDC75-77B8-42E3-8F0B-77DFD7EBBE7E}" dt="2022-10-21T15:01:22.213" v="2578" actId="255"/>
        <pc:sldMkLst>
          <pc:docMk/>
          <pc:sldMk cId="880159967" sldId="395"/>
        </pc:sldMkLst>
        <pc:spChg chg="mod">
          <ac:chgData name="Alison.Fox" userId="78fad2ca-2121-4a3c-a886-b31a591e0c5c" providerId="ADAL" clId="{F32DDC75-77B8-42E3-8F0B-77DFD7EBBE7E}" dt="2022-10-21T14:58:10.681" v="2289" actId="26606"/>
          <ac:spMkLst>
            <pc:docMk/>
            <pc:sldMk cId="880159967" sldId="395"/>
            <ac:spMk id="2" creationId="{BFAD2D49-775F-4D00-8DC8-BCFC2BB814E7}"/>
          </ac:spMkLst>
        </pc:spChg>
        <pc:spChg chg="del mod">
          <ac:chgData name="Alison.Fox" userId="78fad2ca-2121-4a3c-a886-b31a591e0c5c" providerId="ADAL" clId="{F32DDC75-77B8-42E3-8F0B-77DFD7EBBE7E}" dt="2022-10-21T14:58:10.681" v="2289" actId="26606"/>
          <ac:spMkLst>
            <pc:docMk/>
            <pc:sldMk cId="880159967" sldId="395"/>
            <ac:spMk id="3" creationId="{D8AFE09C-5D0D-4866-8D93-C09CA2CFC4DF}"/>
          </ac:spMkLst>
        </pc:spChg>
        <pc:graphicFrameChg chg="add mod">
          <ac:chgData name="Alison.Fox" userId="78fad2ca-2121-4a3c-a886-b31a591e0c5c" providerId="ADAL" clId="{F32DDC75-77B8-42E3-8F0B-77DFD7EBBE7E}" dt="2022-10-21T15:01:22.213" v="2578" actId="255"/>
          <ac:graphicFrameMkLst>
            <pc:docMk/>
            <pc:sldMk cId="880159967" sldId="395"/>
            <ac:graphicFrameMk id="5" creationId="{CAEC9799-4033-5033-F6FE-DDE03EEBB5C3}"/>
          </ac:graphicFrameMkLst>
        </pc:graphicFrameChg>
      </pc:sldChg>
      <pc:sldChg chg="addSp delSp modSp add mod ord">
        <pc:chgData name="Alison.Fox" userId="78fad2ca-2121-4a3c-a886-b31a591e0c5c" providerId="ADAL" clId="{F32DDC75-77B8-42E3-8F0B-77DFD7EBBE7E}" dt="2022-10-21T14:48:39.742" v="1579" actId="20577"/>
        <pc:sldMkLst>
          <pc:docMk/>
          <pc:sldMk cId="3106766768" sldId="396"/>
        </pc:sldMkLst>
        <pc:spChg chg="mod">
          <ac:chgData name="Alison.Fox" userId="78fad2ca-2121-4a3c-a886-b31a591e0c5c" providerId="ADAL" clId="{F32DDC75-77B8-42E3-8F0B-77DFD7EBBE7E}" dt="2022-10-21T14:40:18.919" v="484" actId="26606"/>
          <ac:spMkLst>
            <pc:docMk/>
            <pc:sldMk cId="3106766768" sldId="396"/>
            <ac:spMk id="2" creationId="{BFAD2D49-775F-4D00-8DC8-BCFC2BB814E7}"/>
          </ac:spMkLst>
        </pc:spChg>
        <pc:spChg chg="del mod">
          <ac:chgData name="Alison.Fox" userId="78fad2ca-2121-4a3c-a886-b31a591e0c5c" providerId="ADAL" clId="{F32DDC75-77B8-42E3-8F0B-77DFD7EBBE7E}" dt="2022-10-21T14:40:18.919" v="484" actId="26606"/>
          <ac:spMkLst>
            <pc:docMk/>
            <pc:sldMk cId="3106766768" sldId="396"/>
            <ac:spMk id="3" creationId="{D8AFE09C-5D0D-4866-8D93-C09CA2CFC4DF}"/>
          </ac:spMkLst>
        </pc:spChg>
        <pc:graphicFrameChg chg="add mod">
          <ac:chgData name="Alison.Fox" userId="78fad2ca-2121-4a3c-a886-b31a591e0c5c" providerId="ADAL" clId="{F32DDC75-77B8-42E3-8F0B-77DFD7EBBE7E}" dt="2022-10-21T14:48:39.742" v="1579" actId="20577"/>
          <ac:graphicFrameMkLst>
            <pc:docMk/>
            <pc:sldMk cId="3106766768" sldId="396"/>
            <ac:graphicFrameMk id="5" creationId="{A704BB8C-8053-B5FF-0E54-FE9094FCA4E3}"/>
          </ac:graphicFrameMkLst>
        </pc:graphicFrameChg>
      </pc:sldChg>
      <pc:sldChg chg="addSp delSp modSp add mod">
        <pc:chgData name="Alison.Fox" userId="78fad2ca-2121-4a3c-a886-b31a591e0c5c" providerId="ADAL" clId="{F32DDC75-77B8-42E3-8F0B-77DFD7EBBE7E}" dt="2022-10-21T15:12:26.815" v="2909" actId="20577"/>
        <pc:sldMkLst>
          <pc:docMk/>
          <pc:sldMk cId="2471507917" sldId="397"/>
        </pc:sldMkLst>
        <pc:spChg chg="mod">
          <ac:chgData name="Alison.Fox" userId="78fad2ca-2121-4a3c-a886-b31a591e0c5c" providerId="ADAL" clId="{F32DDC75-77B8-42E3-8F0B-77DFD7EBBE7E}" dt="2022-10-21T15:06:04.858" v="2698" actId="26606"/>
          <ac:spMkLst>
            <pc:docMk/>
            <pc:sldMk cId="2471507917" sldId="397"/>
            <ac:spMk id="2" creationId="{BFAD2D49-775F-4D00-8DC8-BCFC2BB814E7}"/>
          </ac:spMkLst>
        </pc:spChg>
        <pc:spChg chg="del mod">
          <ac:chgData name="Alison.Fox" userId="78fad2ca-2121-4a3c-a886-b31a591e0c5c" providerId="ADAL" clId="{F32DDC75-77B8-42E3-8F0B-77DFD7EBBE7E}" dt="2022-10-21T15:06:04.858" v="2698" actId="26606"/>
          <ac:spMkLst>
            <pc:docMk/>
            <pc:sldMk cId="2471507917" sldId="397"/>
            <ac:spMk id="3" creationId="{D8AFE09C-5D0D-4866-8D93-C09CA2CFC4DF}"/>
          </ac:spMkLst>
        </pc:spChg>
        <pc:graphicFrameChg chg="add mod">
          <ac:chgData name="Alison.Fox" userId="78fad2ca-2121-4a3c-a886-b31a591e0c5c" providerId="ADAL" clId="{F32DDC75-77B8-42E3-8F0B-77DFD7EBBE7E}" dt="2022-10-21T15:12:26.815" v="2909" actId="20577"/>
          <ac:graphicFrameMkLst>
            <pc:docMk/>
            <pc:sldMk cId="2471507917" sldId="397"/>
            <ac:graphicFrameMk id="5" creationId="{0AC3FA80-971F-A67F-21DB-277DA62A24E3}"/>
          </ac:graphicFrameMkLst>
        </pc:graphicFrameChg>
      </pc:sldChg>
      <pc:sldChg chg="new del">
        <pc:chgData name="Alison.Fox" userId="78fad2ca-2121-4a3c-a886-b31a591e0c5c" providerId="ADAL" clId="{F32DDC75-77B8-42E3-8F0B-77DFD7EBBE7E}" dt="2022-10-21T14:41:18.005" v="497" actId="680"/>
        <pc:sldMkLst>
          <pc:docMk/>
          <pc:sldMk cId="2095364891" sldId="398"/>
        </pc:sldMkLst>
      </pc:sldChg>
      <pc:sldChg chg="addSp delSp modSp new mod modClrScheme chgLayout">
        <pc:chgData name="Alison.Fox" userId="78fad2ca-2121-4a3c-a886-b31a591e0c5c" providerId="ADAL" clId="{F32DDC75-77B8-42E3-8F0B-77DFD7EBBE7E}" dt="2022-10-21T16:16:08.996" v="7486" actId="20577"/>
        <pc:sldMkLst>
          <pc:docMk/>
          <pc:sldMk cId="2535410808" sldId="398"/>
        </pc:sldMkLst>
        <pc:spChg chg="del mod ord">
          <ac:chgData name="Alison.Fox" userId="78fad2ca-2121-4a3c-a886-b31a591e0c5c" providerId="ADAL" clId="{F32DDC75-77B8-42E3-8F0B-77DFD7EBBE7E}" dt="2022-10-21T16:15:20.658" v="7428" actId="700"/>
          <ac:spMkLst>
            <pc:docMk/>
            <pc:sldMk cId="2535410808" sldId="398"/>
            <ac:spMk id="2" creationId="{BAC927A1-9473-4876-8965-491561FBFF70}"/>
          </ac:spMkLst>
        </pc:spChg>
        <pc:spChg chg="del mod ord">
          <ac:chgData name="Alison.Fox" userId="78fad2ca-2121-4a3c-a886-b31a591e0c5c" providerId="ADAL" clId="{F32DDC75-77B8-42E3-8F0B-77DFD7EBBE7E}" dt="2022-10-21T16:15:20.658" v="7428" actId="700"/>
          <ac:spMkLst>
            <pc:docMk/>
            <pc:sldMk cId="2535410808" sldId="398"/>
            <ac:spMk id="3" creationId="{5744387E-7594-4772-A1CA-79DD04D02156}"/>
          </ac:spMkLst>
        </pc:spChg>
        <pc:spChg chg="add mod ord">
          <ac:chgData name="Alison.Fox" userId="78fad2ca-2121-4a3c-a886-b31a591e0c5c" providerId="ADAL" clId="{F32DDC75-77B8-42E3-8F0B-77DFD7EBBE7E}" dt="2022-10-21T16:16:08.996" v="7486" actId="20577"/>
          <ac:spMkLst>
            <pc:docMk/>
            <pc:sldMk cId="2535410808" sldId="398"/>
            <ac:spMk id="4" creationId="{8B1F68E2-A9A0-4681-8CA2-75F1C91E5398}"/>
          </ac:spMkLst>
        </pc:spChg>
        <pc:spChg chg="add mod ord">
          <ac:chgData name="Alison.Fox" userId="78fad2ca-2121-4a3c-a886-b31a591e0c5c" providerId="ADAL" clId="{F32DDC75-77B8-42E3-8F0B-77DFD7EBBE7E}" dt="2022-10-21T16:15:20.658" v="7428" actId="700"/>
          <ac:spMkLst>
            <pc:docMk/>
            <pc:sldMk cId="2535410808" sldId="398"/>
            <ac:spMk id="5" creationId="{3EE2DB4E-61E0-4243-9D43-57AB3F3640DC}"/>
          </ac:spMkLst>
        </pc:spChg>
      </pc:sldChg>
      <pc:sldChg chg="modSp new mod">
        <pc:chgData name="Alison.Fox" userId="78fad2ca-2121-4a3c-a886-b31a591e0c5c" providerId="ADAL" clId="{F32DDC75-77B8-42E3-8F0B-77DFD7EBBE7E}" dt="2022-10-21T16:15:42.058" v="7460" actId="20577"/>
        <pc:sldMkLst>
          <pc:docMk/>
          <pc:sldMk cId="1807299346" sldId="399"/>
        </pc:sldMkLst>
        <pc:spChg chg="mod">
          <ac:chgData name="Alison.Fox" userId="78fad2ca-2121-4a3c-a886-b31a591e0c5c" providerId="ADAL" clId="{F32DDC75-77B8-42E3-8F0B-77DFD7EBBE7E}" dt="2022-10-21T16:15:42.058" v="7460" actId="20577"/>
          <ac:spMkLst>
            <pc:docMk/>
            <pc:sldMk cId="1807299346" sldId="399"/>
            <ac:spMk id="2" creationId="{65CA90AD-E2CF-42D5-8367-F156F87686C4}"/>
          </ac:spMkLst>
        </pc:sp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21.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40.svg"/><Relationship Id="rId11" Type="http://schemas.openxmlformats.org/officeDocument/2006/relationships/image" Target="../media/image20.png"/><Relationship Id="rId5" Type="http://schemas.openxmlformats.org/officeDocument/2006/relationships/image" Target="../media/image39.png"/><Relationship Id="rId15" Type="http://schemas.openxmlformats.org/officeDocument/2006/relationships/image" Target="../media/image18.png"/><Relationship Id="rId10" Type="http://schemas.openxmlformats.org/officeDocument/2006/relationships/image" Target="../media/image7.svg"/><Relationship Id="rId4" Type="http://schemas.openxmlformats.org/officeDocument/2006/relationships/image" Target="../media/image38.svg"/><Relationship Id="rId9" Type="http://schemas.openxmlformats.org/officeDocument/2006/relationships/image" Target="../media/image6.png"/><Relationship Id="rId14" Type="http://schemas.openxmlformats.org/officeDocument/2006/relationships/image" Target="../media/image44.svg"/></Relationships>
</file>

<file path=ppt/diagrams/_rels/data13.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6" Type="http://schemas.openxmlformats.org/officeDocument/2006/relationships/image" Target="../media/image62.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diagrams/_rels/data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image" Target="../media/image70.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6.svg"/><Relationship Id="rId11" Type="http://schemas.openxmlformats.org/officeDocument/2006/relationships/image" Target="../media/image69.png"/><Relationship Id="rId5" Type="http://schemas.openxmlformats.org/officeDocument/2006/relationships/image" Target="../media/image65.png"/><Relationship Id="rId10" Type="http://schemas.openxmlformats.org/officeDocument/2006/relationships/image" Target="../media/image68.svg"/><Relationship Id="rId4" Type="http://schemas.openxmlformats.org/officeDocument/2006/relationships/image" Target="../media/image58.svg"/><Relationship Id="rId9" Type="http://schemas.openxmlformats.org/officeDocument/2006/relationships/image" Target="../media/image67.png"/></Relationships>
</file>

<file path=ppt/diagrams/_rels/data17.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64.svg"/><Relationship Id="rId4" Type="http://schemas.openxmlformats.org/officeDocument/2006/relationships/image" Target="../media/image72.svg"/><Relationship Id="rId9" Type="http://schemas.openxmlformats.org/officeDocument/2006/relationships/image" Target="../media/image63.pn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8.png"/><Relationship Id="rId18" Type="http://schemas.openxmlformats.org/officeDocument/2006/relationships/image" Target="../media/image7.svg"/><Relationship Id="rId3" Type="http://schemas.openxmlformats.org/officeDocument/2006/relationships/hyperlink" Target="http://link.springer.com/10.1007/s11528-017-0168-2" TargetMode="External"/><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6.png"/><Relationship Id="rId2" Type="http://schemas.openxmlformats.org/officeDocument/2006/relationships/hyperlink" Target="http://link.springer.com/10.1007/s11423-018-9602-1" TargetMode="External"/><Relationship Id="rId16" Type="http://schemas.openxmlformats.org/officeDocument/2006/relationships/image" Target="../media/image29.svg"/><Relationship Id="rId1" Type="http://schemas.openxmlformats.org/officeDocument/2006/relationships/hyperlink" Target="https://www.enhancementthemes.ac.uk/docs/ethemes/student-transitions/open-badges-in-the-scottish-he-sector09b49abe03dc611ba4caff000043ed24.pdf?sfvrsn=fd68fb81_8" TargetMode="External"/><Relationship Id="rId6" Type="http://schemas.openxmlformats.org/officeDocument/2006/relationships/hyperlink" Target="https://onlinelibrary.wiley.com/doi/10.1002/cc.20396" TargetMode="External"/><Relationship Id="rId11" Type="http://schemas.openxmlformats.org/officeDocument/2006/relationships/image" Target="../media/image26.png"/><Relationship Id="rId5" Type="http://schemas.openxmlformats.org/officeDocument/2006/relationships/hyperlink" Target="https://ojs.deakin.edu.au/index.php/jtlge/article/view/1027" TargetMode="External"/><Relationship Id="rId15" Type="http://schemas.openxmlformats.org/officeDocument/2006/relationships/image" Target="../media/image28.png"/><Relationship Id="rId10" Type="http://schemas.openxmlformats.org/officeDocument/2006/relationships/image" Target="../media/image25.svg"/><Relationship Id="rId4" Type="http://schemas.openxmlformats.org/officeDocument/2006/relationships/hyperlink" Target="https://research-publishing.net/manuscript?10.14705/rpnet.2021.50.1236" TargetMode="External"/><Relationship Id="rId9" Type="http://schemas.openxmlformats.org/officeDocument/2006/relationships/image" Target="../media/image24.png"/><Relationship Id="rId14" Type="http://schemas.openxmlformats.org/officeDocument/2006/relationships/image" Target="../media/image19.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21.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40.svg"/><Relationship Id="rId11" Type="http://schemas.openxmlformats.org/officeDocument/2006/relationships/image" Target="../media/image20.png"/><Relationship Id="rId5" Type="http://schemas.openxmlformats.org/officeDocument/2006/relationships/image" Target="../media/image39.png"/><Relationship Id="rId15" Type="http://schemas.openxmlformats.org/officeDocument/2006/relationships/image" Target="../media/image18.png"/><Relationship Id="rId10" Type="http://schemas.openxmlformats.org/officeDocument/2006/relationships/image" Target="../media/image7.svg"/><Relationship Id="rId4" Type="http://schemas.openxmlformats.org/officeDocument/2006/relationships/image" Target="../media/image38.svg"/><Relationship Id="rId9" Type="http://schemas.openxmlformats.org/officeDocument/2006/relationships/image" Target="../media/image6.png"/><Relationship Id="rId14" Type="http://schemas.openxmlformats.org/officeDocument/2006/relationships/image" Target="../media/image44.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6" Type="http://schemas.openxmlformats.org/officeDocument/2006/relationships/image" Target="../media/image62.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image" Target="../media/image70.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6.svg"/><Relationship Id="rId11" Type="http://schemas.openxmlformats.org/officeDocument/2006/relationships/image" Target="../media/image69.png"/><Relationship Id="rId5" Type="http://schemas.openxmlformats.org/officeDocument/2006/relationships/image" Target="../media/image65.png"/><Relationship Id="rId10" Type="http://schemas.openxmlformats.org/officeDocument/2006/relationships/image" Target="../media/image68.svg"/><Relationship Id="rId4" Type="http://schemas.openxmlformats.org/officeDocument/2006/relationships/image" Target="../media/image58.svg"/><Relationship Id="rId9" Type="http://schemas.openxmlformats.org/officeDocument/2006/relationships/image" Target="../media/image67.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64.svg"/><Relationship Id="rId4" Type="http://schemas.openxmlformats.org/officeDocument/2006/relationships/image" Target="../media/image72.svg"/><Relationship Id="rId9" Type="http://schemas.openxmlformats.org/officeDocument/2006/relationships/image" Target="../media/image6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8.xml.rels><?xml version="1.0" encoding="UTF-8" standalone="yes"?>
<Relationships xmlns="http://schemas.openxmlformats.org/package/2006/relationships"><Relationship Id="rId8" Type="http://schemas.openxmlformats.org/officeDocument/2006/relationships/hyperlink" Target="http://link.springer.com/10.1007/s11423-018-9602-1" TargetMode="External"/><Relationship Id="rId13" Type="http://schemas.openxmlformats.org/officeDocument/2006/relationships/image" Target="../media/image28.png"/><Relationship Id="rId18" Type="http://schemas.openxmlformats.org/officeDocument/2006/relationships/hyperlink" Target="https://onlinelibrary.wiley.com/doi/10.1002/cc.20396" TargetMode="External"/><Relationship Id="rId3" Type="http://schemas.openxmlformats.org/officeDocument/2006/relationships/image" Target="../media/image24.png"/><Relationship Id="rId7" Type="http://schemas.openxmlformats.org/officeDocument/2006/relationships/image" Target="../media/image27.svg"/><Relationship Id="rId12" Type="http://schemas.openxmlformats.org/officeDocument/2006/relationships/hyperlink" Target="https://research-publishing.net/manuscript?10.14705/rpnet.2021.50.1236" TargetMode="External"/><Relationship Id="rId17" Type="http://schemas.openxmlformats.org/officeDocument/2006/relationships/image" Target="../media/image7.svg"/><Relationship Id="rId2" Type="http://schemas.openxmlformats.org/officeDocument/2006/relationships/image" Target="../media/image23.svg"/><Relationship Id="rId16" Type="http://schemas.openxmlformats.org/officeDocument/2006/relationships/image" Target="../media/image6.png"/><Relationship Id="rId1" Type="http://schemas.openxmlformats.org/officeDocument/2006/relationships/image" Target="../media/image22.png"/><Relationship Id="rId6" Type="http://schemas.openxmlformats.org/officeDocument/2006/relationships/image" Target="../media/image26.png"/><Relationship Id="rId11" Type="http://schemas.openxmlformats.org/officeDocument/2006/relationships/image" Target="../media/image19.svg"/><Relationship Id="rId5" Type="http://schemas.openxmlformats.org/officeDocument/2006/relationships/hyperlink" Target="https://www.enhancementthemes.ac.uk/docs/ethemes/student-transitions/open-badges-in-the-scottish-he-sector09b49abe03dc611ba4caff000043ed24.pdf?sfvrsn=fd68fb81_8" TargetMode="External"/><Relationship Id="rId15" Type="http://schemas.openxmlformats.org/officeDocument/2006/relationships/hyperlink" Target="https://ojs.deakin.edu.au/index.php/jtlge/article/view/1027" TargetMode="External"/><Relationship Id="rId10" Type="http://schemas.openxmlformats.org/officeDocument/2006/relationships/image" Target="../media/image18.png"/><Relationship Id="rId4" Type="http://schemas.openxmlformats.org/officeDocument/2006/relationships/image" Target="../media/image25.svg"/><Relationship Id="rId9" Type="http://schemas.openxmlformats.org/officeDocument/2006/relationships/hyperlink" Target="http://link.springer.com/10.1007/s11528-017-0168-2" TargetMode="External"/><Relationship Id="rId1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253EF-6246-47B1-8DA6-00D3C480F075}"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E7EC146B-2141-4F40-AB19-4BB81EA85876}">
      <dgm:prSet/>
      <dgm:spPr/>
      <dgm:t>
        <a:bodyPr/>
        <a:lstStyle/>
        <a:p>
          <a:r>
            <a:rPr lang="en-GB"/>
            <a:t>RQ1. How are open digital badges awarded for student employability valued by A) students, B) employers, C) module teams?</a:t>
          </a:r>
          <a:endParaRPr lang="en-US"/>
        </a:p>
      </dgm:t>
    </dgm:pt>
    <dgm:pt modelId="{60680E36-58C8-4DEA-BCF4-E5C8F3CAEE1C}" type="parTrans" cxnId="{BDBD802E-70EE-4A03-847D-60D5A9CFEBAC}">
      <dgm:prSet/>
      <dgm:spPr/>
      <dgm:t>
        <a:bodyPr/>
        <a:lstStyle/>
        <a:p>
          <a:endParaRPr lang="en-US"/>
        </a:p>
      </dgm:t>
    </dgm:pt>
    <dgm:pt modelId="{D891FF62-43E8-40EC-9F37-8033E8635D88}" type="sibTrans" cxnId="{BDBD802E-70EE-4A03-847D-60D5A9CFEBAC}">
      <dgm:prSet/>
      <dgm:spPr/>
      <dgm:t>
        <a:bodyPr/>
        <a:lstStyle/>
        <a:p>
          <a:endParaRPr lang="en-US"/>
        </a:p>
      </dgm:t>
    </dgm:pt>
    <dgm:pt modelId="{C9C8337D-448C-4CC4-81CC-C4F2542014C1}">
      <dgm:prSet/>
      <dgm:spPr/>
      <dgm:t>
        <a:bodyPr/>
        <a:lstStyle/>
        <a:p>
          <a:r>
            <a:rPr lang="en-GB"/>
            <a:t>RQ2. How do Open University students use digital badges earned on OpenLearn and Open Badge Factory?</a:t>
          </a:r>
          <a:endParaRPr lang="en-US"/>
        </a:p>
      </dgm:t>
    </dgm:pt>
    <dgm:pt modelId="{E09002AB-BAB5-457C-9E27-90C97553507C}" type="parTrans" cxnId="{6FFFB0D3-B1BC-4456-9BD9-1221EEDF239D}">
      <dgm:prSet/>
      <dgm:spPr/>
      <dgm:t>
        <a:bodyPr/>
        <a:lstStyle/>
        <a:p>
          <a:endParaRPr lang="en-US"/>
        </a:p>
      </dgm:t>
    </dgm:pt>
    <dgm:pt modelId="{8ED34FD1-7FEA-45A8-8E60-E0A67A28B1F7}" type="sibTrans" cxnId="{6FFFB0D3-B1BC-4456-9BD9-1221EEDF239D}">
      <dgm:prSet/>
      <dgm:spPr/>
      <dgm:t>
        <a:bodyPr/>
        <a:lstStyle/>
        <a:p>
          <a:endParaRPr lang="en-US"/>
        </a:p>
      </dgm:t>
    </dgm:pt>
    <dgm:pt modelId="{408E142D-DB8E-4F0F-99DD-C11A22D41F38}">
      <dgm:prSet/>
      <dgm:spPr/>
      <dgm:t>
        <a:bodyPr/>
        <a:lstStyle/>
        <a:p>
          <a:r>
            <a:rPr lang="en-GB"/>
            <a:t>RQ3. How can badging be developed in a way which is fit for purpose in terms of student and employer needs, and curriculum and delivery systems at the Open University?</a:t>
          </a:r>
          <a:endParaRPr lang="en-US"/>
        </a:p>
      </dgm:t>
    </dgm:pt>
    <dgm:pt modelId="{82DBF84C-0313-4240-A11D-52DD94A17A93}" type="parTrans" cxnId="{6DD8757A-9BD8-49CF-9483-368999261067}">
      <dgm:prSet/>
      <dgm:spPr/>
      <dgm:t>
        <a:bodyPr/>
        <a:lstStyle/>
        <a:p>
          <a:endParaRPr lang="en-US"/>
        </a:p>
      </dgm:t>
    </dgm:pt>
    <dgm:pt modelId="{7542288A-2387-4BBE-A115-C832EA15BDB6}" type="sibTrans" cxnId="{6DD8757A-9BD8-49CF-9483-368999261067}">
      <dgm:prSet/>
      <dgm:spPr/>
      <dgm:t>
        <a:bodyPr/>
        <a:lstStyle/>
        <a:p>
          <a:endParaRPr lang="en-US"/>
        </a:p>
      </dgm:t>
    </dgm:pt>
    <dgm:pt modelId="{68DDF030-8864-4D94-9262-1E38483BBC98}">
      <dgm:prSet/>
      <dgm:spPr/>
      <dgm:t>
        <a:bodyPr/>
        <a:lstStyle/>
        <a:p>
          <a:r>
            <a:rPr lang="en-GB"/>
            <a:t>RQ4. What opportunities might badging offer students to integrate and articulate their learning across qualifications?</a:t>
          </a:r>
          <a:endParaRPr lang="en-US"/>
        </a:p>
      </dgm:t>
    </dgm:pt>
    <dgm:pt modelId="{ED757830-0D2E-4B56-867E-19956068D6D0}" type="parTrans" cxnId="{D95F5A4B-AE19-4A45-9C0C-A56B29B30E8A}">
      <dgm:prSet/>
      <dgm:spPr/>
      <dgm:t>
        <a:bodyPr/>
        <a:lstStyle/>
        <a:p>
          <a:endParaRPr lang="en-US"/>
        </a:p>
      </dgm:t>
    </dgm:pt>
    <dgm:pt modelId="{8110457A-CB09-44FF-9FB2-D2547FF7CAFC}" type="sibTrans" cxnId="{D95F5A4B-AE19-4A45-9C0C-A56B29B30E8A}">
      <dgm:prSet/>
      <dgm:spPr/>
      <dgm:t>
        <a:bodyPr/>
        <a:lstStyle/>
        <a:p>
          <a:endParaRPr lang="en-US"/>
        </a:p>
      </dgm:t>
    </dgm:pt>
    <dgm:pt modelId="{769A7FE6-17FE-4777-BEB5-11588DE9937E}">
      <dgm:prSet/>
      <dgm:spPr/>
      <dgm:t>
        <a:bodyPr/>
        <a:lstStyle/>
        <a:p>
          <a:r>
            <a:rPr lang="en-GB"/>
            <a:t>RQ5. What role can badging play in strategies for inclusion and retention as well as enhanced employability?</a:t>
          </a:r>
          <a:endParaRPr lang="en-US"/>
        </a:p>
      </dgm:t>
    </dgm:pt>
    <dgm:pt modelId="{8DCE891E-27A2-4BF8-99F3-0F90598B6271}" type="parTrans" cxnId="{EEC9F2AC-5DD3-4CA7-89D0-2198154F37F8}">
      <dgm:prSet/>
      <dgm:spPr/>
      <dgm:t>
        <a:bodyPr/>
        <a:lstStyle/>
        <a:p>
          <a:endParaRPr lang="en-US"/>
        </a:p>
      </dgm:t>
    </dgm:pt>
    <dgm:pt modelId="{213CF563-D10A-47AE-823D-45DA685A55A5}" type="sibTrans" cxnId="{EEC9F2AC-5DD3-4CA7-89D0-2198154F37F8}">
      <dgm:prSet/>
      <dgm:spPr/>
      <dgm:t>
        <a:bodyPr/>
        <a:lstStyle/>
        <a:p>
          <a:endParaRPr lang="en-US"/>
        </a:p>
      </dgm:t>
    </dgm:pt>
    <dgm:pt modelId="{647697D2-52C2-4F72-8000-C71ACCCB9D53}" type="pres">
      <dgm:prSet presAssocID="{F2F253EF-6246-47B1-8DA6-00D3C480F075}" presName="diagram" presStyleCnt="0">
        <dgm:presLayoutVars>
          <dgm:dir/>
          <dgm:resizeHandles val="exact"/>
        </dgm:presLayoutVars>
      </dgm:prSet>
      <dgm:spPr/>
    </dgm:pt>
    <dgm:pt modelId="{300217E3-0353-427A-8056-5EC8E94663BE}" type="pres">
      <dgm:prSet presAssocID="{E7EC146B-2141-4F40-AB19-4BB81EA85876}" presName="node" presStyleLbl="node1" presStyleIdx="0" presStyleCnt="5">
        <dgm:presLayoutVars>
          <dgm:bulletEnabled val="1"/>
        </dgm:presLayoutVars>
      </dgm:prSet>
      <dgm:spPr/>
    </dgm:pt>
    <dgm:pt modelId="{792E0F7F-1308-41E3-8EE6-01E5929BAECE}" type="pres">
      <dgm:prSet presAssocID="{D891FF62-43E8-40EC-9F37-8033E8635D88}" presName="sibTrans" presStyleCnt="0"/>
      <dgm:spPr/>
    </dgm:pt>
    <dgm:pt modelId="{0904413B-2409-4E01-88CF-77AB39C7FCF1}" type="pres">
      <dgm:prSet presAssocID="{C9C8337D-448C-4CC4-81CC-C4F2542014C1}" presName="node" presStyleLbl="node1" presStyleIdx="1" presStyleCnt="5">
        <dgm:presLayoutVars>
          <dgm:bulletEnabled val="1"/>
        </dgm:presLayoutVars>
      </dgm:prSet>
      <dgm:spPr/>
    </dgm:pt>
    <dgm:pt modelId="{86FD9DC7-3D98-4A78-918B-510A3105EB6B}" type="pres">
      <dgm:prSet presAssocID="{8ED34FD1-7FEA-45A8-8E60-E0A67A28B1F7}" presName="sibTrans" presStyleCnt="0"/>
      <dgm:spPr/>
    </dgm:pt>
    <dgm:pt modelId="{D0384FE5-C0A6-4701-BFBA-C48CD6B9A835}" type="pres">
      <dgm:prSet presAssocID="{408E142D-DB8E-4F0F-99DD-C11A22D41F38}" presName="node" presStyleLbl="node1" presStyleIdx="2" presStyleCnt="5">
        <dgm:presLayoutVars>
          <dgm:bulletEnabled val="1"/>
        </dgm:presLayoutVars>
      </dgm:prSet>
      <dgm:spPr/>
    </dgm:pt>
    <dgm:pt modelId="{28C014DB-6DD0-4745-B251-2497C7007E87}" type="pres">
      <dgm:prSet presAssocID="{7542288A-2387-4BBE-A115-C832EA15BDB6}" presName="sibTrans" presStyleCnt="0"/>
      <dgm:spPr/>
    </dgm:pt>
    <dgm:pt modelId="{CA60EADE-1FE7-4C7E-8860-36767AA22372}" type="pres">
      <dgm:prSet presAssocID="{68DDF030-8864-4D94-9262-1E38483BBC98}" presName="node" presStyleLbl="node1" presStyleIdx="3" presStyleCnt="5">
        <dgm:presLayoutVars>
          <dgm:bulletEnabled val="1"/>
        </dgm:presLayoutVars>
      </dgm:prSet>
      <dgm:spPr/>
    </dgm:pt>
    <dgm:pt modelId="{1DE78B4E-FB88-4034-86A2-157D72ACA6B0}" type="pres">
      <dgm:prSet presAssocID="{8110457A-CB09-44FF-9FB2-D2547FF7CAFC}" presName="sibTrans" presStyleCnt="0"/>
      <dgm:spPr/>
    </dgm:pt>
    <dgm:pt modelId="{E0209E50-3935-4F73-982C-4D6082E230C8}" type="pres">
      <dgm:prSet presAssocID="{769A7FE6-17FE-4777-BEB5-11588DE9937E}" presName="node" presStyleLbl="node1" presStyleIdx="4" presStyleCnt="5">
        <dgm:presLayoutVars>
          <dgm:bulletEnabled val="1"/>
        </dgm:presLayoutVars>
      </dgm:prSet>
      <dgm:spPr/>
    </dgm:pt>
  </dgm:ptLst>
  <dgm:cxnLst>
    <dgm:cxn modelId="{C1146225-FD81-411B-AE9D-589D11B44300}" type="presOf" srcId="{F2F253EF-6246-47B1-8DA6-00D3C480F075}" destId="{647697D2-52C2-4F72-8000-C71ACCCB9D53}" srcOrd="0" destOrd="0" presId="urn:microsoft.com/office/officeart/2005/8/layout/default"/>
    <dgm:cxn modelId="{850E5B2E-B765-4169-B41C-8D0F21CA67CE}" type="presOf" srcId="{C9C8337D-448C-4CC4-81CC-C4F2542014C1}" destId="{0904413B-2409-4E01-88CF-77AB39C7FCF1}" srcOrd="0" destOrd="0" presId="urn:microsoft.com/office/officeart/2005/8/layout/default"/>
    <dgm:cxn modelId="{BDBD802E-70EE-4A03-847D-60D5A9CFEBAC}" srcId="{F2F253EF-6246-47B1-8DA6-00D3C480F075}" destId="{E7EC146B-2141-4F40-AB19-4BB81EA85876}" srcOrd="0" destOrd="0" parTransId="{60680E36-58C8-4DEA-BCF4-E5C8F3CAEE1C}" sibTransId="{D891FF62-43E8-40EC-9F37-8033E8635D88}"/>
    <dgm:cxn modelId="{D95F5A4B-AE19-4A45-9C0C-A56B29B30E8A}" srcId="{F2F253EF-6246-47B1-8DA6-00D3C480F075}" destId="{68DDF030-8864-4D94-9262-1E38483BBC98}" srcOrd="3" destOrd="0" parTransId="{ED757830-0D2E-4B56-867E-19956068D6D0}" sibTransId="{8110457A-CB09-44FF-9FB2-D2547FF7CAFC}"/>
    <dgm:cxn modelId="{6DD8757A-9BD8-49CF-9483-368999261067}" srcId="{F2F253EF-6246-47B1-8DA6-00D3C480F075}" destId="{408E142D-DB8E-4F0F-99DD-C11A22D41F38}" srcOrd="2" destOrd="0" parTransId="{82DBF84C-0313-4240-A11D-52DD94A17A93}" sibTransId="{7542288A-2387-4BBE-A115-C832EA15BDB6}"/>
    <dgm:cxn modelId="{65BFEB7F-865B-4EA3-85D0-BC2A3BC17E60}" type="presOf" srcId="{408E142D-DB8E-4F0F-99DD-C11A22D41F38}" destId="{D0384FE5-C0A6-4701-BFBA-C48CD6B9A835}" srcOrd="0" destOrd="0" presId="urn:microsoft.com/office/officeart/2005/8/layout/default"/>
    <dgm:cxn modelId="{4E95F381-3537-4DB3-81C3-8C9F6D569F55}" type="presOf" srcId="{68DDF030-8864-4D94-9262-1E38483BBC98}" destId="{CA60EADE-1FE7-4C7E-8860-36767AA22372}" srcOrd="0" destOrd="0" presId="urn:microsoft.com/office/officeart/2005/8/layout/default"/>
    <dgm:cxn modelId="{AA78339E-E8F9-4B4C-845F-AA5123AF9236}" type="presOf" srcId="{E7EC146B-2141-4F40-AB19-4BB81EA85876}" destId="{300217E3-0353-427A-8056-5EC8E94663BE}" srcOrd="0" destOrd="0" presId="urn:microsoft.com/office/officeart/2005/8/layout/default"/>
    <dgm:cxn modelId="{EEC9F2AC-5DD3-4CA7-89D0-2198154F37F8}" srcId="{F2F253EF-6246-47B1-8DA6-00D3C480F075}" destId="{769A7FE6-17FE-4777-BEB5-11588DE9937E}" srcOrd="4" destOrd="0" parTransId="{8DCE891E-27A2-4BF8-99F3-0F90598B6271}" sibTransId="{213CF563-D10A-47AE-823D-45DA685A55A5}"/>
    <dgm:cxn modelId="{6DF43AC5-4D4D-4F0F-AE0D-F2940EC89284}" type="presOf" srcId="{769A7FE6-17FE-4777-BEB5-11588DE9937E}" destId="{E0209E50-3935-4F73-982C-4D6082E230C8}" srcOrd="0" destOrd="0" presId="urn:microsoft.com/office/officeart/2005/8/layout/default"/>
    <dgm:cxn modelId="{6FFFB0D3-B1BC-4456-9BD9-1221EEDF239D}" srcId="{F2F253EF-6246-47B1-8DA6-00D3C480F075}" destId="{C9C8337D-448C-4CC4-81CC-C4F2542014C1}" srcOrd="1" destOrd="0" parTransId="{E09002AB-BAB5-457C-9E27-90C97553507C}" sibTransId="{8ED34FD1-7FEA-45A8-8E60-E0A67A28B1F7}"/>
    <dgm:cxn modelId="{7C2E57B9-0CDC-4124-9C52-73F4964F10F5}" type="presParOf" srcId="{647697D2-52C2-4F72-8000-C71ACCCB9D53}" destId="{300217E3-0353-427A-8056-5EC8E94663BE}" srcOrd="0" destOrd="0" presId="urn:microsoft.com/office/officeart/2005/8/layout/default"/>
    <dgm:cxn modelId="{95E922AD-A276-415A-98C0-1C541CE66831}" type="presParOf" srcId="{647697D2-52C2-4F72-8000-C71ACCCB9D53}" destId="{792E0F7F-1308-41E3-8EE6-01E5929BAECE}" srcOrd="1" destOrd="0" presId="urn:microsoft.com/office/officeart/2005/8/layout/default"/>
    <dgm:cxn modelId="{BC0B7F7E-489B-437E-9956-7F9237F619FA}" type="presParOf" srcId="{647697D2-52C2-4F72-8000-C71ACCCB9D53}" destId="{0904413B-2409-4E01-88CF-77AB39C7FCF1}" srcOrd="2" destOrd="0" presId="urn:microsoft.com/office/officeart/2005/8/layout/default"/>
    <dgm:cxn modelId="{02683136-B0B5-4E20-A4E6-8883EE98B877}" type="presParOf" srcId="{647697D2-52C2-4F72-8000-C71ACCCB9D53}" destId="{86FD9DC7-3D98-4A78-918B-510A3105EB6B}" srcOrd="3" destOrd="0" presId="urn:microsoft.com/office/officeart/2005/8/layout/default"/>
    <dgm:cxn modelId="{6A1D87D1-8272-4F92-AA99-3BB0E4529150}" type="presParOf" srcId="{647697D2-52C2-4F72-8000-C71ACCCB9D53}" destId="{D0384FE5-C0A6-4701-BFBA-C48CD6B9A835}" srcOrd="4" destOrd="0" presId="urn:microsoft.com/office/officeart/2005/8/layout/default"/>
    <dgm:cxn modelId="{E0D950D1-36C4-48D2-B177-1095801CD3DC}" type="presParOf" srcId="{647697D2-52C2-4F72-8000-C71ACCCB9D53}" destId="{28C014DB-6DD0-4745-B251-2497C7007E87}" srcOrd="5" destOrd="0" presId="urn:microsoft.com/office/officeart/2005/8/layout/default"/>
    <dgm:cxn modelId="{BF3C2872-E218-4BA5-B542-F772F2DD9319}" type="presParOf" srcId="{647697D2-52C2-4F72-8000-C71ACCCB9D53}" destId="{CA60EADE-1FE7-4C7E-8860-36767AA22372}" srcOrd="6" destOrd="0" presId="urn:microsoft.com/office/officeart/2005/8/layout/default"/>
    <dgm:cxn modelId="{308FD42D-9FC8-4822-8898-DAEF9D38A7BA}" type="presParOf" srcId="{647697D2-52C2-4F72-8000-C71ACCCB9D53}" destId="{1DE78B4E-FB88-4034-86A2-157D72ACA6B0}" srcOrd="7" destOrd="0" presId="urn:microsoft.com/office/officeart/2005/8/layout/default"/>
    <dgm:cxn modelId="{1E3EDB7E-EFE6-44E3-8878-0729A60F4386}" type="presParOf" srcId="{647697D2-52C2-4F72-8000-C71ACCCB9D53}" destId="{E0209E50-3935-4F73-982C-4D6082E230C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D73639-9F17-4C08-B337-6525E2C6698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190DBC4-7A83-4F47-85E1-7C342D727F88}">
      <dgm:prSet/>
      <dgm:spPr/>
      <dgm:t>
        <a:bodyPr/>
        <a:lstStyle/>
        <a:p>
          <a:r>
            <a:rPr lang="en-GB"/>
            <a:t>Skills awards and Uberbadges to be built across the University to offer coherent offer across AND beyond University study</a:t>
          </a:r>
          <a:endParaRPr lang="en-US"/>
        </a:p>
      </dgm:t>
    </dgm:pt>
    <dgm:pt modelId="{31C6EB7F-2C2A-497D-8174-873073757A55}" type="parTrans" cxnId="{9B807917-9C11-47C8-AE72-010DDA6BAAE6}">
      <dgm:prSet/>
      <dgm:spPr/>
      <dgm:t>
        <a:bodyPr/>
        <a:lstStyle/>
        <a:p>
          <a:endParaRPr lang="en-US"/>
        </a:p>
      </dgm:t>
    </dgm:pt>
    <dgm:pt modelId="{35C459B5-8643-4847-83B9-032707CD0C5F}" type="sibTrans" cxnId="{9B807917-9C11-47C8-AE72-010DDA6BAAE6}">
      <dgm:prSet/>
      <dgm:spPr/>
      <dgm:t>
        <a:bodyPr/>
        <a:lstStyle/>
        <a:p>
          <a:endParaRPr lang="en-US"/>
        </a:p>
      </dgm:t>
    </dgm:pt>
    <dgm:pt modelId="{D5CDF0B9-9F00-4B06-9449-982335D036E1}">
      <dgm:prSet/>
      <dgm:spPr/>
      <dgm:t>
        <a:bodyPr/>
        <a:lstStyle/>
        <a:p>
          <a:r>
            <a:rPr lang="en-GB"/>
            <a:t>Could offer suites of badges at different levels to show progression </a:t>
          </a:r>
          <a:endParaRPr lang="en-US"/>
        </a:p>
      </dgm:t>
    </dgm:pt>
    <dgm:pt modelId="{0D6D6739-174F-4C89-B1BD-D32F104C3DD5}" type="parTrans" cxnId="{856171EE-F7ED-4613-B59A-39CE64FDAE3B}">
      <dgm:prSet/>
      <dgm:spPr/>
      <dgm:t>
        <a:bodyPr/>
        <a:lstStyle/>
        <a:p>
          <a:endParaRPr lang="en-US"/>
        </a:p>
      </dgm:t>
    </dgm:pt>
    <dgm:pt modelId="{2116BFC7-5BB8-485E-A1DB-1730B89CFBCE}" type="sibTrans" cxnId="{856171EE-F7ED-4613-B59A-39CE64FDAE3B}">
      <dgm:prSet/>
      <dgm:spPr/>
      <dgm:t>
        <a:bodyPr/>
        <a:lstStyle/>
        <a:p>
          <a:endParaRPr lang="en-US"/>
        </a:p>
      </dgm:t>
    </dgm:pt>
    <dgm:pt modelId="{F5F55D4D-D538-4378-9282-A9498A9907B5}">
      <dgm:prSet/>
      <dgm:spPr/>
      <dgm:t>
        <a:bodyPr/>
        <a:lstStyle/>
        <a:p>
          <a:r>
            <a:rPr lang="en-GB" dirty="0"/>
            <a:t>Can link to frameworks - such as the JISC digital capabilities tool, the OU employability framework, databases of job descriptions - to match against learning outcomes/badge criteria </a:t>
          </a:r>
          <a:endParaRPr lang="en-US" dirty="0"/>
        </a:p>
      </dgm:t>
    </dgm:pt>
    <dgm:pt modelId="{337510D7-E36E-46F2-9B2F-93EE7EC324A3}" type="parTrans" cxnId="{98BB94F5-6513-4F28-B4C0-CC700756272E}">
      <dgm:prSet/>
      <dgm:spPr/>
      <dgm:t>
        <a:bodyPr/>
        <a:lstStyle/>
        <a:p>
          <a:endParaRPr lang="en-US"/>
        </a:p>
      </dgm:t>
    </dgm:pt>
    <dgm:pt modelId="{6E78A491-8B4E-4DEC-9EA1-C658BE2AD7D7}" type="sibTrans" cxnId="{98BB94F5-6513-4F28-B4C0-CC700756272E}">
      <dgm:prSet/>
      <dgm:spPr/>
      <dgm:t>
        <a:bodyPr/>
        <a:lstStyle/>
        <a:p>
          <a:endParaRPr lang="en-US"/>
        </a:p>
      </dgm:t>
    </dgm:pt>
    <dgm:pt modelId="{3D7D07B5-805F-4594-B891-6A1DB049D5A7}">
      <dgm:prSet/>
      <dgm:spPr/>
      <dgm:t>
        <a:bodyPr/>
        <a:lstStyle/>
        <a:p>
          <a:r>
            <a:rPr lang="en-GB"/>
            <a:t>Needs strategic offer and staff collaboration across Faculties and across qualifications </a:t>
          </a:r>
          <a:endParaRPr lang="en-US"/>
        </a:p>
      </dgm:t>
    </dgm:pt>
    <dgm:pt modelId="{C2C3597C-9E8F-469E-A47B-70227218C783}" type="parTrans" cxnId="{4D214CF2-A59F-476B-8ACF-D5DC0D2D35F5}">
      <dgm:prSet/>
      <dgm:spPr/>
      <dgm:t>
        <a:bodyPr/>
        <a:lstStyle/>
        <a:p>
          <a:endParaRPr lang="en-US"/>
        </a:p>
      </dgm:t>
    </dgm:pt>
    <dgm:pt modelId="{38E9D59E-C8AB-4C2F-A666-DD4A1DE23419}" type="sibTrans" cxnId="{4D214CF2-A59F-476B-8ACF-D5DC0D2D35F5}">
      <dgm:prSet/>
      <dgm:spPr/>
      <dgm:t>
        <a:bodyPr/>
        <a:lstStyle/>
        <a:p>
          <a:endParaRPr lang="en-US"/>
        </a:p>
      </dgm:t>
    </dgm:pt>
    <dgm:pt modelId="{545491D7-C8B5-491E-9AD6-9B06AFB54DDA}">
      <dgm:prSet/>
      <dgm:spPr/>
      <dgm:t>
        <a:bodyPr/>
        <a:lstStyle/>
        <a:p>
          <a:r>
            <a:rPr lang="en-GB" dirty="0"/>
            <a:t>Is a place for within-course skill development opportunities to be mapped for students against these beyond-course badges </a:t>
          </a:r>
          <a:endParaRPr lang="en-US" dirty="0"/>
        </a:p>
      </dgm:t>
    </dgm:pt>
    <dgm:pt modelId="{18F1C86A-C055-4000-83BC-1F3CDF143FA3}" type="parTrans" cxnId="{5D713F5F-0B73-4957-BBCB-6042BBECAE4A}">
      <dgm:prSet/>
      <dgm:spPr/>
      <dgm:t>
        <a:bodyPr/>
        <a:lstStyle/>
        <a:p>
          <a:endParaRPr lang="en-US"/>
        </a:p>
      </dgm:t>
    </dgm:pt>
    <dgm:pt modelId="{ABC60773-EF21-49A2-9F86-E5B3C50BF0A1}" type="sibTrans" cxnId="{5D713F5F-0B73-4957-BBCB-6042BBECAE4A}">
      <dgm:prSet/>
      <dgm:spPr/>
      <dgm:t>
        <a:bodyPr/>
        <a:lstStyle/>
        <a:p>
          <a:endParaRPr lang="en-US"/>
        </a:p>
      </dgm:t>
    </dgm:pt>
    <dgm:pt modelId="{2B60B337-D2D1-4D96-A83B-467C40BD4C0E}">
      <dgm:prSet/>
      <dgm:spPr/>
      <dgm:t>
        <a:bodyPr/>
        <a:lstStyle/>
        <a:p>
          <a:r>
            <a:rPr lang="en-GB"/>
            <a:t>Staff to look for opportunities to automate evidence of participation to allow this to operate at scale eg completion yes/no, streak of activity on website, self-set goals of what would be appropriate </a:t>
          </a:r>
          <a:endParaRPr lang="en-US"/>
        </a:p>
      </dgm:t>
    </dgm:pt>
    <dgm:pt modelId="{8CF4B52E-552C-4CF3-90ED-B5A6E48B0FF3}" type="parTrans" cxnId="{DC246452-6B5B-464D-B184-02C440700385}">
      <dgm:prSet/>
      <dgm:spPr/>
      <dgm:t>
        <a:bodyPr/>
        <a:lstStyle/>
        <a:p>
          <a:endParaRPr lang="en-US"/>
        </a:p>
      </dgm:t>
    </dgm:pt>
    <dgm:pt modelId="{58805053-CED2-495E-B4A0-35FAED8282C4}" type="sibTrans" cxnId="{DC246452-6B5B-464D-B184-02C440700385}">
      <dgm:prSet/>
      <dgm:spPr/>
      <dgm:t>
        <a:bodyPr/>
        <a:lstStyle/>
        <a:p>
          <a:endParaRPr lang="en-US"/>
        </a:p>
      </dgm:t>
    </dgm:pt>
    <dgm:pt modelId="{FA25BA75-A448-4F72-987B-EA74C198727A}">
      <dgm:prSet/>
      <dgm:spPr/>
      <dgm:t>
        <a:bodyPr/>
        <a:lstStyle/>
        <a:p>
          <a:r>
            <a:rPr lang="en-GB"/>
            <a:t>Need to overcome problems in assessing competence and whether proxies considered sufficient </a:t>
          </a:r>
          <a:endParaRPr lang="en-US"/>
        </a:p>
      </dgm:t>
    </dgm:pt>
    <dgm:pt modelId="{A41C89F2-3AB1-4977-B15D-A0BF428DD104}" type="parTrans" cxnId="{3256873E-5A23-4278-B982-7FC785B5B79A}">
      <dgm:prSet/>
      <dgm:spPr/>
      <dgm:t>
        <a:bodyPr/>
        <a:lstStyle/>
        <a:p>
          <a:endParaRPr lang="en-US"/>
        </a:p>
      </dgm:t>
    </dgm:pt>
    <dgm:pt modelId="{FCC6B26F-F69D-4154-8612-A8574FE2872E}" type="sibTrans" cxnId="{3256873E-5A23-4278-B982-7FC785B5B79A}">
      <dgm:prSet/>
      <dgm:spPr/>
      <dgm:t>
        <a:bodyPr/>
        <a:lstStyle/>
        <a:p>
          <a:endParaRPr lang="en-US"/>
        </a:p>
      </dgm:t>
    </dgm:pt>
    <dgm:pt modelId="{4F9D073B-0411-4524-9644-EB7D2C3533EF}">
      <dgm:prSet/>
      <dgm:spPr/>
      <dgm:t>
        <a:bodyPr/>
        <a:lstStyle/>
        <a:p>
          <a:r>
            <a:rPr lang="en-GB"/>
            <a:t>Facilitating students to reflect on skill development needs scaffolding and tools to go beyond what can be easily measured eg PDP and peer mentoring, blogging </a:t>
          </a:r>
          <a:endParaRPr lang="en-US"/>
        </a:p>
      </dgm:t>
    </dgm:pt>
    <dgm:pt modelId="{EFB18EE8-49A5-4AA1-B8EA-50E6D3EBEABD}" type="parTrans" cxnId="{4A568BF4-0DDB-4CC3-938C-A78C27E75D40}">
      <dgm:prSet/>
      <dgm:spPr/>
      <dgm:t>
        <a:bodyPr/>
        <a:lstStyle/>
        <a:p>
          <a:endParaRPr lang="en-US"/>
        </a:p>
      </dgm:t>
    </dgm:pt>
    <dgm:pt modelId="{B24CC45D-6E46-4814-8D74-1C86C3B7D86E}" type="sibTrans" cxnId="{4A568BF4-0DDB-4CC3-938C-A78C27E75D40}">
      <dgm:prSet/>
      <dgm:spPr/>
      <dgm:t>
        <a:bodyPr/>
        <a:lstStyle/>
        <a:p>
          <a:endParaRPr lang="en-US"/>
        </a:p>
      </dgm:t>
    </dgm:pt>
    <dgm:pt modelId="{7F9FD007-12EE-4035-BB5A-78A5448E3238}" type="pres">
      <dgm:prSet presAssocID="{54D73639-9F17-4C08-B337-6525E2C6698C}" presName="root" presStyleCnt="0">
        <dgm:presLayoutVars>
          <dgm:dir/>
          <dgm:resizeHandles val="exact"/>
        </dgm:presLayoutVars>
      </dgm:prSet>
      <dgm:spPr/>
    </dgm:pt>
    <dgm:pt modelId="{7ADB5520-2928-4F8D-9E48-7299DBC66912}" type="pres">
      <dgm:prSet presAssocID="{5190DBC4-7A83-4F47-85E1-7C342D727F88}" presName="compNode" presStyleCnt="0"/>
      <dgm:spPr/>
    </dgm:pt>
    <dgm:pt modelId="{3AB22305-5B89-4D32-864A-FABDE8E1CFA9}" type="pres">
      <dgm:prSet presAssocID="{5190DBC4-7A83-4F47-85E1-7C342D727F88}" presName="bgRect" presStyleLbl="bgShp" presStyleIdx="0" presStyleCnt="8"/>
      <dgm:spPr/>
    </dgm:pt>
    <dgm:pt modelId="{100E9A89-B62F-486B-A709-76BA75FF09A8}" type="pres">
      <dgm:prSet presAssocID="{5190DBC4-7A83-4F47-85E1-7C342D727F8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16499CB-A0E4-4C4E-BE27-08175F0A9280}" type="pres">
      <dgm:prSet presAssocID="{5190DBC4-7A83-4F47-85E1-7C342D727F88}" presName="spaceRect" presStyleCnt="0"/>
      <dgm:spPr/>
    </dgm:pt>
    <dgm:pt modelId="{EA092807-ACD2-4BD9-8BE7-E4DBFD63C372}" type="pres">
      <dgm:prSet presAssocID="{5190DBC4-7A83-4F47-85E1-7C342D727F88}" presName="parTx" presStyleLbl="revTx" presStyleIdx="0" presStyleCnt="8">
        <dgm:presLayoutVars>
          <dgm:chMax val="0"/>
          <dgm:chPref val="0"/>
        </dgm:presLayoutVars>
      </dgm:prSet>
      <dgm:spPr/>
    </dgm:pt>
    <dgm:pt modelId="{E5B9181F-5FBB-4D83-BF6A-0BD26FDF1376}" type="pres">
      <dgm:prSet presAssocID="{35C459B5-8643-4847-83B9-032707CD0C5F}" presName="sibTrans" presStyleCnt="0"/>
      <dgm:spPr/>
    </dgm:pt>
    <dgm:pt modelId="{DB8B5A43-EB53-43DE-B840-1556838F8BB3}" type="pres">
      <dgm:prSet presAssocID="{D5CDF0B9-9F00-4B06-9449-982335D036E1}" presName="compNode" presStyleCnt="0"/>
      <dgm:spPr/>
    </dgm:pt>
    <dgm:pt modelId="{C7B77DCB-818E-4973-80AF-3B656215A64E}" type="pres">
      <dgm:prSet presAssocID="{D5CDF0B9-9F00-4B06-9449-982335D036E1}" presName="bgRect" presStyleLbl="bgShp" presStyleIdx="1" presStyleCnt="8"/>
      <dgm:spPr/>
    </dgm:pt>
    <dgm:pt modelId="{A6B1B41B-6E05-44ED-90A0-562DC589C116}" type="pres">
      <dgm:prSet presAssocID="{D5CDF0B9-9F00-4B06-9449-982335D036E1}"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408C9E57-E4B3-409E-BFE1-62C5067870CE}" type="pres">
      <dgm:prSet presAssocID="{D5CDF0B9-9F00-4B06-9449-982335D036E1}" presName="spaceRect" presStyleCnt="0"/>
      <dgm:spPr/>
    </dgm:pt>
    <dgm:pt modelId="{C055145B-5222-4C21-9175-87708A594CBD}" type="pres">
      <dgm:prSet presAssocID="{D5CDF0B9-9F00-4B06-9449-982335D036E1}" presName="parTx" presStyleLbl="revTx" presStyleIdx="1" presStyleCnt="8">
        <dgm:presLayoutVars>
          <dgm:chMax val="0"/>
          <dgm:chPref val="0"/>
        </dgm:presLayoutVars>
      </dgm:prSet>
      <dgm:spPr/>
    </dgm:pt>
    <dgm:pt modelId="{67001818-69DB-4735-B9A3-1BD900C1F251}" type="pres">
      <dgm:prSet presAssocID="{2116BFC7-5BB8-485E-A1DB-1730B89CFBCE}" presName="sibTrans" presStyleCnt="0"/>
      <dgm:spPr/>
    </dgm:pt>
    <dgm:pt modelId="{0AE63521-C702-43F8-AB06-B450681F6E96}" type="pres">
      <dgm:prSet presAssocID="{F5F55D4D-D538-4378-9282-A9498A9907B5}" presName="compNode" presStyleCnt="0"/>
      <dgm:spPr/>
    </dgm:pt>
    <dgm:pt modelId="{6148B78C-3F50-4BA9-9F72-83C2F743A51F}" type="pres">
      <dgm:prSet presAssocID="{F5F55D4D-D538-4378-9282-A9498A9907B5}" presName="bgRect" presStyleLbl="bgShp" presStyleIdx="2" presStyleCnt="8"/>
      <dgm:spPr/>
    </dgm:pt>
    <dgm:pt modelId="{1CE2E3E3-7351-4092-BF4C-F2D3324AE8B4}" type="pres">
      <dgm:prSet presAssocID="{F5F55D4D-D538-4378-9282-A9498A9907B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049CEA1B-810F-4C9D-8A97-F4E82B1AC45C}" type="pres">
      <dgm:prSet presAssocID="{F5F55D4D-D538-4378-9282-A9498A9907B5}" presName="spaceRect" presStyleCnt="0"/>
      <dgm:spPr/>
    </dgm:pt>
    <dgm:pt modelId="{6DE6972D-6986-4949-A2AC-207EE4BC0735}" type="pres">
      <dgm:prSet presAssocID="{F5F55D4D-D538-4378-9282-A9498A9907B5}" presName="parTx" presStyleLbl="revTx" presStyleIdx="2" presStyleCnt="8">
        <dgm:presLayoutVars>
          <dgm:chMax val="0"/>
          <dgm:chPref val="0"/>
        </dgm:presLayoutVars>
      </dgm:prSet>
      <dgm:spPr/>
    </dgm:pt>
    <dgm:pt modelId="{600636BF-A1FE-43B7-BB31-824A699EC6DB}" type="pres">
      <dgm:prSet presAssocID="{6E78A491-8B4E-4DEC-9EA1-C658BE2AD7D7}" presName="sibTrans" presStyleCnt="0"/>
      <dgm:spPr/>
    </dgm:pt>
    <dgm:pt modelId="{85E7859A-D255-4F88-B452-757FB8481A77}" type="pres">
      <dgm:prSet presAssocID="{3D7D07B5-805F-4594-B891-6A1DB049D5A7}" presName="compNode" presStyleCnt="0"/>
      <dgm:spPr/>
    </dgm:pt>
    <dgm:pt modelId="{FB19D6D6-4526-4219-8F2E-9ADDE2AFC589}" type="pres">
      <dgm:prSet presAssocID="{3D7D07B5-805F-4594-B891-6A1DB049D5A7}" presName="bgRect" presStyleLbl="bgShp" presStyleIdx="3" presStyleCnt="8"/>
      <dgm:spPr/>
    </dgm:pt>
    <dgm:pt modelId="{EA1ED714-4344-4414-B4BA-C4F5DF367F16}" type="pres">
      <dgm:prSet presAssocID="{3D7D07B5-805F-4594-B891-6A1DB049D5A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6A63613-A366-48AC-A497-D1EE3F1124FA}" type="pres">
      <dgm:prSet presAssocID="{3D7D07B5-805F-4594-B891-6A1DB049D5A7}" presName="spaceRect" presStyleCnt="0"/>
      <dgm:spPr/>
    </dgm:pt>
    <dgm:pt modelId="{CCE8795C-5F00-4122-8903-0FBD53FB602B}" type="pres">
      <dgm:prSet presAssocID="{3D7D07B5-805F-4594-B891-6A1DB049D5A7}" presName="parTx" presStyleLbl="revTx" presStyleIdx="3" presStyleCnt="8">
        <dgm:presLayoutVars>
          <dgm:chMax val="0"/>
          <dgm:chPref val="0"/>
        </dgm:presLayoutVars>
      </dgm:prSet>
      <dgm:spPr/>
    </dgm:pt>
    <dgm:pt modelId="{99329224-4FC9-4DB7-9D34-8565DB00587C}" type="pres">
      <dgm:prSet presAssocID="{38E9D59E-C8AB-4C2F-A666-DD4A1DE23419}" presName="sibTrans" presStyleCnt="0"/>
      <dgm:spPr/>
    </dgm:pt>
    <dgm:pt modelId="{A0CBBA1E-7E5E-4F16-B955-6D4319B9B5EB}" type="pres">
      <dgm:prSet presAssocID="{545491D7-C8B5-491E-9AD6-9B06AFB54DDA}" presName="compNode" presStyleCnt="0"/>
      <dgm:spPr/>
    </dgm:pt>
    <dgm:pt modelId="{D74CD60A-5B05-4900-B0D0-A03F6E0FDEC7}" type="pres">
      <dgm:prSet presAssocID="{545491D7-C8B5-491E-9AD6-9B06AFB54DDA}" presName="bgRect" presStyleLbl="bgShp" presStyleIdx="4" presStyleCnt="8"/>
      <dgm:spPr/>
    </dgm:pt>
    <dgm:pt modelId="{FAFD618C-13B6-4856-92D6-4309C1FE7D09}" type="pres">
      <dgm:prSet presAssocID="{545491D7-C8B5-491E-9AD6-9B06AFB54DDA}"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ploma Roll"/>
        </a:ext>
      </dgm:extLst>
    </dgm:pt>
    <dgm:pt modelId="{4F664FFB-7F84-476D-9F94-8CED88D144E5}" type="pres">
      <dgm:prSet presAssocID="{545491D7-C8B5-491E-9AD6-9B06AFB54DDA}" presName="spaceRect" presStyleCnt="0"/>
      <dgm:spPr/>
    </dgm:pt>
    <dgm:pt modelId="{40051F7A-1265-47F6-8607-0605780745A7}" type="pres">
      <dgm:prSet presAssocID="{545491D7-C8B5-491E-9AD6-9B06AFB54DDA}" presName="parTx" presStyleLbl="revTx" presStyleIdx="4" presStyleCnt="8">
        <dgm:presLayoutVars>
          <dgm:chMax val="0"/>
          <dgm:chPref val="0"/>
        </dgm:presLayoutVars>
      </dgm:prSet>
      <dgm:spPr/>
    </dgm:pt>
    <dgm:pt modelId="{3A917B36-0651-4E96-8EEB-8618B3466F12}" type="pres">
      <dgm:prSet presAssocID="{ABC60773-EF21-49A2-9F86-E5B3C50BF0A1}" presName="sibTrans" presStyleCnt="0"/>
      <dgm:spPr/>
    </dgm:pt>
    <dgm:pt modelId="{101F54B4-B656-4B41-A060-67096D9718D7}" type="pres">
      <dgm:prSet presAssocID="{2B60B337-D2D1-4D96-A83B-467C40BD4C0E}" presName="compNode" presStyleCnt="0"/>
      <dgm:spPr/>
    </dgm:pt>
    <dgm:pt modelId="{AD9EC0EF-9697-4D19-8A4F-D4AAFA5D343F}" type="pres">
      <dgm:prSet presAssocID="{2B60B337-D2D1-4D96-A83B-467C40BD4C0E}" presName="bgRect" presStyleLbl="bgShp" presStyleIdx="5" presStyleCnt="8"/>
      <dgm:spPr/>
    </dgm:pt>
    <dgm:pt modelId="{34A5C5F2-08BD-41A3-AFDE-CB26CCEC13BF}" type="pres">
      <dgm:prSet presAssocID="{2B60B337-D2D1-4D96-A83B-467C40BD4C0E}"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877BC9FC-A39D-481D-AA56-FAC0E2F038CF}" type="pres">
      <dgm:prSet presAssocID="{2B60B337-D2D1-4D96-A83B-467C40BD4C0E}" presName="spaceRect" presStyleCnt="0"/>
      <dgm:spPr/>
    </dgm:pt>
    <dgm:pt modelId="{94CBD5C4-B89C-4398-B6C6-A90B7EFA66C1}" type="pres">
      <dgm:prSet presAssocID="{2B60B337-D2D1-4D96-A83B-467C40BD4C0E}" presName="parTx" presStyleLbl="revTx" presStyleIdx="5" presStyleCnt="8">
        <dgm:presLayoutVars>
          <dgm:chMax val="0"/>
          <dgm:chPref val="0"/>
        </dgm:presLayoutVars>
      </dgm:prSet>
      <dgm:spPr/>
    </dgm:pt>
    <dgm:pt modelId="{33611483-ACCD-48AD-85F8-FEA2513F7C2A}" type="pres">
      <dgm:prSet presAssocID="{58805053-CED2-495E-B4A0-35FAED8282C4}" presName="sibTrans" presStyleCnt="0"/>
      <dgm:spPr/>
    </dgm:pt>
    <dgm:pt modelId="{3632860A-4122-4838-9CE4-A51E0252D275}" type="pres">
      <dgm:prSet presAssocID="{FA25BA75-A448-4F72-987B-EA74C198727A}" presName="compNode" presStyleCnt="0"/>
      <dgm:spPr/>
    </dgm:pt>
    <dgm:pt modelId="{8E7DE6D8-EE2A-42CE-8CDE-5289F0C5274D}" type="pres">
      <dgm:prSet presAssocID="{FA25BA75-A448-4F72-987B-EA74C198727A}" presName="bgRect" presStyleLbl="bgShp" presStyleIdx="6" presStyleCnt="8"/>
      <dgm:spPr/>
    </dgm:pt>
    <dgm:pt modelId="{0579738B-E089-4C2B-B367-E050BCA13A6C}" type="pres">
      <dgm:prSet presAssocID="{FA25BA75-A448-4F72-987B-EA74C198727A}"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d with Gears"/>
        </a:ext>
      </dgm:extLst>
    </dgm:pt>
    <dgm:pt modelId="{42FB046A-4AA2-4A08-964E-B8CE64EDC2DD}" type="pres">
      <dgm:prSet presAssocID="{FA25BA75-A448-4F72-987B-EA74C198727A}" presName="spaceRect" presStyleCnt="0"/>
      <dgm:spPr/>
    </dgm:pt>
    <dgm:pt modelId="{DCC69FE1-868F-4D88-83FA-F106A7BDF11C}" type="pres">
      <dgm:prSet presAssocID="{FA25BA75-A448-4F72-987B-EA74C198727A}" presName="parTx" presStyleLbl="revTx" presStyleIdx="6" presStyleCnt="8">
        <dgm:presLayoutVars>
          <dgm:chMax val="0"/>
          <dgm:chPref val="0"/>
        </dgm:presLayoutVars>
      </dgm:prSet>
      <dgm:spPr/>
    </dgm:pt>
    <dgm:pt modelId="{29EFA1A0-01C9-4D70-9A2B-A2B843C95740}" type="pres">
      <dgm:prSet presAssocID="{FCC6B26F-F69D-4154-8612-A8574FE2872E}" presName="sibTrans" presStyleCnt="0"/>
      <dgm:spPr/>
    </dgm:pt>
    <dgm:pt modelId="{7C0D83B6-FE16-4952-BE63-933D2883373B}" type="pres">
      <dgm:prSet presAssocID="{4F9D073B-0411-4524-9644-EB7D2C3533EF}" presName="compNode" presStyleCnt="0"/>
      <dgm:spPr/>
    </dgm:pt>
    <dgm:pt modelId="{01781130-DD4E-4830-91C9-7CB966798A1F}" type="pres">
      <dgm:prSet presAssocID="{4F9D073B-0411-4524-9644-EB7D2C3533EF}" presName="bgRect" presStyleLbl="bgShp" presStyleIdx="7" presStyleCnt="8"/>
      <dgm:spPr/>
    </dgm:pt>
    <dgm:pt modelId="{F85F99D5-9DE3-4772-9A95-D7A561FC0E66}" type="pres">
      <dgm:prSet presAssocID="{4F9D073B-0411-4524-9644-EB7D2C3533E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lassroom"/>
        </a:ext>
      </dgm:extLst>
    </dgm:pt>
    <dgm:pt modelId="{C2E9AC74-446B-41BA-876C-31E4F6F99E7F}" type="pres">
      <dgm:prSet presAssocID="{4F9D073B-0411-4524-9644-EB7D2C3533EF}" presName="spaceRect" presStyleCnt="0"/>
      <dgm:spPr/>
    </dgm:pt>
    <dgm:pt modelId="{701C6EBA-C5B2-48A1-9B04-8F715486272E}" type="pres">
      <dgm:prSet presAssocID="{4F9D073B-0411-4524-9644-EB7D2C3533EF}" presName="parTx" presStyleLbl="revTx" presStyleIdx="7" presStyleCnt="8">
        <dgm:presLayoutVars>
          <dgm:chMax val="0"/>
          <dgm:chPref val="0"/>
        </dgm:presLayoutVars>
      </dgm:prSet>
      <dgm:spPr/>
    </dgm:pt>
  </dgm:ptLst>
  <dgm:cxnLst>
    <dgm:cxn modelId="{9F009B0E-63B1-4083-9815-9148E8B05F00}" type="presOf" srcId="{FA25BA75-A448-4F72-987B-EA74C198727A}" destId="{DCC69FE1-868F-4D88-83FA-F106A7BDF11C}" srcOrd="0" destOrd="0" presId="urn:microsoft.com/office/officeart/2018/2/layout/IconVerticalSolidList"/>
    <dgm:cxn modelId="{23CFDF14-2F84-4FF7-8EBA-E220799B2B71}" type="presOf" srcId="{54D73639-9F17-4C08-B337-6525E2C6698C}" destId="{7F9FD007-12EE-4035-BB5A-78A5448E3238}" srcOrd="0" destOrd="0" presId="urn:microsoft.com/office/officeart/2018/2/layout/IconVerticalSolidList"/>
    <dgm:cxn modelId="{9B807917-9C11-47C8-AE72-010DDA6BAAE6}" srcId="{54D73639-9F17-4C08-B337-6525E2C6698C}" destId="{5190DBC4-7A83-4F47-85E1-7C342D727F88}" srcOrd="0" destOrd="0" parTransId="{31C6EB7F-2C2A-497D-8174-873073757A55}" sibTransId="{35C459B5-8643-4847-83B9-032707CD0C5F}"/>
    <dgm:cxn modelId="{3256873E-5A23-4278-B982-7FC785B5B79A}" srcId="{54D73639-9F17-4C08-B337-6525E2C6698C}" destId="{FA25BA75-A448-4F72-987B-EA74C198727A}" srcOrd="6" destOrd="0" parTransId="{A41C89F2-3AB1-4977-B15D-A0BF428DD104}" sibTransId="{FCC6B26F-F69D-4154-8612-A8574FE2872E}"/>
    <dgm:cxn modelId="{5D713F5F-0B73-4957-BBCB-6042BBECAE4A}" srcId="{54D73639-9F17-4C08-B337-6525E2C6698C}" destId="{545491D7-C8B5-491E-9AD6-9B06AFB54DDA}" srcOrd="4" destOrd="0" parTransId="{18F1C86A-C055-4000-83BC-1F3CDF143FA3}" sibTransId="{ABC60773-EF21-49A2-9F86-E5B3C50BF0A1}"/>
    <dgm:cxn modelId="{EDBE454F-FA76-4138-A5E4-3D956507B71D}" type="presOf" srcId="{5190DBC4-7A83-4F47-85E1-7C342D727F88}" destId="{EA092807-ACD2-4BD9-8BE7-E4DBFD63C372}" srcOrd="0" destOrd="0" presId="urn:microsoft.com/office/officeart/2018/2/layout/IconVerticalSolidList"/>
    <dgm:cxn modelId="{DC246452-6B5B-464D-B184-02C440700385}" srcId="{54D73639-9F17-4C08-B337-6525E2C6698C}" destId="{2B60B337-D2D1-4D96-A83B-467C40BD4C0E}" srcOrd="5" destOrd="0" parTransId="{8CF4B52E-552C-4CF3-90ED-B5A6E48B0FF3}" sibTransId="{58805053-CED2-495E-B4A0-35FAED8282C4}"/>
    <dgm:cxn modelId="{19AE8987-61E4-4149-AC99-A1C0984F5DF7}" type="presOf" srcId="{2B60B337-D2D1-4D96-A83B-467C40BD4C0E}" destId="{94CBD5C4-B89C-4398-B6C6-A90B7EFA66C1}" srcOrd="0" destOrd="0" presId="urn:microsoft.com/office/officeart/2018/2/layout/IconVerticalSolidList"/>
    <dgm:cxn modelId="{4ECF6299-3D66-418B-A40C-C720D5BC8E66}" type="presOf" srcId="{545491D7-C8B5-491E-9AD6-9B06AFB54DDA}" destId="{40051F7A-1265-47F6-8607-0605780745A7}" srcOrd="0" destOrd="0" presId="urn:microsoft.com/office/officeart/2018/2/layout/IconVerticalSolidList"/>
    <dgm:cxn modelId="{3FE8E8C6-E0AF-4ECF-9D5E-2C5C0A0D60FA}" type="presOf" srcId="{4F9D073B-0411-4524-9644-EB7D2C3533EF}" destId="{701C6EBA-C5B2-48A1-9B04-8F715486272E}" srcOrd="0" destOrd="0" presId="urn:microsoft.com/office/officeart/2018/2/layout/IconVerticalSolidList"/>
    <dgm:cxn modelId="{DB24AECA-E07A-4666-91A6-0709C4B05E2D}" type="presOf" srcId="{D5CDF0B9-9F00-4B06-9449-982335D036E1}" destId="{C055145B-5222-4C21-9175-87708A594CBD}" srcOrd="0" destOrd="0" presId="urn:microsoft.com/office/officeart/2018/2/layout/IconVerticalSolidList"/>
    <dgm:cxn modelId="{F9059ADB-E48E-40CB-96CD-A5F86B63FCC1}" type="presOf" srcId="{3D7D07B5-805F-4594-B891-6A1DB049D5A7}" destId="{CCE8795C-5F00-4122-8903-0FBD53FB602B}" srcOrd="0" destOrd="0" presId="urn:microsoft.com/office/officeart/2018/2/layout/IconVerticalSolidList"/>
    <dgm:cxn modelId="{5F056CDF-FE79-4548-ADFA-74CA7F0F178A}" type="presOf" srcId="{F5F55D4D-D538-4378-9282-A9498A9907B5}" destId="{6DE6972D-6986-4949-A2AC-207EE4BC0735}" srcOrd="0" destOrd="0" presId="urn:microsoft.com/office/officeart/2018/2/layout/IconVerticalSolidList"/>
    <dgm:cxn modelId="{856171EE-F7ED-4613-B59A-39CE64FDAE3B}" srcId="{54D73639-9F17-4C08-B337-6525E2C6698C}" destId="{D5CDF0B9-9F00-4B06-9449-982335D036E1}" srcOrd="1" destOrd="0" parTransId="{0D6D6739-174F-4C89-B1BD-D32F104C3DD5}" sibTransId="{2116BFC7-5BB8-485E-A1DB-1730B89CFBCE}"/>
    <dgm:cxn modelId="{4D214CF2-A59F-476B-8ACF-D5DC0D2D35F5}" srcId="{54D73639-9F17-4C08-B337-6525E2C6698C}" destId="{3D7D07B5-805F-4594-B891-6A1DB049D5A7}" srcOrd="3" destOrd="0" parTransId="{C2C3597C-9E8F-469E-A47B-70227218C783}" sibTransId="{38E9D59E-C8AB-4C2F-A666-DD4A1DE23419}"/>
    <dgm:cxn modelId="{4A568BF4-0DDB-4CC3-938C-A78C27E75D40}" srcId="{54D73639-9F17-4C08-B337-6525E2C6698C}" destId="{4F9D073B-0411-4524-9644-EB7D2C3533EF}" srcOrd="7" destOrd="0" parTransId="{EFB18EE8-49A5-4AA1-B8EA-50E6D3EBEABD}" sibTransId="{B24CC45D-6E46-4814-8D74-1C86C3B7D86E}"/>
    <dgm:cxn modelId="{98BB94F5-6513-4F28-B4C0-CC700756272E}" srcId="{54D73639-9F17-4C08-B337-6525E2C6698C}" destId="{F5F55D4D-D538-4378-9282-A9498A9907B5}" srcOrd="2" destOrd="0" parTransId="{337510D7-E36E-46F2-9B2F-93EE7EC324A3}" sibTransId="{6E78A491-8B4E-4DEC-9EA1-C658BE2AD7D7}"/>
    <dgm:cxn modelId="{ECDD5656-55C8-487E-A97B-8291B7BE717B}" type="presParOf" srcId="{7F9FD007-12EE-4035-BB5A-78A5448E3238}" destId="{7ADB5520-2928-4F8D-9E48-7299DBC66912}" srcOrd="0" destOrd="0" presId="urn:microsoft.com/office/officeart/2018/2/layout/IconVerticalSolidList"/>
    <dgm:cxn modelId="{0C906DC3-086B-40D5-B416-BF5228139EF1}" type="presParOf" srcId="{7ADB5520-2928-4F8D-9E48-7299DBC66912}" destId="{3AB22305-5B89-4D32-864A-FABDE8E1CFA9}" srcOrd="0" destOrd="0" presId="urn:microsoft.com/office/officeart/2018/2/layout/IconVerticalSolidList"/>
    <dgm:cxn modelId="{C6BCC297-B956-4DFF-ACEC-A05C02ECBB41}" type="presParOf" srcId="{7ADB5520-2928-4F8D-9E48-7299DBC66912}" destId="{100E9A89-B62F-486B-A709-76BA75FF09A8}" srcOrd="1" destOrd="0" presId="urn:microsoft.com/office/officeart/2018/2/layout/IconVerticalSolidList"/>
    <dgm:cxn modelId="{6746077E-5158-40ED-81EC-0297D78626B2}" type="presParOf" srcId="{7ADB5520-2928-4F8D-9E48-7299DBC66912}" destId="{D16499CB-A0E4-4C4E-BE27-08175F0A9280}" srcOrd="2" destOrd="0" presId="urn:microsoft.com/office/officeart/2018/2/layout/IconVerticalSolidList"/>
    <dgm:cxn modelId="{D0D9C51D-70EC-44D9-9A47-F4C4D77B513E}" type="presParOf" srcId="{7ADB5520-2928-4F8D-9E48-7299DBC66912}" destId="{EA092807-ACD2-4BD9-8BE7-E4DBFD63C372}" srcOrd="3" destOrd="0" presId="urn:microsoft.com/office/officeart/2018/2/layout/IconVerticalSolidList"/>
    <dgm:cxn modelId="{59E64396-7A8C-4D5D-B5A4-8CDF2EC830EF}" type="presParOf" srcId="{7F9FD007-12EE-4035-BB5A-78A5448E3238}" destId="{E5B9181F-5FBB-4D83-BF6A-0BD26FDF1376}" srcOrd="1" destOrd="0" presId="urn:microsoft.com/office/officeart/2018/2/layout/IconVerticalSolidList"/>
    <dgm:cxn modelId="{6B3B34AB-25E7-4A2E-BAB0-3CE80F0212C7}" type="presParOf" srcId="{7F9FD007-12EE-4035-BB5A-78A5448E3238}" destId="{DB8B5A43-EB53-43DE-B840-1556838F8BB3}" srcOrd="2" destOrd="0" presId="urn:microsoft.com/office/officeart/2018/2/layout/IconVerticalSolidList"/>
    <dgm:cxn modelId="{C3B2E2C1-EF23-4A8D-9652-696A35DC7B11}" type="presParOf" srcId="{DB8B5A43-EB53-43DE-B840-1556838F8BB3}" destId="{C7B77DCB-818E-4973-80AF-3B656215A64E}" srcOrd="0" destOrd="0" presId="urn:microsoft.com/office/officeart/2018/2/layout/IconVerticalSolidList"/>
    <dgm:cxn modelId="{287E68E2-38EE-466D-AFEA-7723733CAA62}" type="presParOf" srcId="{DB8B5A43-EB53-43DE-B840-1556838F8BB3}" destId="{A6B1B41B-6E05-44ED-90A0-562DC589C116}" srcOrd="1" destOrd="0" presId="urn:microsoft.com/office/officeart/2018/2/layout/IconVerticalSolidList"/>
    <dgm:cxn modelId="{53A5C886-1DB0-408B-8A91-38C1EF56ADA5}" type="presParOf" srcId="{DB8B5A43-EB53-43DE-B840-1556838F8BB3}" destId="{408C9E57-E4B3-409E-BFE1-62C5067870CE}" srcOrd="2" destOrd="0" presId="urn:microsoft.com/office/officeart/2018/2/layout/IconVerticalSolidList"/>
    <dgm:cxn modelId="{F3839C6A-A3E1-4561-BE67-76752B47DB02}" type="presParOf" srcId="{DB8B5A43-EB53-43DE-B840-1556838F8BB3}" destId="{C055145B-5222-4C21-9175-87708A594CBD}" srcOrd="3" destOrd="0" presId="urn:microsoft.com/office/officeart/2018/2/layout/IconVerticalSolidList"/>
    <dgm:cxn modelId="{22BF7FB5-C59A-4A7F-B30B-1B7DB5CBF1E2}" type="presParOf" srcId="{7F9FD007-12EE-4035-BB5A-78A5448E3238}" destId="{67001818-69DB-4735-B9A3-1BD900C1F251}" srcOrd="3" destOrd="0" presId="urn:microsoft.com/office/officeart/2018/2/layout/IconVerticalSolidList"/>
    <dgm:cxn modelId="{C82372D7-3649-40A7-AD39-87DC1CEA37F0}" type="presParOf" srcId="{7F9FD007-12EE-4035-BB5A-78A5448E3238}" destId="{0AE63521-C702-43F8-AB06-B450681F6E96}" srcOrd="4" destOrd="0" presId="urn:microsoft.com/office/officeart/2018/2/layout/IconVerticalSolidList"/>
    <dgm:cxn modelId="{97874ACA-B01D-4AC1-8714-C2854DBA7E2F}" type="presParOf" srcId="{0AE63521-C702-43F8-AB06-B450681F6E96}" destId="{6148B78C-3F50-4BA9-9F72-83C2F743A51F}" srcOrd="0" destOrd="0" presId="urn:microsoft.com/office/officeart/2018/2/layout/IconVerticalSolidList"/>
    <dgm:cxn modelId="{5C82A169-9F3C-48FC-A95D-7E73A89FD469}" type="presParOf" srcId="{0AE63521-C702-43F8-AB06-B450681F6E96}" destId="{1CE2E3E3-7351-4092-BF4C-F2D3324AE8B4}" srcOrd="1" destOrd="0" presId="urn:microsoft.com/office/officeart/2018/2/layout/IconVerticalSolidList"/>
    <dgm:cxn modelId="{F77E3B3E-B5DC-4DD8-B54B-FCFC05AF9055}" type="presParOf" srcId="{0AE63521-C702-43F8-AB06-B450681F6E96}" destId="{049CEA1B-810F-4C9D-8A97-F4E82B1AC45C}" srcOrd="2" destOrd="0" presId="urn:microsoft.com/office/officeart/2018/2/layout/IconVerticalSolidList"/>
    <dgm:cxn modelId="{B32096F1-7942-467F-9ACF-2DAA82EC56D4}" type="presParOf" srcId="{0AE63521-C702-43F8-AB06-B450681F6E96}" destId="{6DE6972D-6986-4949-A2AC-207EE4BC0735}" srcOrd="3" destOrd="0" presId="urn:microsoft.com/office/officeart/2018/2/layout/IconVerticalSolidList"/>
    <dgm:cxn modelId="{53C1C272-1221-4CB0-852C-7AB1D7661D0E}" type="presParOf" srcId="{7F9FD007-12EE-4035-BB5A-78A5448E3238}" destId="{600636BF-A1FE-43B7-BB31-824A699EC6DB}" srcOrd="5" destOrd="0" presId="urn:microsoft.com/office/officeart/2018/2/layout/IconVerticalSolidList"/>
    <dgm:cxn modelId="{53153B4D-EEB6-4B45-814F-996AD233A456}" type="presParOf" srcId="{7F9FD007-12EE-4035-BB5A-78A5448E3238}" destId="{85E7859A-D255-4F88-B452-757FB8481A77}" srcOrd="6" destOrd="0" presId="urn:microsoft.com/office/officeart/2018/2/layout/IconVerticalSolidList"/>
    <dgm:cxn modelId="{2FECFC52-56EC-4907-8BCB-A556C1BB1F97}" type="presParOf" srcId="{85E7859A-D255-4F88-B452-757FB8481A77}" destId="{FB19D6D6-4526-4219-8F2E-9ADDE2AFC589}" srcOrd="0" destOrd="0" presId="urn:microsoft.com/office/officeart/2018/2/layout/IconVerticalSolidList"/>
    <dgm:cxn modelId="{295CABCC-04A3-4614-8A81-40810AA3D8D9}" type="presParOf" srcId="{85E7859A-D255-4F88-B452-757FB8481A77}" destId="{EA1ED714-4344-4414-B4BA-C4F5DF367F16}" srcOrd="1" destOrd="0" presId="urn:microsoft.com/office/officeart/2018/2/layout/IconVerticalSolidList"/>
    <dgm:cxn modelId="{F43876BF-C028-44B2-833D-8224F0F780C4}" type="presParOf" srcId="{85E7859A-D255-4F88-B452-757FB8481A77}" destId="{A6A63613-A366-48AC-A497-D1EE3F1124FA}" srcOrd="2" destOrd="0" presId="urn:microsoft.com/office/officeart/2018/2/layout/IconVerticalSolidList"/>
    <dgm:cxn modelId="{D2EC8535-F548-456A-9192-4987CE236320}" type="presParOf" srcId="{85E7859A-D255-4F88-B452-757FB8481A77}" destId="{CCE8795C-5F00-4122-8903-0FBD53FB602B}" srcOrd="3" destOrd="0" presId="urn:microsoft.com/office/officeart/2018/2/layout/IconVerticalSolidList"/>
    <dgm:cxn modelId="{68C558F1-A145-4E92-AD55-EA86C59D5A7C}" type="presParOf" srcId="{7F9FD007-12EE-4035-BB5A-78A5448E3238}" destId="{99329224-4FC9-4DB7-9D34-8565DB00587C}" srcOrd="7" destOrd="0" presId="urn:microsoft.com/office/officeart/2018/2/layout/IconVerticalSolidList"/>
    <dgm:cxn modelId="{141D0339-F324-4DB5-9157-FB620CA1E5B3}" type="presParOf" srcId="{7F9FD007-12EE-4035-BB5A-78A5448E3238}" destId="{A0CBBA1E-7E5E-4F16-B955-6D4319B9B5EB}" srcOrd="8" destOrd="0" presId="urn:microsoft.com/office/officeart/2018/2/layout/IconVerticalSolidList"/>
    <dgm:cxn modelId="{44CE3751-B04B-4690-8CD5-22BB299C37F5}" type="presParOf" srcId="{A0CBBA1E-7E5E-4F16-B955-6D4319B9B5EB}" destId="{D74CD60A-5B05-4900-B0D0-A03F6E0FDEC7}" srcOrd="0" destOrd="0" presId="urn:microsoft.com/office/officeart/2018/2/layout/IconVerticalSolidList"/>
    <dgm:cxn modelId="{2CD9EA6A-47D0-45DD-9C21-34D67B8EBB79}" type="presParOf" srcId="{A0CBBA1E-7E5E-4F16-B955-6D4319B9B5EB}" destId="{FAFD618C-13B6-4856-92D6-4309C1FE7D09}" srcOrd="1" destOrd="0" presId="urn:microsoft.com/office/officeart/2018/2/layout/IconVerticalSolidList"/>
    <dgm:cxn modelId="{ADFDB29D-2A51-451B-86B7-8D1DEE128F8C}" type="presParOf" srcId="{A0CBBA1E-7E5E-4F16-B955-6D4319B9B5EB}" destId="{4F664FFB-7F84-476D-9F94-8CED88D144E5}" srcOrd="2" destOrd="0" presId="urn:microsoft.com/office/officeart/2018/2/layout/IconVerticalSolidList"/>
    <dgm:cxn modelId="{578D92D6-8108-4556-B9DC-F4D85F66D41A}" type="presParOf" srcId="{A0CBBA1E-7E5E-4F16-B955-6D4319B9B5EB}" destId="{40051F7A-1265-47F6-8607-0605780745A7}" srcOrd="3" destOrd="0" presId="urn:microsoft.com/office/officeart/2018/2/layout/IconVerticalSolidList"/>
    <dgm:cxn modelId="{CCEC66B6-CF83-40E8-A5F2-4D9F09F66AC6}" type="presParOf" srcId="{7F9FD007-12EE-4035-BB5A-78A5448E3238}" destId="{3A917B36-0651-4E96-8EEB-8618B3466F12}" srcOrd="9" destOrd="0" presId="urn:microsoft.com/office/officeart/2018/2/layout/IconVerticalSolidList"/>
    <dgm:cxn modelId="{C6FA2ED0-D2B7-4D9B-9EA3-D241B74B3EC5}" type="presParOf" srcId="{7F9FD007-12EE-4035-BB5A-78A5448E3238}" destId="{101F54B4-B656-4B41-A060-67096D9718D7}" srcOrd="10" destOrd="0" presId="urn:microsoft.com/office/officeart/2018/2/layout/IconVerticalSolidList"/>
    <dgm:cxn modelId="{51A0DAEB-DF0B-4A12-8AB4-742B811A1538}" type="presParOf" srcId="{101F54B4-B656-4B41-A060-67096D9718D7}" destId="{AD9EC0EF-9697-4D19-8A4F-D4AAFA5D343F}" srcOrd="0" destOrd="0" presId="urn:microsoft.com/office/officeart/2018/2/layout/IconVerticalSolidList"/>
    <dgm:cxn modelId="{A263A8F8-7EE3-4386-A65B-26B7CFBEB1E4}" type="presParOf" srcId="{101F54B4-B656-4B41-A060-67096D9718D7}" destId="{34A5C5F2-08BD-41A3-AFDE-CB26CCEC13BF}" srcOrd="1" destOrd="0" presId="urn:microsoft.com/office/officeart/2018/2/layout/IconVerticalSolidList"/>
    <dgm:cxn modelId="{F17D71FD-245C-407A-AD05-F52B528EF212}" type="presParOf" srcId="{101F54B4-B656-4B41-A060-67096D9718D7}" destId="{877BC9FC-A39D-481D-AA56-FAC0E2F038CF}" srcOrd="2" destOrd="0" presId="urn:microsoft.com/office/officeart/2018/2/layout/IconVerticalSolidList"/>
    <dgm:cxn modelId="{74317499-41BF-48B1-8C10-3FA913A64666}" type="presParOf" srcId="{101F54B4-B656-4B41-A060-67096D9718D7}" destId="{94CBD5C4-B89C-4398-B6C6-A90B7EFA66C1}" srcOrd="3" destOrd="0" presId="urn:microsoft.com/office/officeart/2018/2/layout/IconVerticalSolidList"/>
    <dgm:cxn modelId="{EAA9017D-C12E-48F6-827F-E20595B7A230}" type="presParOf" srcId="{7F9FD007-12EE-4035-BB5A-78A5448E3238}" destId="{33611483-ACCD-48AD-85F8-FEA2513F7C2A}" srcOrd="11" destOrd="0" presId="urn:microsoft.com/office/officeart/2018/2/layout/IconVerticalSolidList"/>
    <dgm:cxn modelId="{74AF95A8-BE9B-420D-B763-D0AB5F4B7626}" type="presParOf" srcId="{7F9FD007-12EE-4035-BB5A-78A5448E3238}" destId="{3632860A-4122-4838-9CE4-A51E0252D275}" srcOrd="12" destOrd="0" presId="urn:microsoft.com/office/officeart/2018/2/layout/IconVerticalSolidList"/>
    <dgm:cxn modelId="{D67DA798-0ED7-45F2-A747-0D655EE0870F}" type="presParOf" srcId="{3632860A-4122-4838-9CE4-A51E0252D275}" destId="{8E7DE6D8-EE2A-42CE-8CDE-5289F0C5274D}" srcOrd="0" destOrd="0" presId="urn:microsoft.com/office/officeart/2018/2/layout/IconVerticalSolidList"/>
    <dgm:cxn modelId="{A5B046F0-AE9B-4FEA-9D44-9110DE86CA2B}" type="presParOf" srcId="{3632860A-4122-4838-9CE4-A51E0252D275}" destId="{0579738B-E089-4C2B-B367-E050BCA13A6C}" srcOrd="1" destOrd="0" presId="urn:microsoft.com/office/officeart/2018/2/layout/IconVerticalSolidList"/>
    <dgm:cxn modelId="{ED30DCBD-A5EA-475F-AD74-6D198AAD0098}" type="presParOf" srcId="{3632860A-4122-4838-9CE4-A51E0252D275}" destId="{42FB046A-4AA2-4A08-964E-B8CE64EDC2DD}" srcOrd="2" destOrd="0" presId="urn:microsoft.com/office/officeart/2018/2/layout/IconVerticalSolidList"/>
    <dgm:cxn modelId="{88ADE126-9969-4562-BD35-728C40FB20AA}" type="presParOf" srcId="{3632860A-4122-4838-9CE4-A51E0252D275}" destId="{DCC69FE1-868F-4D88-83FA-F106A7BDF11C}" srcOrd="3" destOrd="0" presId="urn:microsoft.com/office/officeart/2018/2/layout/IconVerticalSolidList"/>
    <dgm:cxn modelId="{E9C96422-23FC-4095-A453-CB60AF7A3C82}" type="presParOf" srcId="{7F9FD007-12EE-4035-BB5A-78A5448E3238}" destId="{29EFA1A0-01C9-4D70-9A2B-A2B843C95740}" srcOrd="13" destOrd="0" presId="urn:microsoft.com/office/officeart/2018/2/layout/IconVerticalSolidList"/>
    <dgm:cxn modelId="{51421D3D-B6BB-4CD1-86B4-F487EB22A9D9}" type="presParOf" srcId="{7F9FD007-12EE-4035-BB5A-78A5448E3238}" destId="{7C0D83B6-FE16-4952-BE63-933D2883373B}" srcOrd="14" destOrd="0" presId="urn:microsoft.com/office/officeart/2018/2/layout/IconVerticalSolidList"/>
    <dgm:cxn modelId="{8FAC4F50-2951-4016-8480-2018F68063F7}" type="presParOf" srcId="{7C0D83B6-FE16-4952-BE63-933D2883373B}" destId="{01781130-DD4E-4830-91C9-7CB966798A1F}" srcOrd="0" destOrd="0" presId="urn:microsoft.com/office/officeart/2018/2/layout/IconVerticalSolidList"/>
    <dgm:cxn modelId="{ABCA9092-A9EC-4E33-9772-5B5E1D21B658}" type="presParOf" srcId="{7C0D83B6-FE16-4952-BE63-933D2883373B}" destId="{F85F99D5-9DE3-4772-9A95-D7A561FC0E66}" srcOrd="1" destOrd="0" presId="urn:microsoft.com/office/officeart/2018/2/layout/IconVerticalSolidList"/>
    <dgm:cxn modelId="{68D5DA32-E361-4152-BBF4-759D05702AFD}" type="presParOf" srcId="{7C0D83B6-FE16-4952-BE63-933D2883373B}" destId="{C2E9AC74-446B-41BA-876C-31E4F6F99E7F}" srcOrd="2" destOrd="0" presId="urn:microsoft.com/office/officeart/2018/2/layout/IconVerticalSolidList"/>
    <dgm:cxn modelId="{CD52EA6F-FFE7-49FA-A7DF-263A0DFFE37F}" type="presParOf" srcId="{7C0D83B6-FE16-4952-BE63-933D2883373B}" destId="{701C6EBA-C5B2-48A1-9B04-8F71548627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8F9595-88A4-4149-8270-206FF84A6D59}" type="doc">
      <dgm:prSet loTypeId="urn:microsoft.com/office/officeart/2016/7/layout/ChevronBlockProcess" loCatId="process" qsTypeId="urn:microsoft.com/office/officeart/2005/8/quickstyle/simple5" qsCatId="simple" csTypeId="urn:microsoft.com/office/officeart/2005/8/colors/accent1_2" csCatId="accent1" phldr="1"/>
      <dgm:spPr/>
      <dgm:t>
        <a:bodyPr/>
        <a:lstStyle/>
        <a:p>
          <a:endParaRPr lang="en-US"/>
        </a:p>
      </dgm:t>
    </dgm:pt>
    <dgm:pt modelId="{6D908B91-C390-4596-B9BE-EA8EEDAB3F9E}">
      <dgm:prSet/>
      <dgm:spPr/>
      <dgm:t>
        <a:bodyPr/>
        <a:lstStyle/>
        <a:p>
          <a:r>
            <a:rPr lang="en-US" dirty="0"/>
            <a:t>Advertise</a:t>
          </a:r>
        </a:p>
      </dgm:t>
    </dgm:pt>
    <dgm:pt modelId="{E796BA61-8098-4596-BBB3-34AC3D36D7A5}" type="parTrans" cxnId="{379E6B1C-FB7C-406E-B4DD-F7118E77568B}">
      <dgm:prSet/>
      <dgm:spPr/>
      <dgm:t>
        <a:bodyPr/>
        <a:lstStyle/>
        <a:p>
          <a:endParaRPr lang="en-US"/>
        </a:p>
      </dgm:t>
    </dgm:pt>
    <dgm:pt modelId="{5A816D77-136C-48ED-B0F3-D4A9623CD011}" type="sibTrans" cxnId="{379E6B1C-FB7C-406E-B4DD-F7118E77568B}">
      <dgm:prSet/>
      <dgm:spPr/>
      <dgm:t>
        <a:bodyPr/>
        <a:lstStyle/>
        <a:p>
          <a:endParaRPr lang="en-US"/>
        </a:p>
      </dgm:t>
    </dgm:pt>
    <dgm:pt modelId="{22A25FF1-7C38-4DF9-BAE0-178CF240BB60}">
      <dgm:prSet custT="1"/>
      <dgm:spPr/>
      <dgm:t>
        <a:bodyPr/>
        <a:lstStyle/>
        <a:p>
          <a:r>
            <a:rPr lang="en-US" sz="1600" dirty="0"/>
            <a:t>Raise awareness of the purpose and potential of badges - for employability, community building, personal interest, motivation/retention</a:t>
          </a:r>
        </a:p>
      </dgm:t>
    </dgm:pt>
    <dgm:pt modelId="{1553D5CF-D0FE-4DBF-A1BA-563D14DC700E}" type="parTrans" cxnId="{68F8B8EA-169E-48D0-AC0C-4D334BDEC524}">
      <dgm:prSet/>
      <dgm:spPr/>
      <dgm:t>
        <a:bodyPr/>
        <a:lstStyle/>
        <a:p>
          <a:endParaRPr lang="en-US"/>
        </a:p>
      </dgm:t>
    </dgm:pt>
    <dgm:pt modelId="{807E616F-1BFF-4979-8B13-680D25440ECF}" type="sibTrans" cxnId="{68F8B8EA-169E-48D0-AC0C-4D334BDEC524}">
      <dgm:prSet/>
      <dgm:spPr/>
      <dgm:t>
        <a:bodyPr/>
        <a:lstStyle/>
        <a:p>
          <a:endParaRPr lang="en-US"/>
        </a:p>
      </dgm:t>
    </dgm:pt>
    <dgm:pt modelId="{F4F85077-4C7F-42B5-898E-189643B49483}">
      <dgm:prSet/>
      <dgm:spPr/>
      <dgm:t>
        <a:bodyPr/>
        <a:lstStyle/>
        <a:p>
          <a:r>
            <a:rPr lang="en-US" dirty="0"/>
            <a:t>Offer</a:t>
          </a:r>
        </a:p>
      </dgm:t>
    </dgm:pt>
    <dgm:pt modelId="{656496C1-4104-4A75-95B5-9D9FB1A25F33}" type="parTrans" cxnId="{699CCCA9-62C2-4EB3-A3C1-22A388991F4E}">
      <dgm:prSet/>
      <dgm:spPr/>
      <dgm:t>
        <a:bodyPr/>
        <a:lstStyle/>
        <a:p>
          <a:endParaRPr lang="en-US"/>
        </a:p>
      </dgm:t>
    </dgm:pt>
    <dgm:pt modelId="{9E5D9B8D-F2B5-4343-8FB6-538C198D1E76}" type="sibTrans" cxnId="{699CCCA9-62C2-4EB3-A3C1-22A388991F4E}">
      <dgm:prSet/>
      <dgm:spPr/>
      <dgm:t>
        <a:bodyPr/>
        <a:lstStyle/>
        <a:p>
          <a:endParaRPr lang="en-US"/>
        </a:p>
      </dgm:t>
    </dgm:pt>
    <dgm:pt modelId="{264732FB-0426-454E-B62F-C696957AF363}">
      <dgm:prSet custT="1"/>
      <dgm:spPr/>
      <dgm:t>
        <a:bodyPr/>
        <a:lstStyle/>
        <a:p>
          <a:r>
            <a:rPr lang="en-US" sz="1600" dirty="0"/>
            <a:t>Offer a wide range of badges showing choice, connectivity and progression </a:t>
          </a:r>
        </a:p>
      </dgm:t>
    </dgm:pt>
    <dgm:pt modelId="{2E89AC02-8FDA-46C9-966C-2DFCFC8DCAC0}" type="parTrans" cxnId="{F21ABED7-586E-4F3D-A413-B3AAE27079D5}">
      <dgm:prSet/>
      <dgm:spPr/>
      <dgm:t>
        <a:bodyPr/>
        <a:lstStyle/>
        <a:p>
          <a:endParaRPr lang="en-US"/>
        </a:p>
      </dgm:t>
    </dgm:pt>
    <dgm:pt modelId="{9B0271F7-0EB4-4D69-929C-CA5922AFD5F5}" type="sibTrans" cxnId="{F21ABED7-586E-4F3D-A413-B3AAE27079D5}">
      <dgm:prSet/>
      <dgm:spPr/>
      <dgm:t>
        <a:bodyPr/>
        <a:lstStyle/>
        <a:p>
          <a:endParaRPr lang="en-US"/>
        </a:p>
      </dgm:t>
    </dgm:pt>
    <dgm:pt modelId="{D0FA948A-8AC5-485F-B172-3597D5C011B7}">
      <dgm:prSet/>
      <dgm:spPr/>
      <dgm:t>
        <a:bodyPr/>
        <a:lstStyle/>
        <a:p>
          <a:r>
            <a:rPr lang="en-US" dirty="0"/>
            <a:t>Advertise</a:t>
          </a:r>
        </a:p>
      </dgm:t>
    </dgm:pt>
    <dgm:pt modelId="{F4BB79DC-EEED-4F5C-AAE4-AD4625F5618E}" type="parTrans" cxnId="{061E84A2-188C-4C91-A95B-8FB78D061019}">
      <dgm:prSet/>
      <dgm:spPr/>
      <dgm:t>
        <a:bodyPr/>
        <a:lstStyle/>
        <a:p>
          <a:endParaRPr lang="en-US"/>
        </a:p>
      </dgm:t>
    </dgm:pt>
    <dgm:pt modelId="{C4C12E9C-5C09-43E8-93FC-58AF5FA1A101}" type="sibTrans" cxnId="{061E84A2-188C-4C91-A95B-8FB78D061019}">
      <dgm:prSet/>
      <dgm:spPr/>
      <dgm:t>
        <a:bodyPr/>
        <a:lstStyle/>
        <a:p>
          <a:endParaRPr lang="en-US"/>
        </a:p>
      </dgm:t>
    </dgm:pt>
    <dgm:pt modelId="{8F6004ED-3557-4031-A2DE-5BE7DA04849B}">
      <dgm:prSet custT="1"/>
      <dgm:spPr/>
      <dgm:t>
        <a:bodyPr/>
        <a:lstStyle/>
        <a:p>
          <a:r>
            <a:rPr lang="en-US" sz="1600" dirty="0"/>
            <a:t>Communicate the content of badges and the criteria in meaningful ways, including year and valid to date if relevant</a:t>
          </a:r>
        </a:p>
      </dgm:t>
    </dgm:pt>
    <dgm:pt modelId="{CFECC4C6-6DA1-404E-B877-39B77FC9D629}" type="parTrans" cxnId="{5D6F0BA3-5D53-4458-9FC8-DEFD5A88F4AD}">
      <dgm:prSet/>
      <dgm:spPr/>
      <dgm:t>
        <a:bodyPr/>
        <a:lstStyle/>
        <a:p>
          <a:endParaRPr lang="en-US"/>
        </a:p>
      </dgm:t>
    </dgm:pt>
    <dgm:pt modelId="{FF721656-21CC-49C9-8862-EDF6469D21D6}" type="sibTrans" cxnId="{5D6F0BA3-5D53-4458-9FC8-DEFD5A88F4AD}">
      <dgm:prSet/>
      <dgm:spPr/>
      <dgm:t>
        <a:bodyPr/>
        <a:lstStyle/>
        <a:p>
          <a:endParaRPr lang="en-US"/>
        </a:p>
      </dgm:t>
    </dgm:pt>
    <dgm:pt modelId="{9DC3AA05-10CE-4E13-925E-047CE4B88349}">
      <dgm:prSet/>
      <dgm:spPr/>
      <dgm:t>
        <a:bodyPr/>
        <a:lstStyle/>
        <a:p>
          <a:r>
            <a:rPr lang="en-US" dirty="0"/>
            <a:t>Support</a:t>
          </a:r>
        </a:p>
      </dgm:t>
    </dgm:pt>
    <dgm:pt modelId="{A3CD27C5-2AAF-4059-B441-6E1D4A5CC299}" type="parTrans" cxnId="{08483AA7-A111-49D7-A4D1-3BC95F4E0260}">
      <dgm:prSet/>
      <dgm:spPr/>
      <dgm:t>
        <a:bodyPr/>
        <a:lstStyle/>
        <a:p>
          <a:endParaRPr lang="en-US"/>
        </a:p>
      </dgm:t>
    </dgm:pt>
    <dgm:pt modelId="{0C45A1EE-4E92-4FBB-88A8-FA190E0F7321}" type="sibTrans" cxnId="{08483AA7-A111-49D7-A4D1-3BC95F4E0260}">
      <dgm:prSet/>
      <dgm:spPr/>
      <dgm:t>
        <a:bodyPr/>
        <a:lstStyle/>
        <a:p>
          <a:endParaRPr lang="en-US"/>
        </a:p>
      </dgm:t>
    </dgm:pt>
    <dgm:pt modelId="{DD1C5ADC-BE83-4D6E-8055-7BFF6C725102}">
      <dgm:prSet custT="1"/>
      <dgm:spPr/>
      <dgm:t>
        <a:bodyPr/>
        <a:lstStyle/>
        <a:p>
          <a:r>
            <a:rPr lang="en-US" sz="1600" dirty="0"/>
            <a:t>Support students in making the most of their badges, including mechanisms for making the badges and their criteria visible </a:t>
          </a:r>
          <a:r>
            <a:rPr lang="en-US" sz="1600" dirty="0" err="1"/>
            <a:t>eg</a:t>
          </a:r>
          <a:r>
            <a:rPr lang="en-US" sz="1600" dirty="0"/>
            <a:t> LinkedIn</a:t>
          </a:r>
        </a:p>
      </dgm:t>
    </dgm:pt>
    <dgm:pt modelId="{92B7C1BC-2C0B-4122-BAE9-B61909D43572}" type="parTrans" cxnId="{F9798760-ACB8-45BD-A768-9802FE70BF0B}">
      <dgm:prSet/>
      <dgm:spPr/>
      <dgm:t>
        <a:bodyPr/>
        <a:lstStyle/>
        <a:p>
          <a:endParaRPr lang="en-US"/>
        </a:p>
      </dgm:t>
    </dgm:pt>
    <dgm:pt modelId="{32CB99B5-42C3-4220-B18E-C01275F82C27}" type="sibTrans" cxnId="{F9798760-ACB8-45BD-A768-9802FE70BF0B}">
      <dgm:prSet/>
      <dgm:spPr/>
      <dgm:t>
        <a:bodyPr/>
        <a:lstStyle/>
        <a:p>
          <a:endParaRPr lang="en-US"/>
        </a:p>
      </dgm:t>
    </dgm:pt>
    <dgm:pt modelId="{37DF659C-25C6-4635-977D-792F1C253F04}">
      <dgm:prSet/>
      <dgm:spPr/>
      <dgm:t>
        <a:bodyPr/>
        <a:lstStyle/>
        <a:p>
          <a:r>
            <a:rPr lang="en-US" dirty="0"/>
            <a:t>Advertise</a:t>
          </a:r>
        </a:p>
      </dgm:t>
    </dgm:pt>
    <dgm:pt modelId="{2EFD20CE-D2E8-4E3E-9492-6F10AF56CF4D}" type="parTrans" cxnId="{238C6E53-2A2E-4BC7-B843-30C71CD3BA0B}">
      <dgm:prSet/>
      <dgm:spPr/>
      <dgm:t>
        <a:bodyPr/>
        <a:lstStyle/>
        <a:p>
          <a:endParaRPr lang="en-US"/>
        </a:p>
      </dgm:t>
    </dgm:pt>
    <dgm:pt modelId="{E82E6EDB-4DF3-41BB-866B-05BA5ED559A3}" type="sibTrans" cxnId="{238C6E53-2A2E-4BC7-B843-30C71CD3BA0B}">
      <dgm:prSet/>
      <dgm:spPr/>
      <dgm:t>
        <a:bodyPr/>
        <a:lstStyle/>
        <a:p>
          <a:endParaRPr lang="en-US"/>
        </a:p>
      </dgm:t>
    </dgm:pt>
    <dgm:pt modelId="{93E5AD7C-B19B-4E3F-948D-108B40C6F85E}">
      <dgm:prSet custT="1"/>
      <dgm:spPr/>
      <dgm:t>
        <a:bodyPr/>
        <a:lstStyle/>
        <a:p>
          <a:r>
            <a:rPr lang="en-US" sz="1600" dirty="0"/>
            <a:t>Capture at a glance how badges fit into a bigger picture of badge delivery - at module, </a:t>
          </a:r>
          <a:r>
            <a:rPr lang="en-US" sz="1600" dirty="0" err="1"/>
            <a:t>programme</a:t>
          </a:r>
          <a:r>
            <a:rPr lang="en-US" sz="1600"/>
            <a:t>, School</a:t>
          </a:r>
          <a:r>
            <a:rPr lang="en-US" sz="1600" dirty="0"/>
            <a:t>, Faculty and University levels</a:t>
          </a:r>
        </a:p>
      </dgm:t>
    </dgm:pt>
    <dgm:pt modelId="{36D5BF32-7F33-43E1-9FA8-73F4B692EEB3}" type="parTrans" cxnId="{DEE54379-C863-4335-B124-D71FA79B4489}">
      <dgm:prSet/>
      <dgm:spPr/>
      <dgm:t>
        <a:bodyPr/>
        <a:lstStyle/>
        <a:p>
          <a:endParaRPr lang="en-US"/>
        </a:p>
      </dgm:t>
    </dgm:pt>
    <dgm:pt modelId="{AF49E350-FD54-415B-98DE-51D74E096658}" type="sibTrans" cxnId="{DEE54379-C863-4335-B124-D71FA79B4489}">
      <dgm:prSet/>
      <dgm:spPr/>
      <dgm:t>
        <a:bodyPr/>
        <a:lstStyle/>
        <a:p>
          <a:endParaRPr lang="en-US"/>
        </a:p>
      </dgm:t>
    </dgm:pt>
    <dgm:pt modelId="{FBD6D5FF-2F1A-4CC1-A3B8-603C2A752D5C}">
      <dgm:prSet/>
      <dgm:spPr/>
      <dgm:t>
        <a:bodyPr/>
        <a:lstStyle/>
        <a:p>
          <a:r>
            <a:rPr lang="en-US" dirty="0"/>
            <a:t>Design</a:t>
          </a:r>
        </a:p>
      </dgm:t>
    </dgm:pt>
    <dgm:pt modelId="{282A4D4C-97DC-4EFA-B9BC-A59A08405DED}" type="parTrans" cxnId="{21BC66E5-DE4B-46E2-B6A0-EF78DCEE37A5}">
      <dgm:prSet/>
      <dgm:spPr/>
      <dgm:t>
        <a:bodyPr/>
        <a:lstStyle/>
        <a:p>
          <a:endParaRPr lang="en-US"/>
        </a:p>
      </dgm:t>
    </dgm:pt>
    <dgm:pt modelId="{3AA80639-F7FD-4A37-A147-808A8FA8FE49}" type="sibTrans" cxnId="{21BC66E5-DE4B-46E2-B6A0-EF78DCEE37A5}">
      <dgm:prSet/>
      <dgm:spPr/>
      <dgm:t>
        <a:bodyPr/>
        <a:lstStyle/>
        <a:p>
          <a:endParaRPr lang="en-US"/>
        </a:p>
      </dgm:t>
    </dgm:pt>
    <dgm:pt modelId="{D60F9C04-8B3C-4277-9BAC-09C5DF2DFA32}">
      <dgm:prSet custT="1"/>
      <dgm:spPr/>
      <dgm:t>
        <a:bodyPr/>
        <a:lstStyle/>
        <a:p>
          <a:r>
            <a:rPr lang="en-US" sz="1600" dirty="0"/>
            <a:t>Design for credibility and validity, including mechanisms for checking badge criteria are of value, have been met and include OU logo</a:t>
          </a:r>
        </a:p>
      </dgm:t>
    </dgm:pt>
    <dgm:pt modelId="{0DC10CAF-8BB0-4342-A893-28362589B1F3}" type="parTrans" cxnId="{1E542A72-965D-4E82-AD05-06993B480B2F}">
      <dgm:prSet/>
      <dgm:spPr/>
      <dgm:t>
        <a:bodyPr/>
        <a:lstStyle/>
        <a:p>
          <a:endParaRPr lang="en-US"/>
        </a:p>
      </dgm:t>
    </dgm:pt>
    <dgm:pt modelId="{38D62DC2-A3BD-4166-83FC-C7599F8DD353}" type="sibTrans" cxnId="{1E542A72-965D-4E82-AD05-06993B480B2F}">
      <dgm:prSet/>
      <dgm:spPr/>
      <dgm:t>
        <a:bodyPr/>
        <a:lstStyle/>
        <a:p>
          <a:endParaRPr lang="en-US"/>
        </a:p>
      </dgm:t>
    </dgm:pt>
    <dgm:pt modelId="{C6B201EC-8D70-4FE1-BAE7-D8EF2473FE51}">
      <dgm:prSet/>
      <dgm:spPr/>
      <dgm:t>
        <a:bodyPr/>
        <a:lstStyle/>
        <a:p>
          <a:r>
            <a:rPr lang="en-US" dirty="0"/>
            <a:t>Check </a:t>
          </a:r>
        </a:p>
      </dgm:t>
    </dgm:pt>
    <dgm:pt modelId="{58FBDBAF-9A8B-406C-9D05-83DC7AF3B883}" type="parTrans" cxnId="{E867A611-4734-4EA6-B4F6-F201314CBD9F}">
      <dgm:prSet/>
      <dgm:spPr/>
      <dgm:t>
        <a:bodyPr/>
        <a:lstStyle/>
        <a:p>
          <a:endParaRPr lang="en-US"/>
        </a:p>
      </dgm:t>
    </dgm:pt>
    <dgm:pt modelId="{AF79E021-B1DF-49AD-B2B3-A29DB12F5F3F}" type="sibTrans" cxnId="{E867A611-4734-4EA6-B4F6-F201314CBD9F}">
      <dgm:prSet/>
      <dgm:spPr/>
      <dgm:t>
        <a:bodyPr/>
        <a:lstStyle/>
        <a:p>
          <a:endParaRPr lang="en-US"/>
        </a:p>
      </dgm:t>
    </dgm:pt>
    <dgm:pt modelId="{E0F1B521-C5E1-49E1-8598-4B7D42262BDF}">
      <dgm:prSet custT="1"/>
      <dgm:spPr/>
      <dgm:t>
        <a:bodyPr/>
        <a:lstStyle/>
        <a:p>
          <a:r>
            <a:rPr lang="en-US" sz="1600" dirty="0"/>
            <a:t>Ensure badge criteria are fully inclusive and ensure criteria can be feasibly met by all</a:t>
          </a:r>
        </a:p>
      </dgm:t>
    </dgm:pt>
    <dgm:pt modelId="{DD898212-EC2D-4000-846F-A1C9D7D50BB9}" type="parTrans" cxnId="{31D0F35D-99D1-40A9-B15F-159904F9EA7E}">
      <dgm:prSet/>
      <dgm:spPr/>
      <dgm:t>
        <a:bodyPr/>
        <a:lstStyle/>
        <a:p>
          <a:endParaRPr lang="en-US"/>
        </a:p>
      </dgm:t>
    </dgm:pt>
    <dgm:pt modelId="{FBE3D37F-7239-4EAE-9BC7-2E1B41FFE388}" type="sibTrans" cxnId="{31D0F35D-99D1-40A9-B15F-159904F9EA7E}">
      <dgm:prSet/>
      <dgm:spPr/>
      <dgm:t>
        <a:bodyPr/>
        <a:lstStyle/>
        <a:p>
          <a:endParaRPr lang="en-US"/>
        </a:p>
      </dgm:t>
    </dgm:pt>
    <dgm:pt modelId="{AE8AF48C-8F58-43F6-B035-5870CBE623F8}">
      <dgm:prSet/>
      <dgm:spPr/>
      <dgm:t>
        <a:bodyPr/>
        <a:lstStyle/>
        <a:p>
          <a:r>
            <a:rPr lang="en-US" dirty="0"/>
            <a:t>Promote</a:t>
          </a:r>
        </a:p>
      </dgm:t>
    </dgm:pt>
    <dgm:pt modelId="{F1619D89-B1DD-468B-B257-D6EEAA4D4C85}" type="parTrans" cxnId="{7B7DFCBE-8678-4E05-AF99-5015828557E7}">
      <dgm:prSet/>
      <dgm:spPr/>
      <dgm:t>
        <a:bodyPr/>
        <a:lstStyle/>
        <a:p>
          <a:endParaRPr lang="en-US"/>
        </a:p>
      </dgm:t>
    </dgm:pt>
    <dgm:pt modelId="{75AF91A8-09BB-4AA5-BABF-1FEFAC976BC2}" type="sibTrans" cxnId="{7B7DFCBE-8678-4E05-AF99-5015828557E7}">
      <dgm:prSet/>
      <dgm:spPr/>
      <dgm:t>
        <a:bodyPr/>
        <a:lstStyle/>
        <a:p>
          <a:endParaRPr lang="en-US"/>
        </a:p>
      </dgm:t>
    </dgm:pt>
    <dgm:pt modelId="{3A654B1D-4A9C-4C84-99CC-3914308F995A}">
      <dgm:prSet custT="1"/>
      <dgm:spPr/>
      <dgm:t>
        <a:bodyPr/>
        <a:lstStyle/>
        <a:p>
          <a:r>
            <a:rPr lang="en-US" sz="1600" dirty="0"/>
            <a:t>Consider how to increase badge criteria visibility to employers </a:t>
          </a:r>
          <a:r>
            <a:rPr lang="en-US" sz="1600" dirty="0" err="1"/>
            <a:t>eg</a:t>
          </a:r>
          <a:r>
            <a:rPr lang="en-US" sz="1600" dirty="0"/>
            <a:t> key terms in criteria, scanning of CVs and other AI solutions</a:t>
          </a:r>
        </a:p>
      </dgm:t>
    </dgm:pt>
    <dgm:pt modelId="{011C41A4-D0BE-47EC-A9B7-E08EE40FF778}" type="parTrans" cxnId="{5ADA15F1-5250-41DB-89F9-8DD10C80FE12}">
      <dgm:prSet/>
      <dgm:spPr/>
      <dgm:t>
        <a:bodyPr/>
        <a:lstStyle/>
        <a:p>
          <a:endParaRPr lang="en-US"/>
        </a:p>
      </dgm:t>
    </dgm:pt>
    <dgm:pt modelId="{BFBF274C-D4B1-4D31-8636-BAB8F38AF0FC}" type="sibTrans" cxnId="{5ADA15F1-5250-41DB-89F9-8DD10C80FE12}">
      <dgm:prSet/>
      <dgm:spPr/>
      <dgm:t>
        <a:bodyPr/>
        <a:lstStyle/>
        <a:p>
          <a:endParaRPr lang="en-US"/>
        </a:p>
      </dgm:t>
    </dgm:pt>
    <dgm:pt modelId="{96FD4447-4D57-46B9-AC99-34DD804DDC92}">
      <dgm:prSet/>
      <dgm:spPr/>
      <dgm:t>
        <a:bodyPr/>
        <a:lstStyle/>
        <a:p>
          <a:r>
            <a:rPr lang="en-US" dirty="0"/>
            <a:t>Consider</a:t>
          </a:r>
        </a:p>
      </dgm:t>
    </dgm:pt>
    <dgm:pt modelId="{F8DD1F7D-DA83-4294-A80F-C2E3B5440BE8}" type="parTrans" cxnId="{D177EFC2-B15B-4311-B201-66A62E916CC1}">
      <dgm:prSet/>
      <dgm:spPr/>
      <dgm:t>
        <a:bodyPr/>
        <a:lstStyle/>
        <a:p>
          <a:endParaRPr lang="en-US"/>
        </a:p>
      </dgm:t>
    </dgm:pt>
    <dgm:pt modelId="{5E061C7C-1E11-4CBD-A590-4903021F3D4C}" type="sibTrans" cxnId="{D177EFC2-B15B-4311-B201-66A62E916CC1}">
      <dgm:prSet/>
      <dgm:spPr/>
      <dgm:t>
        <a:bodyPr/>
        <a:lstStyle/>
        <a:p>
          <a:endParaRPr lang="en-US"/>
        </a:p>
      </dgm:t>
    </dgm:pt>
    <dgm:pt modelId="{F0BE6873-CCBD-4512-9BB4-5E5F2A4B6A1D}">
      <dgm:prSet custT="1"/>
      <dgm:spPr/>
      <dgm:t>
        <a:bodyPr/>
        <a:lstStyle/>
        <a:p>
          <a:r>
            <a:rPr lang="en-US" sz="1600" dirty="0"/>
            <a:t>Consider multiple languages in design, use and promotion</a:t>
          </a:r>
        </a:p>
      </dgm:t>
    </dgm:pt>
    <dgm:pt modelId="{5C2C81FD-D16C-4C35-AD3B-E7E67889478B}" type="parTrans" cxnId="{29447ADB-8F88-4F95-9778-DAEB39319324}">
      <dgm:prSet/>
      <dgm:spPr/>
      <dgm:t>
        <a:bodyPr/>
        <a:lstStyle/>
        <a:p>
          <a:endParaRPr lang="en-US"/>
        </a:p>
      </dgm:t>
    </dgm:pt>
    <dgm:pt modelId="{5654D06D-25E5-4AB0-B3DA-992D6A653419}" type="sibTrans" cxnId="{29447ADB-8F88-4F95-9778-DAEB39319324}">
      <dgm:prSet/>
      <dgm:spPr/>
      <dgm:t>
        <a:bodyPr/>
        <a:lstStyle/>
        <a:p>
          <a:endParaRPr lang="en-US"/>
        </a:p>
      </dgm:t>
    </dgm:pt>
    <dgm:pt modelId="{62DC3C0A-AE2A-4E38-855E-08B460096B35}">
      <dgm:prSet/>
      <dgm:spPr/>
      <dgm:t>
        <a:bodyPr/>
        <a:lstStyle/>
        <a:p>
          <a:r>
            <a:rPr lang="en-US" dirty="0"/>
            <a:t>Think about </a:t>
          </a:r>
        </a:p>
      </dgm:t>
    </dgm:pt>
    <dgm:pt modelId="{C55081BC-A5F8-4E27-8D61-7E523D846D29}" type="parTrans" cxnId="{86138BBC-0AB7-4C58-8A58-83E740D928CD}">
      <dgm:prSet/>
      <dgm:spPr/>
      <dgm:t>
        <a:bodyPr/>
        <a:lstStyle/>
        <a:p>
          <a:endParaRPr lang="en-US"/>
        </a:p>
      </dgm:t>
    </dgm:pt>
    <dgm:pt modelId="{5C3534AE-4E7D-43F1-AE4B-A6AE5D62F648}" type="sibTrans" cxnId="{86138BBC-0AB7-4C58-8A58-83E740D928CD}">
      <dgm:prSet/>
      <dgm:spPr/>
      <dgm:t>
        <a:bodyPr/>
        <a:lstStyle/>
        <a:p>
          <a:endParaRPr lang="en-US"/>
        </a:p>
      </dgm:t>
    </dgm:pt>
    <dgm:pt modelId="{4AEF43DF-50F3-49B6-9332-D6A28E1DF356}">
      <dgm:prSet custT="1"/>
      <dgm:spPr/>
      <dgm:t>
        <a:bodyPr/>
        <a:lstStyle/>
        <a:p>
          <a:r>
            <a:rPr lang="en-US" sz="1600" dirty="0"/>
            <a:t>Think </a:t>
          </a:r>
          <a:r>
            <a:rPr lang="en-US" sz="1600"/>
            <a:t>about how </a:t>
          </a:r>
          <a:r>
            <a:rPr lang="en-US" sz="1600" dirty="0"/>
            <a:t>we can contribute to evaluating digital badges across the sector </a:t>
          </a:r>
        </a:p>
      </dgm:t>
    </dgm:pt>
    <dgm:pt modelId="{38DCAA8B-159C-45D5-9A65-51DEA51BC98F}" type="parTrans" cxnId="{6535C348-6B5C-4894-A725-B4CDD9A89F8F}">
      <dgm:prSet/>
      <dgm:spPr/>
      <dgm:t>
        <a:bodyPr/>
        <a:lstStyle/>
        <a:p>
          <a:endParaRPr lang="en-US"/>
        </a:p>
      </dgm:t>
    </dgm:pt>
    <dgm:pt modelId="{7955123C-55F4-4C5C-88A1-D520571E0EA5}" type="sibTrans" cxnId="{6535C348-6B5C-4894-A725-B4CDD9A89F8F}">
      <dgm:prSet/>
      <dgm:spPr/>
      <dgm:t>
        <a:bodyPr/>
        <a:lstStyle/>
        <a:p>
          <a:endParaRPr lang="en-US"/>
        </a:p>
      </dgm:t>
    </dgm:pt>
    <dgm:pt modelId="{D481F15A-C55F-475D-B65F-CC864FE6BCE1}" type="pres">
      <dgm:prSet presAssocID="{4C8F9595-88A4-4149-8270-206FF84A6D59}" presName="Name0" presStyleCnt="0">
        <dgm:presLayoutVars>
          <dgm:dir/>
          <dgm:animLvl val="lvl"/>
          <dgm:resizeHandles val="exact"/>
        </dgm:presLayoutVars>
      </dgm:prSet>
      <dgm:spPr/>
    </dgm:pt>
    <dgm:pt modelId="{CFB5CC48-7D90-4D63-A823-7180ADB09D35}" type="pres">
      <dgm:prSet presAssocID="{6D908B91-C390-4596-B9BE-EA8EEDAB3F9E}" presName="composite" presStyleCnt="0"/>
      <dgm:spPr/>
    </dgm:pt>
    <dgm:pt modelId="{D52243F0-DA0A-464E-975F-A82AB129A4F7}" type="pres">
      <dgm:prSet presAssocID="{6D908B91-C390-4596-B9BE-EA8EEDAB3F9E}" presName="parTx" presStyleLbl="alignNode1" presStyleIdx="0" presStyleCnt="10">
        <dgm:presLayoutVars>
          <dgm:chMax val="0"/>
          <dgm:chPref val="0"/>
        </dgm:presLayoutVars>
      </dgm:prSet>
      <dgm:spPr/>
    </dgm:pt>
    <dgm:pt modelId="{4FA630DF-230D-41A0-A5B5-C5B47DC6D413}" type="pres">
      <dgm:prSet presAssocID="{6D908B91-C390-4596-B9BE-EA8EEDAB3F9E}" presName="desTx" presStyleLbl="alignAccFollowNode1" presStyleIdx="0" presStyleCnt="10">
        <dgm:presLayoutVars/>
      </dgm:prSet>
      <dgm:spPr/>
    </dgm:pt>
    <dgm:pt modelId="{A5A8D5CC-ED1B-4F1D-8A94-67EDF0809DC9}" type="pres">
      <dgm:prSet presAssocID="{5A816D77-136C-48ED-B0F3-D4A9623CD011}" presName="space" presStyleCnt="0"/>
      <dgm:spPr/>
    </dgm:pt>
    <dgm:pt modelId="{91D4F091-F8CB-403D-B9CB-065E0D28F147}" type="pres">
      <dgm:prSet presAssocID="{F4F85077-4C7F-42B5-898E-189643B49483}" presName="composite" presStyleCnt="0"/>
      <dgm:spPr/>
    </dgm:pt>
    <dgm:pt modelId="{ECE5DA04-069C-4998-8648-75DFF23FF8C4}" type="pres">
      <dgm:prSet presAssocID="{F4F85077-4C7F-42B5-898E-189643B49483}" presName="parTx" presStyleLbl="alignNode1" presStyleIdx="1" presStyleCnt="10">
        <dgm:presLayoutVars>
          <dgm:chMax val="0"/>
          <dgm:chPref val="0"/>
        </dgm:presLayoutVars>
      </dgm:prSet>
      <dgm:spPr/>
    </dgm:pt>
    <dgm:pt modelId="{7B2C58BB-BF95-4EA0-A264-D84C4D664342}" type="pres">
      <dgm:prSet presAssocID="{F4F85077-4C7F-42B5-898E-189643B49483}" presName="desTx" presStyleLbl="alignAccFollowNode1" presStyleIdx="1" presStyleCnt="10">
        <dgm:presLayoutVars/>
      </dgm:prSet>
      <dgm:spPr/>
    </dgm:pt>
    <dgm:pt modelId="{5AE21E33-E5BD-45EE-9985-A3916655EF58}" type="pres">
      <dgm:prSet presAssocID="{9E5D9B8D-F2B5-4343-8FB6-538C198D1E76}" presName="space" presStyleCnt="0"/>
      <dgm:spPr/>
    </dgm:pt>
    <dgm:pt modelId="{6F285568-8CB5-4E48-A594-F7A0D46F989C}" type="pres">
      <dgm:prSet presAssocID="{D0FA948A-8AC5-485F-B172-3597D5C011B7}" presName="composite" presStyleCnt="0"/>
      <dgm:spPr/>
    </dgm:pt>
    <dgm:pt modelId="{71BDC5BC-6118-4320-82D7-FF8F55D4D65B}" type="pres">
      <dgm:prSet presAssocID="{D0FA948A-8AC5-485F-B172-3597D5C011B7}" presName="parTx" presStyleLbl="alignNode1" presStyleIdx="2" presStyleCnt="10">
        <dgm:presLayoutVars>
          <dgm:chMax val="0"/>
          <dgm:chPref val="0"/>
        </dgm:presLayoutVars>
      </dgm:prSet>
      <dgm:spPr/>
    </dgm:pt>
    <dgm:pt modelId="{EB88F392-915C-4F58-BA02-D66345EF21C2}" type="pres">
      <dgm:prSet presAssocID="{D0FA948A-8AC5-485F-B172-3597D5C011B7}" presName="desTx" presStyleLbl="alignAccFollowNode1" presStyleIdx="2" presStyleCnt="10">
        <dgm:presLayoutVars/>
      </dgm:prSet>
      <dgm:spPr/>
    </dgm:pt>
    <dgm:pt modelId="{5FD2EDF3-099C-43B2-ACCA-2E85F39E3399}" type="pres">
      <dgm:prSet presAssocID="{C4C12E9C-5C09-43E8-93FC-58AF5FA1A101}" presName="space" presStyleCnt="0"/>
      <dgm:spPr/>
    </dgm:pt>
    <dgm:pt modelId="{F54323F9-FC91-4B44-B797-36A48A961BB7}" type="pres">
      <dgm:prSet presAssocID="{9DC3AA05-10CE-4E13-925E-047CE4B88349}" presName="composite" presStyleCnt="0"/>
      <dgm:spPr/>
    </dgm:pt>
    <dgm:pt modelId="{B27ECBD3-114D-40F4-BACF-03C232B916FC}" type="pres">
      <dgm:prSet presAssocID="{9DC3AA05-10CE-4E13-925E-047CE4B88349}" presName="parTx" presStyleLbl="alignNode1" presStyleIdx="3" presStyleCnt="10">
        <dgm:presLayoutVars>
          <dgm:chMax val="0"/>
          <dgm:chPref val="0"/>
        </dgm:presLayoutVars>
      </dgm:prSet>
      <dgm:spPr/>
    </dgm:pt>
    <dgm:pt modelId="{357127A2-069F-4A2F-8161-A28BED93ADEF}" type="pres">
      <dgm:prSet presAssocID="{9DC3AA05-10CE-4E13-925E-047CE4B88349}" presName="desTx" presStyleLbl="alignAccFollowNode1" presStyleIdx="3" presStyleCnt="10">
        <dgm:presLayoutVars/>
      </dgm:prSet>
      <dgm:spPr/>
    </dgm:pt>
    <dgm:pt modelId="{D6541EAA-D2DB-4BC9-AB83-780CA3BD1FC9}" type="pres">
      <dgm:prSet presAssocID="{0C45A1EE-4E92-4FBB-88A8-FA190E0F7321}" presName="space" presStyleCnt="0"/>
      <dgm:spPr/>
    </dgm:pt>
    <dgm:pt modelId="{7A61AE4C-9B6B-4B30-92F9-5BD08ADFFB39}" type="pres">
      <dgm:prSet presAssocID="{37DF659C-25C6-4635-977D-792F1C253F04}" presName="composite" presStyleCnt="0"/>
      <dgm:spPr/>
    </dgm:pt>
    <dgm:pt modelId="{AACB7E4B-B307-47E4-8DB4-DEEF02C2B130}" type="pres">
      <dgm:prSet presAssocID="{37DF659C-25C6-4635-977D-792F1C253F04}" presName="parTx" presStyleLbl="alignNode1" presStyleIdx="4" presStyleCnt="10">
        <dgm:presLayoutVars>
          <dgm:chMax val="0"/>
          <dgm:chPref val="0"/>
        </dgm:presLayoutVars>
      </dgm:prSet>
      <dgm:spPr/>
    </dgm:pt>
    <dgm:pt modelId="{E010195C-D1B3-40E8-B57F-E4D4AB1C1358}" type="pres">
      <dgm:prSet presAssocID="{37DF659C-25C6-4635-977D-792F1C253F04}" presName="desTx" presStyleLbl="alignAccFollowNode1" presStyleIdx="4" presStyleCnt="10">
        <dgm:presLayoutVars/>
      </dgm:prSet>
      <dgm:spPr/>
    </dgm:pt>
    <dgm:pt modelId="{7F0D4959-4C5D-4396-91EE-FE6618161991}" type="pres">
      <dgm:prSet presAssocID="{E82E6EDB-4DF3-41BB-866B-05BA5ED559A3}" presName="space" presStyleCnt="0"/>
      <dgm:spPr/>
    </dgm:pt>
    <dgm:pt modelId="{51B74AAB-B35E-485F-A8B2-E9EAA4BBA475}" type="pres">
      <dgm:prSet presAssocID="{FBD6D5FF-2F1A-4CC1-A3B8-603C2A752D5C}" presName="composite" presStyleCnt="0"/>
      <dgm:spPr/>
    </dgm:pt>
    <dgm:pt modelId="{A3FABF68-62C1-41FD-B996-FFC33DAE09C2}" type="pres">
      <dgm:prSet presAssocID="{FBD6D5FF-2F1A-4CC1-A3B8-603C2A752D5C}" presName="parTx" presStyleLbl="alignNode1" presStyleIdx="5" presStyleCnt="10">
        <dgm:presLayoutVars>
          <dgm:chMax val="0"/>
          <dgm:chPref val="0"/>
        </dgm:presLayoutVars>
      </dgm:prSet>
      <dgm:spPr/>
    </dgm:pt>
    <dgm:pt modelId="{EF15FDF2-5F89-4FD2-8AD6-E07969A6BA0E}" type="pres">
      <dgm:prSet presAssocID="{FBD6D5FF-2F1A-4CC1-A3B8-603C2A752D5C}" presName="desTx" presStyleLbl="alignAccFollowNode1" presStyleIdx="5" presStyleCnt="10">
        <dgm:presLayoutVars/>
      </dgm:prSet>
      <dgm:spPr/>
    </dgm:pt>
    <dgm:pt modelId="{954DF9C4-129C-42B4-8236-5A449F785995}" type="pres">
      <dgm:prSet presAssocID="{3AA80639-F7FD-4A37-A147-808A8FA8FE49}" presName="space" presStyleCnt="0"/>
      <dgm:spPr/>
    </dgm:pt>
    <dgm:pt modelId="{0B9B2506-363E-4786-ADF8-AED60522CFB0}" type="pres">
      <dgm:prSet presAssocID="{C6B201EC-8D70-4FE1-BAE7-D8EF2473FE51}" presName="composite" presStyleCnt="0"/>
      <dgm:spPr/>
    </dgm:pt>
    <dgm:pt modelId="{D7FC2A12-225F-4190-944B-20F263489A8F}" type="pres">
      <dgm:prSet presAssocID="{C6B201EC-8D70-4FE1-BAE7-D8EF2473FE51}" presName="parTx" presStyleLbl="alignNode1" presStyleIdx="6" presStyleCnt="10">
        <dgm:presLayoutVars>
          <dgm:chMax val="0"/>
          <dgm:chPref val="0"/>
        </dgm:presLayoutVars>
      </dgm:prSet>
      <dgm:spPr/>
    </dgm:pt>
    <dgm:pt modelId="{8FA2D44C-126D-4F80-855C-3C3119B65C9B}" type="pres">
      <dgm:prSet presAssocID="{C6B201EC-8D70-4FE1-BAE7-D8EF2473FE51}" presName="desTx" presStyleLbl="alignAccFollowNode1" presStyleIdx="6" presStyleCnt="10">
        <dgm:presLayoutVars/>
      </dgm:prSet>
      <dgm:spPr/>
    </dgm:pt>
    <dgm:pt modelId="{3DF1CD45-1F49-46D6-8AD5-AE8BDBDEF2BD}" type="pres">
      <dgm:prSet presAssocID="{AF79E021-B1DF-49AD-B2B3-A29DB12F5F3F}" presName="space" presStyleCnt="0"/>
      <dgm:spPr/>
    </dgm:pt>
    <dgm:pt modelId="{B3A9EA98-2662-4E95-90D5-85CD6275FDEA}" type="pres">
      <dgm:prSet presAssocID="{AE8AF48C-8F58-43F6-B035-5870CBE623F8}" presName="composite" presStyleCnt="0"/>
      <dgm:spPr/>
    </dgm:pt>
    <dgm:pt modelId="{31A6E732-B912-4E98-A74D-7241E12A4EC7}" type="pres">
      <dgm:prSet presAssocID="{AE8AF48C-8F58-43F6-B035-5870CBE623F8}" presName="parTx" presStyleLbl="alignNode1" presStyleIdx="7" presStyleCnt="10">
        <dgm:presLayoutVars>
          <dgm:chMax val="0"/>
          <dgm:chPref val="0"/>
        </dgm:presLayoutVars>
      </dgm:prSet>
      <dgm:spPr/>
    </dgm:pt>
    <dgm:pt modelId="{C319F82E-9683-45FD-AD83-0E07BE07CF88}" type="pres">
      <dgm:prSet presAssocID="{AE8AF48C-8F58-43F6-B035-5870CBE623F8}" presName="desTx" presStyleLbl="alignAccFollowNode1" presStyleIdx="7" presStyleCnt="10">
        <dgm:presLayoutVars/>
      </dgm:prSet>
      <dgm:spPr/>
    </dgm:pt>
    <dgm:pt modelId="{9246402A-8528-47A5-A629-6A3454156351}" type="pres">
      <dgm:prSet presAssocID="{75AF91A8-09BB-4AA5-BABF-1FEFAC976BC2}" presName="space" presStyleCnt="0"/>
      <dgm:spPr/>
    </dgm:pt>
    <dgm:pt modelId="{D83B63A8-8D4C-4CA0-9DBD-C9D3D485467B}" type="pres">
      <dgm:prSet presAssocID="{96FD4447-4D57-46B9-AC99-34DD804DDC92}" presName="composite" presStyleCnt="0"/>
      <dgm:spPr/>
    </dgm:pt>
    <dgm:pt modelId="{B89CAA75-5D04-4195-8CE7-8378702C7FE8}" type="pres">
      <dgm:prSet presAssocID="{96FD4447-4D57-46B9-AC99-34DD804DDC92}" presName="parTx" presStyleLbl="alignNode1" presStyleIdx="8" presStyleCnt="10">
        <dgm:presLayoutVars>
          <dgm:chMax val="0"/>
          <dgm:chPref val="0"/>
        </dgm:presLayoutVars>
      </dgm:prSet>
      <dgm:spPr/>
    </dgm:pt>
    <dgm:pt modelId="{2176A279-DDD1-484D-A454-DA9A019AD120}" type="pres">
      <dgm:prSet presAssocID="{96FD4447-4D57-46B9-AC99-34DD804DDC92}" presName="desTx" presStyleLbl="alignAccFollowNode1" presStyleIdx="8" presStyleCnt="10">
        <dgm:presLayoutVars/>
      </dgm:prSet>
      <dgm:spPr/>
    </dgm:pt>
    <dgm:pt modelId="{91E7F43B-CF0E-4AEA-8A3F-56AE13B97DF3}" type="pres">
      <dgm:prSet presAssocID="{5E061C7C-1E11-4CBD-A590-4903021F3D4C}" presName="space" presStyleCnt="0"/>
      <dgm:spPr/>
    </dgm:pt>
    <dgm:pt modelId="{740915EB-B8C5-4024-B705-3FAB28797A6B}" type="pres">
      <dgm:prSet presAssocID="{62DC3C0A-AE2A-4E38-855E-08B460096B35}" presName="composite" presStyleCnt="0"/>
      <dgm:spPr/>
    </dgm:pt>
    <dgm:pt modelId="{6B63FB1F-4E75-4560-BCB2-8D34EA373335}" type="pres">
      <dgm:prSet presAssocID="{62DC3C0A-AE2A-4E38-855E-08B460096B35}" presName="parTx" presStyleLbl="alignNode1" presStyleIdx="9" presStyleCnt="10">
        <dgm:presLayoutVars>
          <dgm:chMax val="0"/>
          <dgm:chPref val="0"/>
        </dgm:presLayoutVars>
      </dgm:prSet>
      <dgm:spPr/>
    </dgm:pt>
    <dgm:pt modelId="{36BEF03F-32D0-4410-9398-3A8E09F9119D}" type="pres">
      <dgm:prSet presAssocID="{62DC3C0A-AE2A-4E38-855E-08B460096B35}" presName="desTx" presStyleLbl="alignAccFollowNode1" presStyleIdx="9" presStyleCnt="10">
        <dgm:presLayoutVars/>
      </dgm:prSet>
      <dgm:spPr/>
    </dgm:pt>
  </dgm:ptLst>
  <dgm:cxnLst>
    <dgm:cxn modelId="{AE4FF50D-A8E3-4D3C-8F0B-6B5E482381F8}" type="presOf" srcId="{3A654B1D-4A9C-4C84-99CC-3914308F995A}" destId="{C319F82E-9683-45FD-AD83-0E07BE07CF88}" srcOrd="0" destOrd="0" presId="urn:microsoft.com/office/officeart/2016/7/layout/ChevronBlockProcess"/>
    <dgm:cxn modelId="{E867A611-4734-4EA6-B4F6-F201314CBD9F}" srcId="{4C8F9595-88A4-4149-8270-206FF84A6D59}" destId="{C6B201EC-8D70-4FE1-BAE7-D8EF2473FE51}" srcOrd="6" destOrd="0" parTransId="{58FBDBAF-9A8B-406C-9D05-83DC7AF3B883}" sibTransId="{AF79E021-B1DF-49AD-B2B3-A29DB12F5F3F}"/>
    <dgm:cxn modelId="{BB010F13-69E8-414F-949F-0AB5D9ABBFCF}" type="presOf" srcId="{FBD6D5FF-2F1A-4CC1-A3B8-603C2A752D5C}" destId="{A3FABF68-62C1-41FD-B996-FFC33DAE09C2}" srcOrd="0" destOrd="0" presId="urn:microsoft.com/office/officeart/2016/7/layout/ChevronBlockProcess"/>
    <dgm:cxn modelId="{5D93A313-0C01-48CA-A231-EC60797C9181}" type="presOf" srcId="{6D908B91-C390-4596-B9BE-EA8EEDAB3F9E}" destId="{D52243F0-DA0A-464E-975F-A82AB129A4F7}" srcOrd="0" destOrd="0" presId="urn:microsoft.com/office/officeart/2016/7/layout/ChevronBlockProcess"/>
    <dgm:cxn modelId="{379E6B1C-FB7C-406E-B4DD-F7118E77568B}" srcId="{4C8F9595-88A4-4149-8270-206FF84A6D59}" destId="{6D908B91-C390-4596-B9BE-EA8EEDAB3F9E}" srcOrd="0" destOrd="0" parTransId="{E796BA61-8098-4596-BBB3-34AC3D36D7A5}" sibTransId="{5A816D77-136C-48ED-B0F3-D4A9623CD011}"/>
    <dgm:cxn modelId="{9F3B8920-D961-4200-BAB6-021DC52A1D07}" type="presOf" srcId="{264732FB-0426-454E-B62F-C696957AF363}" destId="{7B2C58BB-BF95-4EA0-A264-D84C4D664342}" srcOrd="0" destOrd="0" presId="urn:microsoft.com/office/officeart/2016/7/layout/ChevronBlockProcess"/>
    <dgm:cxn modelId="{1453BA24-F88B-4B01-96BE-99835948ED79}" type="presOf" srcId="{4AEF43DF-50F3-49B6-9332-D6A28E1DF356}" destId="{36BEF03F-32D0-4410-9398-3A8E09F9119D}" srcOrd="0" destOrd="0" presId="urn:microsoft.com/office/officeart/2016/7/layout/ChevronBlockProcess"/>
    <dgm:cxn modelId="{2DBE4326-7F08-4125-8883-BCD76DB637DB}" type="presOf" srcId="{93E5AD7C-B19B-4E3F-948D-108B40C6F85E}" destId="{E010195C-D1B3-40E8-B57F-E4D4AB1C1358}" srcOrd="0" destOrd="0" presId="urn:microsoft.com/office/officeart/2016/7/layout/ChevronBlockProcess"/>
    <dgm:cxn modelId="{E0CE0831-7F63-400E-936C-701575ACF31D}" type="presOf" srcId="{DD1C5ADC-BE83-4D6E-8055-7BFF6C725102}" destId="{357127A2-069F-4A2F-8161-A28BED93ADEF}" srcOrd="0" destOrd="0" presId="urn:microsoft.com/office/officeart/2016/7/layout/ChevronBlockProcess"/>
    <dgm:cxn modelId="{31D0F35D-99D1-40A9-B15F-159904F9EA7E}" srcId="{C6B201EC-8D70-4FE1-BAE7-D8EF2473FE51}" destId="{E0F1B521-C5E1-49E1-8598-4B7D42262BDF}" srcOrd="0" destOrd="0" parTransId="{DD898212-EC2D-4000-846F-A1C9D7D50BB9}" sibTransId="{FBE3D37F-7239-4EAE-9BC7-2E1B41FFE388}"/>
    <dgm:cxn modelId="{F9798760-ACB8-45BD-A768-9802FE70BF0B}" srcId="{9DC3AA05-10CE-4E13-925E-047CE4B88349}" destId="{DD1C5ADC-BE83-4D6E-8055-7BFF6C725102}" srcOrd="0" destOrd="0" parTransId="{92B7C1BC-2C0B-4122-BAE9-B61909D43572}" sibTransId="{32CB99B5-42C3-4220-B18E-C01275F82C27}"/>
    <dgm:cxn modelId="{A6D02B43-E5A5-4D17-864E-1DE140EB9A74}" type="presOf" srcId="{37DF659C-25C6-4635-977D-792F1C253F04}" destId="{AACB7E4B-B307-47E4-8DB4-DEEF02C2B130}" srcOrd="0" destOrd="0" presId="urn:microsoft.com/office/officeart/2016/7/layout/ChevronBlockProcess"/>
    <dgm:cxn modelId="{6535C348-6B5C-4894-A725-B4CDD9A89F8F}" srcId="{62DC3C0A-AE2A-4E38-855E-08B460096B35}" destId="{4AEF43DF-50F3-49B6-9332-D6A28E1DF356}" srcOrd="0" destOrd="0" parTransId="{38DCAA8B-159C-45D5-9A65-51DEA51BC98F}" sibTransId="{7955123C-55F4-4C5C-88A1-D520571E0EA5}"/>
    <dgm:cxn modelId="{E2502B6B-1002-43FA-8EEA-930C1D47A319}" type="presOf" srcId="{D60F9C04-8B3C-4277-9BAC-09C5DF2DFA32}" destId="{EF15FDF2-5F89-4FD2-8AD6-E07969A6BA0E}" srcOrd="0" destOrd="0" presId="urn:microsoft.com/office/officeart/2016/7/layout/ChevronBlockProcess"/>
    <dgm:cxn modelId="{42F1B671-7104-4FB2-9D95-130582275F90}" type="presOf" srcId="{62DC3C0A-AE2A-4E38-855E-08B460096B35}" destId="{6B63FB1F-4E75-4560-BCB2-8D34EA373335}" srcOrd="0" destOrd="0" presId="urn:microsoft.com/office/officeart/2016/7/layout/ChevronBlockProcess"/>
    <dgm:cxn modelId="{1E542A72-965D-4E82-AD05-06993B480B2F}" srcId="{FBD6D5FF-2F1A-4CC1-A3B8-603C2A752D5C}" destId="{D60F9C04-8B3C-4277-9BAC-09C5DF2DFA32}" srcOrd="0" destOrd="0" parTransId="{0DC10CAF-8BB0-4342-A893-28362589B1F3}" sibTransId="{38D62DC2-A3BD-4166-83FC-C7599F8DD353}"/>
    <dgm:cxn modelId="{98A3AD52-A7DE-4906-8379-26CED3C39B98}" type="presOf" srcId="{D0FA948A-8AC5-485F-B172-3597D5C011B7}" destId="{71BDC5BC-6118-4320-82D7-FF8F55D4D65B}" srcOrd="0" destOrd="0" presId="urn:microsoft.com/office/officeart/2016/7/layout/ChevronBlockProcess"/>
    <dgm:cxn modelId="{238C6E53-2A2E-4BC7-B843-30C71CD3BA0B}" srcId="{4C8F9595-88A4-4149-8270-206FF84A6D59}" destId="{37DF659C-25C6-4635-977D-792F1C253F04}" srcOrd="4" destOrd="0" parTransId="{2EFD20CE-D2E8-4E3E-9492-6F10AF56CF4D}" sibTransId="{E82E6EDB-4DF3-41BB-866B-05BA5ED559A3}"/>
    <dgm:cxn modelId="{5E67E653-06D4-4093-8B1C-DA67A027374D}" type="presOf" srcId="{9DC3AA05-10CE-4E13-925E-047CE4B88349}" destId="{B27ECBD3-114D-40F4-BACF-03C232B916FC}" srcOrd="0" destOrd="0" presId="urn:microsoft.com/office/officeart/2016/7/layout/ChevronBlockProcess"/>
    <dgm:cxn modelId="{3162C258-A3BE-439E-811D-58EF2371B632}" type="presOf" srcId="{F4F85077-4C7F-42B5-898E-189643B49483}" destId="{ECE5DA04-069C-4998-8648-75DFF23FF8C4}" srcOrd="0" destOrd="0" presId="urn:microsoft.com/office/officeart/2016/7/layout/ChevronBlockProcess"/>
    <dgm:cxn modelId="{DEE54379-C863-4335-B124-D71FA79B4489}" srcId="{37DF659C-25C6-4635-977D-792F1C253F04}" destId="{93E5AD7C-B19B-4E3F-948D-108B40C6F85E}" srcOrd="0" destOrd="0" parTransId="{36D5BF32-7F33-43E1-9FA8-73F4B692EEB3}" sibTransId="{AF49E350-FD54-415B-98DE-51D74E096658}"/>
    <dgm:cxn modelId="{FE9C2E5A-1AEE-4DC8-B86F-4732B407FF12}" type="presOf" srcId="{C6B201EC-8D70-4FE1-BAE7-D8EF2473FE51}" destId="{D7FC2A12-225F-4190-944B-20F263489A8F}" srcOrd="0" destOrd="0" presId="urn:microsoft.com/office/officeart/2016/7/layout/ChevronBlockProcess"/>
    <dgm:cxn modelId="{99088488-E04D-49C3-8C01-832EC03A10E3}" type="presOf" srcId="{4C8F9595-88A4-4149-8270-206FF84A6D59}" destId="{D481F15A-C55F-475D-B65F-CC864FE6BCE1}" srcOrd="0" destOrd="0" presId="urn:microsoft.com/office/officeart/2016/7/layout/ChevronBlockProcess"/>
    <dgm:cxn modelId="{53C2458F-5C28-4BE8-AB0E-4EACF8A3618F}" type="presOf" srcId="{E0F1B521-C5E1-49E1-8598-4B7D42262BDF}" destId="{8FA2D44C-126D-4F80-855C-3C3119B65C9B}" srcOrd="0" destOrd="0" presId="urn:microsoft.com/office/officeart/2016/7/layout/ChevronBlockProcess"/>
    <dgm:cxn modelId="{061E84A2-188C-4C91-A95B-8FB78D061019}" srcId="{4C8F9595-88A4-4149-8270-206FF84A6D59}" destId="{D0FA948A-8AC5-485F-B172-3597D5C011B7}" srcOrd="2" destOrd="0" parTransId="{F4BB79DC-EEED-4F5C-AAE4-AD4625F5618E}" sibTransId="{C4C12E9C-5C09-43E8-93FC-58AF5FA1A101}"/>
    <dgm:cxn modelId="{5D6F0BA3-5D53-4458-9FC8-DEFD5A88F4AD}" srcId="{D0FA948A-8AC5-485F-B172-3597D5C011B7}" destId="{8F6004ED-3557-4031-A2DE-5BE7DA04849B}" srcOrd="0" destOrd="0" parTransId="{CFECC4C6-6DA1-404E-B877-39B77FC9D629}" sibTransId="{FF721656-21CC-49C9-8862-EDF6469D21D6}"/>
    <dgm:cxn modelId="{08483AA7-A111-49D7-A4D1-3BC95F4E0260}" srcId="{4C8F9595-88A4-4149-8270-206FF84A6D59}" destId="{9DC3AA05-10CE-4E13-925E-047CE4B88349}" srcOrd="3" destOrd="0" parTransId="{A3CD27C5-2AAF-4059-B441-6E1D4A5CC299}" sibTransId="{0C45A1EE-4E92-4FBB-88A8-FA190E0F7321}"/>
    <dgm:cxn modelId="{699CCCA9-62C2-4EB3-A3C1-22A388991F4E}" srcId="{4C8F9595-88A4-4149-8270-206FF84A6D59}" destId="{F4F85077-4C7F-42B5-898E-189643B49483}" srcOrd="1" destOrd="0" parTransId="{656496C1-4104-4A75-95B5-9D9FB1A25F33}" sibTransId="{9E5D9B8D-F2B5-4343-8FB6-538C198D1E76}"/>
    <dgm:cxn modelId="{86138BBC-0AB7-4C58-8A58-83E740D928CD}" srcId="{4C8F9595-88A4-4149-8270-206FF84A6D59}" destId="{62DC3C0A-AE2A-4E38-855E-08B460096B35}" srcOrd="9" destOrd="0" parTransId="{C55081BC-A5F8-4E27-8D61-7E523D846D29}" sibTransId="{5C3534AE-4E7D-43F1-AE4B-A6AE5D62F648}"/>
    <dgm:cxn modelId="{7B7DFCBE-8678-4E05-AF99-5015828557E7}" srcId="{4C8F9595-88A4-4149-8270-206FF84A6D59}" destId="{AE8AF48C-8F58-43F6-B035-5870CBE623F8}" srcOrd="7" destOrd="0" parTransId="{F1619D89-B1DD-468B-B257-D6EEAA4D4C85}" sibTransId="{75AF91A8-09BB-4AA5-BABF-1FEFAC976BC2}"/>
    <dgm:cxn modelId="{D177EFC2-B15B-4311-B201-66A62E916CC1}" srcId="{4C8F9595-88A4-4149-8270-206FF84A6D59}" destId="{96FD4447-4D57-46B9-AC99-34DD804DDC92}" srcOrd="8" destOrd="0" parTransId="{F8DD1F7D-DA83-4294-A80F-C2E3B5440BE8}" sibTransId="{5E061C7C-1E11-4CBD-A590-4903021F3D4C}"/>
    <dgm:cxn modelId="{96BB34C8-39AB-4571-B62B-C2B061F6653C}" type="presOf" srcId="{F0BE6873-CCBD-4512-9BB4-5E5F2A4B6A1D}" destId="{2176A279-DDD1-484D-A454-DA9A019AD120}" srcOrd="0" destOrd="0" presId="urn:microsoft.com/office/officeart/2016/7/layout/ChevronBlockProcess"/>
    <dgm:cxn modelId="{F21ABED7-586E-4F3D-A413-B3AAE27079D5}" srcId="{F4F85077-4C7F-42B5-898E-189643B49483}" destId="{264732FB-0426-454E-B62F-C696957AF363}" srcOrd="0" destOrd="0" parTransId="{2E89AC02-8FDA-46C9-966C-2DFCFC8DCAC0}" sibTransId="{9B0271F7-0EB4-4D69-929C-CA5922AFD5F5}"/>
    <dgm:cxn modelId="{96D579DB-B7D2-4AA7-A212-84B181ADA97C}" type="presOf" srcId="{AE8AF48C-8F58-43F6-B035-5870CBE623F8}" destId="{31A6E732-B912-4E98-A74D-7241E12A4EC7}" srcOrd="0" destOrd="0" presId="urn:microsoft.com/office/officeart/2016/7/layout/ChevronBlockProcess"/>
    <dgm:cxn modelId="{29447ADB-8F88-4F95-9778-DAEB39319324}" srcId="{96FD4447-4D57-46B9-AC99-34DD804DDC92}" destId="{F0BE6873-CCBD-4512-9BB4-5E5F2A4B6A1D}" srcOrd="0" destOrd="0" parTransId="{5C2C81FD-D16C-4C35-AD3B-E7E67889478B}" sibTransId="{5654D06D-25E5-4AB0-B3DA-992D6A653419}"/>
    <dgm:cxn modelId="{B1AA83DD-2183-4060-A9A4-0D7C59E4ECD7}" type="presOf" srcId="{22A25FF1-7C38-4DF9-BAE0-178CF240BB60}" destId="{4FA630DF-230D-41A0-A5B5-C5B47DC6D413}" srcOrd="0" destOrd="0" presId="urn:microsoft.com/office/officeart/2016/7/layout/ChevronBlockProcess"/>
    <dgm:cxn modelId="{21BC66E5-DE4B-46E2-B6A0-EF78DCEE37A5}" srcId="{4C8F9595-88A4-4149-8270-206FF84A6D59}" destId="{FBD6D5FF-2F1A-4CC1-A3B8-603C2A752D5C}" srcOrd="5" destOrd="0" parTransId="{282A4D4C-97DC-4EFA-B9BC-A59A08405DED}" sibTransId="{3AA80639-F7FD-4A37-A147-808A8FA8FE49}"/>
    <dgm:cxn modelId="{68F8B8EA-169E-48D0-AC0C-4D334BDEC524}" srcId="{6D908B91-C390-4596-B9BE-EA8EEDAB3F9E}" destId="{22A25FF1-7C38-4DF9-BAE0-178CF240BB60}" srcOrd="0" destOrd="0" parTransId="{1553D5CF-D0FE-4DBF-A1BA-563D14DC700E}" sibTransId="{807E616F-1BFF-4979-8B13-680D25440ECF}"/>
    <dgm:cxn modelId="{CDB01BEE-76E7-4049-BAC8-2A6EE4F20C06}" type="presOf" srcId="{8F6004ED-3557-4031-A2DE-5BE7DA04849B}" destId="{EB88F392-915C-4F58-BA02-D66345EF21C2}" srcOrd="0" destOrd="0" presId="urn:microsoft.com/office/officeart/2016/7/layout/ChevronBlockProcess"/>
    <dgm:cxn modelId="{5ADA15F1-5250-41DB-89F9-8DD10C80FE12}" srcId="{AE8AF48C-8F58-43F6-B035-5870CBE623F8}" destId="{3A654B1D-4A9C-4C84-99CC-3914308F995A}" srcOrd="0" destOrd="0" parTransId="{011C41A4-D0BE-47EC-A9B7-E08EE40FF778}" sibTransId="{BFBF274C-D4B1-4D31-8636-BAB8F38AF0FC}"/>
    <dgm:cxn modelId="{23E9E3FE-F59A-453E-BB1E-ACB98A4AE642}" type="presOf" srcId="{96FD4447-4D57-46B9-AC99-34DD804DDC92}" destId="{B89CAA75-5D04-4195-8CE7-8378702C7FE8}" srcOrd="0" destOrd="0" presId="urn:microsoft.com/office/officeart/2016/7/layout/ChevronBlockProcess"/>
    <dgm:cxn modelId="{08FF42F4-64E4-4DAF-8B5A-DE83D3F8CCE7}" type="presParOf" srcId="{D481F15A-C55F-475D-B65F-CC864FE6BCE1}" destId="{CFB5CC48-7D90-4D63-A823-7180ADB09D35}" srcOrd="0" destOrd="0" presId="urn:microsoft.com/office/officeart/2016/7/layout/ChevronBlockProcess"/>
    <dgm:cxn modelId="{CD2D3989-B3E0-47F2-9494-392348385000}" type="presParOf" srcId="{CFB5CC48-7D90-4D63-A823-7180ADB09D35}" destId="{D52243F0-DA0A-464E-975F-A82AB129A4F7}" srcOrd="0" destOrd="0" presId="urn:microsoft.com/office/officeart/2016/7/layout/ChevronBlockProcess"/>
    <dgm:cxn modelId="{8E2C44CA-D0B6-4D5F-9653-8D0EE8E28425}" type="presParOf" srcId="{CFB5CC48-7D90-4D63-A823-7180ADB09D35}" destId="{4FA630DF-230D-41A0-A5B5-C5B47DC6D413}" srcOrd="1" destOrd="0" presId="urn:microsoft.com/office/officeart/2016/7/layout/ChevronBlockProcess"/>
    <dgm:cxn modelId="{B5BE42DA-5969-4E5D-A448-BAB2B45ED688}" type="presParOf" srcId="{D481F15A-C55F-475D-B65F-CC864FE6BCE1}" destId="{A5A8D5CC-ED1B-4F1D-8A94-67EDF0809DC9}" srcOrd="1" destOrd="0" presId="urn:microsoft.com/office/officeart/2016/7/layout/ChevronBlockProcess"/>
    <dgm:cxn modelId="{F486BEA8-79F7-47E2-AB53-52E1E393AB32}" type="presParOf" srcId="{D481F15A-C55F-475D-B65F-CC864FE6BCE1}" destId="{91D4F091-F8CB-403D-B9CB-065E0D28F147}" srcOrd="2" destOrd="0" presId="urn:microsoft.com/office/officeart/2016/7/layout/ChevronBlockProcess"/>
    <dgm:cxn modelId="{5CA23F9A-5135-4FB3-9A45-A5C8E5375FD5}" type="presParOf" srcId="{91D4F091-F8CB-403D-B9CB-065E0D28F147}" destId="{ECE5DA04-069C-4998-8648-75DFF23FF8C4}" srcOrd="0" destOrd="0" presId="urn:microsoft.com/office/officeart/2016/7/layout/ChevronBlockProcess"/>
    <dgm:cxn modelId="{8F58F31E-758D-47EB-BD43-161F7C8D7753}" type="presParOf" srcId="{91D4F091-F8CB-403D-B9CB-065E0D28F147}" destId="{7B2C58BB-BF95-4EA0-A264-D84C4D664342}" srcOrd="1" destOrd="0" presId="urn:microsoft.com/office/officeart/2016/7/layout/ChevronBlockProcess"/>
    <dgm:cxn modelId="{183BD70A-2102-47C7-BBA7-7346CC25EAA4}" type="presParOf" srcId="{D481F15A-C55F-475D-B65F-CC864FE6BCE1}" destId="{5AE21E33-E5BD-45EE-9985-A3916655EF58}" srcOrd="3" destOrd="0" presId="urn:microsoft.com/office/officeart/2016/7/layout/ChevronBlockProcess"/>
    <dgm:cxn modelId="{F7E51BEE-7156-4941-B6B2-FF34797B65BC}" type="presParOf" srcId="{D481F15A-C55F-475D-B65F-CC864FE6BCE1}" destId="{6F285568-8CB5-4E48-A594-F7A0D46F989C}" srcOrd="4" destOrd="0" presId="urn:microsoft.com/office/officeart/2016/7/layout/ChevronBlockProcess"/>
    <dgm:cxn modelId="{44CF19D5-C74C-47F3-9E1C-0C6772680F72}" type="presParOf" srcId="{6F285568-8CB5-4E48-A594-F7A0D46F989C}" destId="{71BDC5BC-6118-4320-82D7-FF8F55D4D65B}" srcOrd="0" destOrd="0" presId="urn:microsoft.com/office/officeart/2016/7/layout/ChevronBlockProcess"/>
    <dgm:cxn modelId="{1E4C5A2B-90D2-434C-9A35-EABEAD5F5769}" type="presParOf" srcId="{6F285568-8CB5-4E48-A594-F7A0D46F989C}" destId="{EB88F392-915C-4F58-BA02-D66345EF21C2}" srcOrd="1" destOrd="0" presId="urn:microsoft.com/office/officeart/2016/7/layout/ChevronBlockProcess"/>
    <dgm:cxn modelId="{1F414A34-C69C-4261-9417-D54F1BA79E5D}" type="presParOf" srcId="{D481F15A-C55F-475D-B65F-CC864FE6BCE1}" destId="{5FD2EDF3-099C-43B2-ACCA-2E85F39E3399}" srcOrd="5" destOrd="0" presId="urn:microsoft.com/office/officeart/2016/7/layout/ChevronBlockProcess"/>
    <dgm:cxn modelId="{BCC44129-EC63-4ED4-9E1B-F35EA8AA26FA}" type="presParOf" srcId="{D481F15A-C55F-475D-B65F-CC864FE6BCE1}" destId="{F54323F9-FC91-4B44-B797-36A48A961BB7}" srcOrd="6" destOrd="0" presId="urn:microsoft.com/office/officeart/2016/7/layout/ChevronBlockProcess"/>
    <dgm:cxn modelId="{FBFD478C-C6CA-4776-8C74-BD4F9FB9B4B3}" type="presParOf" srcId="{F54323F9-FC91-4B44-B797-36A48A961BB7}" destId="{B27ECBD3-114D-40F4-BACF-03C232B916FC}" srcOrd="0" destOrd="0" presId="urn:microsoft.com/office/officeart/2016/7/layout/ChevronBlockProcess"/>
    <dgm:cxn modelId="{715FEED5-91B2-4160-95AD-7EC4B872C213}" type="presParOf" srcId="{F54323F9-FC91-4B44-B797-36A48A961BB7}" destId="{357127A2-069F-4A2F-8161-A28BED93ADEF}" srcOrd="1" destOrd="0" presId="urn:microsoft.com/office/officeart/2016/7/layout/ChevronBlockProcess"/>
    <dgm:cxn modelId="{95EC5D56-282F-4A72-B042-BD3A0AC9E287}" type="presParOf" srcId="{D481F15A-C55F-475D-B65F-CC864FE6BCE1}" destId="{D6541EAA-D2DB-4BC9-AB83-780CA3BD1FC9}" srcOrd="7" destOrd="0" presId="urn:microsoft.com/office/officeart/2016/7/layout/ChevronBlockProcess"/>
    <dgm:cxn modelId="{8BA214CD-867B-479F-A4B5-5F15C1351EEA}" type="presParOf" srcId="{D481F15A-C55F-475D-B65F-CC864FE6BCE1}" destId="{7A61AE4C-9B6B-4B30-92F9-5BD08ADFFB39}" srcOrd="8" destOrd="0" presId="urn:microsoft.com/office/officeart/2016/7/layout/ChevronBlockProcess"/>
    <dgm:cxn modelId="{1CDEE305-972D-4460-82C1-E98506B2A91E}" type="presParOf" srcId="{7A61AE4C-9B6B-4B30-92F9-5BD08ADFFB39}" destId="{AACB7E4B-B307-47E4-8DB4-DEEF02C2B130}" srcOrd="0" destOrd="0" presId="urn:microsoft.com/office/officeart/2016/7/layout/ChevronBlockProcess"/>
    <dgm:cxn modelId="{3ECBBAA9-C967-4FFB-9682-014CE5C7D485}" type="presParOf" srcId="{7A61AE4C-9B6B-4B30-92F9-5BD08ADFFB39}" destId="{E010195C-D1B3-40E8-B57F-E4D4AB1C1358}" srcOrd="1" destOrd="0" presId="urn:microsoft.com/office/officeart/2016/7/layout/ChevronBlockProcess"/>
    <dgm:cxn modelId="{C390D810-255F-4FF7-A286-9D7EFBD313EF}" type="presParOf" srcId="{D481F15A-C55F-475D-B65F-CC864FE6BCE1}" destId="{7F0D4959-4C5D-4396-91EE-FE6618161991}" srcOrd="9" destOrd="0" presId="urn:microsoft.com/office/officeart/2016/7/layout/ChevronBlockProcess"/>
    <dgm:cxn modelId="{C1E8E505-592E-4578-A89A-0392B51754EF}" type="presParOf" srcId="{D481F15A-C55F-475D-B65F-CC864FE6BCE1}" destId="{51B74AAB-B35E-485F-A8B2-E9EAA4BBA475}" srcOrd="10" destOrd="0" presId="urn:microsoft.com/office/officeart/2016/7/layout/ChevronBlockProcess"/>
    <dgm:cxn modelId="{9F4FF3DF-B8C4-459A-A474-4EEB9C01B3AD}" type="presParOf" srcId="{51B74AAB-B35E-485F-A8B2-E9EAA4BBA475}" destId="{A3FABF68-62C1-41FD-B996-FFC33DAE09C2}" srcOrd="0" destOrd="0" presId="urn:microsoft.com/office/officeart/2016/7/layout/ChevronBlockProcess"/>
    <dgm:cxn modelId="{C63FC6A2-44B6-41A2-A47D-3E0DBF85DAEB}" type="presParOf" srcId="{51B74AAB-B35E-485F-A8B2-E9EAA4BBA475}" destId="{EF15FDF2-5F89-4FD2-8AD6-E07969A6BA0E}" srcOrd="1" destOrd="0" presId="urn:microsoft.com/office/officeart/2016/7/layout/ChevronBlockProcess"/>
    <dgm:cxn modelId="{9401A22B-8B4B-49BA-AF09-5F67453FF821}" type="presParOf" srcId="{D481F15A-C55F-475D-B65F-CC864FE6BCE1}" destId="{954DF9C4-129C-42B4-8236-5A449F785995}" srcOrd="11" destOrd="0" presId="urn:microsoft.com/office/officeart/2016/7/layout/ChevronBlockProcess"/>
    <dgm:cxn modelId="{0440BF8E-A2D6-4706-83EA-7D73B111B2F2}" type="presParOf" srcId="{D481F15A-C55F-475D-B65F-CC864FE6BCE1}" destId="{0B9B2506-363E-4786-ADF8-AED60522CFB0}" srcOrd="12" destOrd="0" presId="urn:microsoft.com/office/officeart/2016/7/layout/ChevronBlockProcess"/>
    <dgm:cxn modelId="{B902DF40-75BB-4666-8078-06A9D9261EF6}" type="presParOf" srcId="{0B9B2506-363E-4786-ADF8-AED60522CFB0}" destId="{D7FC2A12-225F-4190-944B-20F263489A8F}" srcOrd="0" destOrd="0" presId="urn:microsoft.com/office/officeart/2016/7/layout/ChevronBlockProcess"/>
    <dgm:cxn modelId="{50AEE9D4-224E-40B2-9CD1-6D7EC685F821}" type="presParOf" srcId="{0B9B2506-363E-4786-ADF8-AED60522CFB0}" destId="{8FA2D44C-126D-4F80-855C-3C3119B65C9B}" srcOrd="1" destOrd="0" presId="urn:microsoft.com/office/officeart/2016/7/layout/ChevronBlockProcess"/>
    <dgm:cxn modelId="{22DBD620-F216-46D0-BB3B-B8C33052FA56}" type="presParOf" srcId="{D481F15A-C55F-475D-B65F-CC864FE6BCE1}" destId="{3DF1CD45-1F49-46D6-8AD5-AE8BDBDEF2BD}" srcOrd="13" destOrd="0" presId="urn:microsoft.com/office/officeart/2016/7/layout/ChevronBlockProcess"/>
    <dgm:cxn modelId="{FC506AFE-4C00-4492-9125-05E7D5FE8C89}" type="presParOf" srcId="{D481F15A-C55F-475D-B65F-CC864FE6BCE1}" destId="{B3A9EA98-2662-4E95-90D5-85CD6275FDEA}" srcOrd="14" destOrd="0" presId="urn:microsoft.com/office/officeart/2016/7/layout/ChevronBlockProcess"/>
    <dgm:cxn modelId="{2C347E5D-B5AD-4E75-BF74-3BB2C28737F1}" type="presParOf" srcId="{B3A9EA98-2662-4E95-90D5-85CD6275FDEA}" destId="{31A6E732-B912-4E98-A74D-7241E12A4EC7}" srcOrd="0" destOrd="0" presId="urn:microsoft.com/office/officeart/2016/7/layout/ChevronBlockProcess"/>
    <dgm:cxn modelId="{870D3730-FAF0-43F8-8241-25C8E98412C7}" type="presParOf" srcId="{B3A9EA98-2662-4E95-90D5-85CD6275FDEA}" destId="{C319F82E-9683-45FD-AD83-0E07BE07CF88}" srcOrd="1" destOrd="0" presId="urn:microsoft.com/office/officeart/2016/7/layout/ChevronBlockProcess"/>
    <dgm:cxn modelId="{5F9E9C2D-552F-4A4D-92FB-61444A13FA41}" type="presParOf" srcId="{D481F15A-C55F-475D-B65F-CC864FE6BCE1}" destId="{9246402A-8528-47A5-A629-6A3454156351}" srcOrd="15" destOrd="0" presId="urn:microsoft.com/office/officeart/2016/7/layout/ChevronBlockProcess"/>
    <dgm:cxn modelId="{B71CDBA6-2F1C-450F-A3A4-A4B98BF21A54}" type="presParOf" srcId="{D481F15A-C55F-475D-B65F-CC864FE6BCE1}" destId="{D83B63A8-8D4C-4CA0-9DBD-C9D3D485467B}" srcOrd="16" destOrd="0" presId="urn:microsoft.com/office/officeart/2016/7/layout/ChevronBlockProcess"/>
    <dgm:cxn modelId="{07D094BB-5125-4DAE-883F-9EB8D678EEB7}" type="presParOf" srcId="{D83B63A8-8D4C-4CA0-9DBD-C9D3D485467B}" destId="{B89CAA75-5D04-4195-8CE7-8378702C7FE8}" srcOrd="0" destOrd="0" presId="urn:microsoft.com/office/officeart/2016/7/layout/ChevronBlockProcess"/>
    <dgm:cxn modelId="{5AA3BD55-B764-47FB-AFEB-4A49D9E115C1}" type="presParOf" srcId="{D83B63A8-8D4C-4CA0-9DBD-C9D3D485467B}" destId="{2176A279-DDD1-484D-A454-DA9A019AD120}" srcOrd="1" destOrd="0" presId="urn:microsoft.com/office/officeart/2016/7/layout/ChevronBlockProcess"/>
    <dgm:cxn modelId="{504CAE89-9670-44E1-A94F-55DADB6867C4}" type="presParOf" srcId="{D481F15A-C55F-475D-B65F-CC864FE6BCE1}" destId="{91E7F43B-CF0E-4AEA-8A3F-56AE13B97DF3}" srcOrd="17" destOrd="0" presId="urn:microsoft.com/office/officeart/2016/7/layout/ChevronBlockProcess"/>
    <dgm:cxn modelId="{9D9BD9A5-62A7-4E0E-B04D-8DBA3AAB9D84}" type="presParOf" srcId="{D481F15A-C55F-475D-B65F-CC864FE6BCE1}" destId="{740915EB-B8C5-4024-B705-3FAB28797A6B}" srcOrd="18" destOrd="0" presId="urn:microsoft.com/office/officeart/2016/7/layout/ChevronBlockProcess"/>
    <dgm:cxn modelId="{8622B222-419A-4047-B6A2-80136ED59EE4}" type="presParOf" srcId="{740915EB-B8C5-4024-B705-3FAB28797A6B}" destId="{6B63FB1F-4E75-4560-BCB2-8D34EA373335}" srcOrd="0" destOrd="0" presId="urn:microsoft.com/office/officeart/2016/7/layout/ChevronBlockProcess"/>
    <dgm:cxn modelId="{ACC41F65-05D8-4504-9B57-C593D7DD852A}" type="presParOf" srcId="{740915EB-B8C5-4024-B705-3FAB28797A6B}" destId="{36BEF03F-32D0-4410-9398-3A8E09F9119D}"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782067-4281-4523-B48A-64E7CC4B0860}"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34FED6D9-DAD3-4F83-8FE6-2F47B06C3E9D}">
      <dgm:prSet custT="1"/>
      <dgm:spPr/>
      <dgm:t>
        <a:bodyPr/>
        <a:lstStyle/>
        <a:p>
          <a:r>
            <a:rPr lang="en-GB" sz="1600" dirty="0"/>
            <a:t>Desk-based review</a:t>
          </a:r>
          <a:endParaRPr lang="en-US" sz="1600" dirty="0"/>
        </a:p>
      </dgm:t>
    </dgm:pt>
    <dgm:pt modelId="{27F3A93E-78E8-413D-93F9-8E365FD019AD}" type="parTrans" cxnId="{F2139D7E-00BE-44E1-BBA8-9781EE78D135}">
      <dgm:prSet/>
      <dgm:spPr/>
      <dgm:t>
        <a:bodyPr/>
        <a:lstStyle/>
        <a:p>
          <a:endParaRPr lang="en-US"/>
        </a:p>
      </dgm:t>
    </dgm:pt>
    <dgm:pt modelId="{47B9BACE-29F2-458D-A078-8E9C30B5B44F}" type="sibTrans" cxnId="{F2139D7E-00BE-44E1-BBA8-9781EE78D135}">
      <dgm:prSet/>
      <dgm:spPr/>
      <dgm:t>
        <a:bodyPr/>
        <a:lstStyle/>
        <a:p>
          <a:endParaRPr lang="en-US"/>
        </a:p>
      </dgm:t>
    </dgm:pt>
    <dgm:pt modelId="{2D2FD553-3D9C-4572-8CAA-C11FF6D623CD}">
      <dgm:prSet custT="1"/>
      <dgm:spPr/>
      <dgm:t>
        <a:bodyPr/>
        <a:lstStyle/>
        <a:p>
          <a:r>
            <a:rPr lang="en-GB" sz="1600" dirty="0"/>
            <a:t>Seminar led for the OU Employability Scholarship Network on including visitors from Nottingham Trent University</a:t>
          </a:r>
          <a:endParaRPr lang="en-US" sz="1600" dirty="0"/>
        </a:p>
      </dgm:t>
    </dgm:pt>
    <dgm:pt modelId="{C611F9EC-5E25-47D8-AC88-6F3CFEB0479F}" type="parTrans" cxnId="{1352BF10-2B4F-4645-A378-572E8E2EB6B1}">
      <dgm:prSet/>
      <dgm:spPr/>
      <dgm:t>
        <a:bodyPr/>
        <a:lstStyle/>
        <a:p>
          <a:endParaRPr lang="en-US"/>
        </a:p>
      </dgm:t>
    </dgm:pt>
    <dgm:pt modelId="{F03E9F77-E74C-4B58-9D91-0B623FE958CF}" type="sibTrans" cxnId="{1352BF10-2B4F-4645-A378-572E8E2EB6B1}">
      <dgm:prSet/>
      <dgm:spPr/>
      <dgm:t>
        <a:bodyPr/>
        <a:lstStyle/>
        <a:p>
          <a:endParaRPr lang="en-US"/>
        </a:p>
      </dgm:t>
    </dgm:pt>
    <dgm:pt modelId="{D3929103-EDCC-459F-850C-3B95B6E0C593}">
      <dgm:prSet custT="1"/>
      <dgm:spPr/>
      <dgm:t>
        <a:bodyPr/>
        <a:lstStyle/>
        <a:p>
          <a:r>
            <a:rPr lang="en-GB" sz="1600" dirty="0"/>
            <a:t>Presentation as part of the employability and badging for the OU/Nottingham Trent University Employability Conference </a:t>
          </a:r>
          <a:endParaRPr lang="en-US" sz="1600" dirty="0"/>
        </a:p>
      </dgm:t>
    </dgm:pt>
    <dgm:pt modelId="{4AB3AF4D-685A-427D-9246-456AF17FFD11}" type="parTrans" cxnId="{F5B7CEA5-EAFF-439A-9518-E2F956F82C43}">
      <dgm:prSet/>
      <dgm:spPr/>
      <dgm:t>
        <a:bodyPr/>
        <a:lstStyle/>
        <a:p>
          <a:endParaRPr lang="en-US"/>
        </a:p>
      </dgm:t>
    </dgm:pt>
    <dgm:pt modelId="{25857032-B58F-41A8-83F4-700A773A9B30}" type="sibTrans" cxnId="{F5B7CEA5-EAFF-439A-9518-E2F956F82C43}">
      <dgm:prSet/>
      <dgm:spPr/>
      <dgm:t>
        <a:bodyPr/>
        <a:lstStyle/>
        <a:p>
          <a:endParaRPr lang="en-US"/>
        </a:p>
      </dgm:t>
    </dgm:pt>
    <dgm:pt modelId="{247CEEAD-09A1-4BF3-AD38-09041353E9F3}">
      <dgm:prSet custT="1"/>
      <dgm:spPr/>
      <dgm:t>
        <a:bodyPr/>
        <a:lstStyle/>
        <a:p>
          <a:r>
            <a:rPr lang="en-GB" sz="1600" dirty="0"/>
            <a:t>Input report to the setting up of the OU Digital Badging Steering Group from the BEAUPEEP leads </a:t>
          </a:r>
          <a:endParaRPr lang="en-US" sz="1600" dirty="0"/>
        </a:p>
      </dgm:t>
    </dgm:pt>
    <dgm:pt modelId="{3C540533-CFD3-4BE7-A3E2-E9B00982C566}" type="parTrans" cxnId="{18E8D609-2E42-49C0-B066-DF8215B26118}">
      <dgm:prSet/>
      <dgm:spPr/>
      <dgm:t>
        <a:bodyPr/>
        <a:lstStyle/>
        <a:p>
          <a:endParaRPr lang="en-US"/>
        </a:p>
      </dgm:t>
    </dgm:pt>
    <dgm:pt modelId="{A2682775-013E-4620-80ED-1BB5CE04E103}" type="sibTrans" cxnId="{18E8D609-2E42-49C0-B066-DF8215B26118}">
      <dgm:prSet/>
      <dgm:spPr/>
      <dgm:t>
        <a:bodyPr/>
        <a:lstStyle/>
        <a:p>
          <a:endParaRPr lang="en-US"/>
        </a:p>
      </dgm:t>
    </dgm:pt>
    <dgm:pt modelId="{A1D3666D-352F-4C01-91B7-D8736B612557}">
      <dgm:prSet custT="1"/>
      <dgm:spPr/>
      <dgm:t>
        <a:bodyPr/>
        <a:lstStyle/>
        <a:p>
          <a:r>
            <a:rPr lang="en-GB" sz="1600" dirty="0"/>
            <a:t>Presentation to the OU Future of interdisciplinary teaching and learning at the OU conference </a:t>
          </a:r>
          <a:endParaRPr lang="en-US" sz="1600" dirty="0"/>
        </a:p>
      </dgm:t>
    </dgm:pt>
    <dgm:pt modelId="{6391B3E5-AEED-42A8-965B-A7C26839EB2A}" type="parTrans" cxnId="{A4730102-4A65-4843-88DA-3E884241DCDA}">
      <dgm:prSet/>
      <dgm:spPr/>
      <dgm:t>
        <a:bodyPr/>
        <a:lstStyle/>
        <a:p>
          <a:endParaRPr lang="en-US"/>
        </a:p>
      </dgm:t>
    </dgm:pt>
    <dgm:pt modelId="{3C6EEA96-81A9-44FA-B57D-7F4FC73082FB}" type="sibTrans" cxnId="{A4730102-4A65-4843-88DA-3E884241DCDA}">
      <dgm:prSet/>
      <dgm:spPr/>
      <dgm:t>
        <a:bodyPr/>
        <a:lstStyle/>
        <a:p>
          <a:endParaRPr lang="en-US"/>
        </a:p>
      </dgm:t>
    </dgm:pt>
    <dgm:pt modelId="{216D973C-D443-46B4-957F-F73FAF0F9C2A}">
      <dgm:prSet custT="1"/>
      <dgm:spPr/>
      <dgm:t>
        <a:bodyPr/>
        <a:lstStyle/>
        <a:p>
          <a:r>
            <a:rPr lang="en-GB" sz="1600" dirty="0" err="1"/>
            <a:t>Scilab</a:t>
          </a:r>
          <a:r>
            <a:rPr lang="en-GB" sz="1600" dirty="0"/>
            <a:t> blog post on ‘Badge Attitude’</a:t>
          </a:r>
          <a:endParaRPr lang="en-US" sz="1600" dirty="0"/>
        </a:p>
      </dgm:t>
    </dgm:pt>
    <dgm:pt modelId="{FC06B010-57D8-4253-B56B-AB15420970AF}" type="parTrans" cxnId="{6D6755D1-9860-499A-AB18-2655FBDBBF2C}">
      <dgm:prSet/>
      <dgm:spPr/>
      <dgm:t>
        <a:bodyPr/>
        <a:lstStyle/>
        <a:p>
          <a:endParaRPr lang="en-US"/>
        </a:p>
      </dgm:t>
    </dgm:pt>
    <dgm:pt modelId="{13B53436-983E-4BC9-AF29-69E9A8EBEB0D}" type="sibTrans" cxnId="{6D6755D1-9860-499A-AB18-2655FBDBBF2C}">
      <dgm:prSet/>
      <dgm:spPr/>
      <dgm:t>
        <a:bodyPr/>
        <a:lstStyle/>
        <a:p>
          <a:endParaRPr lang="en-US"/>
        </a:p>
      </dgm:t>
    </dgm:pt>
    <dgm:pt modelId="{088F25EC-CD4E-4A27-99B2-E1EFE6ED9DA0}">
      <dgm:prSet custT="1"/>
      <dgm:spPr/>
      <dgm:t>
        <a:bodyPr/>
        <a:lstStyle/>
        <a:p>
          <a:r>
            <a:rPr lang="en-GB" sz="1600" dirty="0"/>
            <a:t>The creation of 3 Evidence Café badges (for organisers, facilitators and participants) in OBF for 2022-2023 to hand over to OpenLearn</a:t>
          </a:r>
        </a:p>
      </dgm:t>
    </dgm:pt>
    <dgm:pt modelId="{581492EE-31E9-40CB-B123-58651220D7C3}" type="parTrans" cxnId="{6B9BFB2A-924F-4797-952A-0F16A17FFA69}">
      <dgm:prSet/>
      <dgm:spPr/>
      <dgm:t>
        <a:bodyPr/>
        <a:lstStyle/>
        <a:p>
          <a:endParaRPr lang="en-US"/>
        </a:p>
      </dgm:t>
    </dgm:pt>
    <dgm:pt modelId="{7F7B34B9-ADFD-484A-B18D-856F78740A70}" type="sibTrans" cxnId="{6B9BFB2A-924F-4797-952A-0F16A17FFA69}">
      <dgm:prSet/>
      <dgm:spPr/>
      <dgm:t>
        <a:bodyPr/>
        <a:lstStyle/>
        <a:p>
          <a:endParaRPr lang="en-US"/>
        </a:p>
      </dgm:t>
    </dgm:pt>
    <dgm:pt modelId="{A6CEB48D-FE51-4958-A51B-DA3F89E6397E}">
      <dgm:prSet custT="1"/>
      <dgm:spPr/>
      <dgm:t>
        <a:bodyPr/>
        <a:lstStyle/>
        <a:p>
          <a:r>
            <a:rPr lang="en-GB" sz="1600" dirty="0"/>
            <a:t>To host on ORDO- a) a recorded presentation b) an edited project report c) the desk-based review and presentation d) the survey tools</a:t>
          </a:r>
          <a:endParaRPr lang="en-US" sz="1600" dirty="0"/>
        </a:p>
      </dgm:t>
    </dgm:pt>
    <dgm:pt modelId="{94185511-62B9-49FE-BC9B-447C6B962AB5}" type="parTrans" cxnId="{38B0FE9D-D866-4A97-BCC3-787761F9A43C}">
      <dgm:prSet/>
      <dgm:spPr/>
      <dgm:t>
        <a:bodyPr/>
        <a:lstStyle/>
        <a:p>
          <a:endParaRPr lang="en-US"/>
        </a:p>
      </dgm:t>
    </dgm:pt>
    <dgm:pt modelId="{F57E7E10-8D88-414E-922C-83BF00EFDB72}" type="sibTrans" cxnId="{38B0FE9D-D866-4A97-BCC3-787761F9A43C}">
      <dgm:prSet/>
      <dgm:spPr/>
      <dgm:t>
        <a:bodyPr/>
        <a:lstStyle/>
        <a:p>
          <a:endParaRPr lang="en-US"/>
        </a:p>
      </dgm:t>
    </dgm:pt>
    <dgm:pt modelId="{A72CCDDE-DC22-4FCF-96A8-25C9EBFDF3C4}">
      <dgm:prSet custT="1"/>
      <dgm:spPr/>
      <dgm:t>
        <a:bodyPr/>
        <a:lstStyle/>
        <a:p>
          <a:r>
            <a:rPr lang="en-GB" sz="1600" dirty="0"/>
            <a:t>Presentation to Arden Open University as part of their QUEST open seminar series, due on 28/11/22</a:t>
          </a:r>
          <a:endParaRPr lang="en-US" sz="1600" dirty="0"/>
        </a:p>
      </dgm:t>
    </dgm:pt>
    <dgm:pt modelId="{17A1F649-F5D3-49E1-9B62-831B8CD48C0A}" type="parTrans" cxnId="{A11C320F-07A7-4ED8-8FA6-F641C6913015}">
      <dgm:prSet/>
      <dgm:spPr/>
      <dgm:t>
        <a:bodyPr/>
        <a:lstStyle/>
        <a:p>
          <a:endParaRPr lang="en-GB"/>
        </a:p>
      </dgm:t>
    </dgm:pt>
    <dgm:pt modelId="{F299E698-EE88-4535-A083-9CECF65F561B}" type="sibTrans" cxnId="{A11C320F-07A7-4ED8-8FA6-F641C6913015}">
      <dgm:prSet/>
      <dgm:spPr/>
      <dgm:t>
        <a:bodyPr/>
        <a:lstStyle/>
        <a:p>
          <a:endParaRPr lang="en-GB"/>
        </a:p>
      </dgm:t>
    </dgm:pt>
    <dgm:pt modelId="{E08007C8-2443-4F50-ADFA-4D817A100BAB}">
      <dgm:prSet custT="1"/>
      <dgm:spPr/>
      <dgm:t>
        <a:bodyPr/>
        <a:lstStyle/>
        <a:p>
          <a:r>
            <a:rPr lang="en-GB" sz="1600" dirty="0"/>
            <a:t>Presentations to the Edinburgh College Research and Innovation Network at two stages to educators across Scotland</a:t>
          </a:r>
          <a:endParaRPr lang="en-US" sz="1600" dirty="0"/>
        </a:p>
      </dgm:t>
    </dgm:pt>
    <dgm:pt modelId="{75AFA12A-0483-4046-9C41-092017EE2FD1}" type="parTrans" cxnId="{8152915F-F703-43F7-9CF9-937E74AC9B11}">
      <dgm:prSet/>
      <dgm:spPr/>
      <dgm:t>
        <a:bodyPr/>
        <a:lstStyle/>
        <a:p>
          <a:endParaRPr lang="en-GB"/>
        </a:p>
      </dgm:t>
    </dgm:pt>
    <dgm:pt modelId="{A47777F4-F152-4ADA-A97E-27AB3C3EE697}" type="sibTrans" cxnId="{8152915F-F703-43F7-9CF9-937E74AC9B11}">
      <dgm:prSet/>
      <dgm:spPr/>
      <dgm:t>
        <a:bodyPr/>
        <a:lstStyle/>
        <a:p>
          <a:endParaRPr lang="en-GB"/>
        </a:p>
      </dgm:t>
    </dgm:pt>
    <dgm:pt modelId="{0DA77316-2E6F-4ECC-80C3-A7CD9F38130B}">
      <dgm:prSet custT="1"/>
      <dgm:spPr/>
      <dgm:t>
        <a:bodyPr/>
        <a:lstStyle/>
        <a:p>
          <a:r>
            <a:rPr lang="en-GB" sz="1600" dirty="0"/>
            <a:t>Briefing paper to CES team at University of York </a:t>
          </a:r>
        </a:p>
      </dgm:t>
    </dgm:pt>
    <dgm:pt modelId="{F656D2DC-F914-4A5E-8505-FCB26F1A0270}" type="parTrans" cxnId="{BB06CD10-701C-4E08-93E9-68407CFD1E47}">
      <dgm:prSet/>
      <dgm:spPr/>
      <dgm:t>
        <a:bodyPr/>
        <a:lstStyle/>
        <a:p>
          <a:endParaRPr lang="en-GB"/>
        </a:p>
      </dgm:t>
    </dgm:pt>
    <dgm:pt modelId="{C5755735-83D0-4ECD-8631-7B96E43BD257}" type="sibTrans" cxnId="{BB06CD10-701C-4E08-93E9-68407CFD1E47}">
      <dgm:prSet/>
      <dgm:spPr/>
      <dgm:t>
        <a:bodyPr/>
        <a:lstStyle/>
        <a:p>
          <a:endParaRPr lang="en-GB"/>
        </a:p>
      </dgm:t>
    </dgm:pt>
    <dgm:pt modelId="{462D1658-C4B2-4A5F-9F84-229CAA6B0CC9}" type="pres">
      <dgm:prSet presAssocID="{AF782067-4281-4523-B48A-64E7CC4B0860}" presName="vert0" presStyleCnt="0">
        <dgm:presLayoutVars>
          <dgm:dir/>
          <dgm:animOne val="branch"/>
          <dgm:animLvl val="lvl"/>
        </dgm:presLayoutVars>
      </dgm:prSet>
      <dgm:spPr/>
    </dgm:pt>
    <dgm:pt modelId="{FAB8D0FA-7895-4585-8D80-F741E2A7F589}" type="pres">
      <dgm:prSet presAssocID="{34FED6D9-DAD3-4F83-8FE6-2F47B06C3E9D}" presName="thickLine" presStyleLbl="alignNode1" presStyleIdx="0" presStyleCnt="11"/>
      <dgm:spPr/>
    </dgm:pt>
    <dgm:pt modelId="{E2BE1C4A-7FB6-4266-94D3-2A7FA15ABBB5}" type="pres">
      <dgm:prSet presAssocID="{34FED6D9-DAD3-4F83-8FE6-2F47B06C3E9D}" presName="horz1" presStyleCnt="0"/>
      <dgm:spPr/>
    </dgm:pt>
    <dgm:pt modelId="{9B1EB474-F1EE-4F14-BD34-0E8B14CE1201}" type="pres">
      <dgm:prSet presAssocID="{34FED6D9-DAD3-4F83-8FE6-2F47B06C3E9D}" presName="tx1" presStyleLbl="revTx" presStyleIdx="0" presStyleCnt="11"/>
      <dgm:spPr/>
    </dgm:pt>
    <dgm:pt modelId="{21A64BBF-05F7-4010-A82A-35299C6412A9}" type="pres">
      <dgm:prSet presAssocID="{34FED6D9-DAD3-4F83-8FE6-2F47B06C3E9D}" presName="vert1" presStyleCnt="0"/>
      <dgm:spPr/>
    </dgm:pt>
    <dgm:pt modelId="{3CDA82B2-A2B1-41B0-8FFF-4224505CDAF5}" type="pres">
      <dgm:prSet presAssocID="{E08007C8-2443-4F50-ADFA-4D817A100BAB}" presName="thickLine" presStyleLbl="alignNode1" presStyleIdx="1" presStyleCnt="11"/>
      <dgm:spPr/>
    </dgm:pt>
    <dgm:pt modelId="{1AE991C1-01CA-41C9-B5F9-2599F7B0A0D2}" type="pres">
      <dgm:prSet presAssocID="{E08007C8-2443-4F50-ADFA-4D817A100BAB}" presName="horz1" presStyleCnt="0"/>
      <dgm:spPr/>
    </dgm:pt>
    <dgm:pt modelId="{7E3CE30A-13AE-4A6C-9AB2-3D912252F9F1}" type="pres">
      <dgm:prSet presAssocID="{E08007C8-2443-4F50-ADFA-4D817A100BAB}" presName="tx1" presStyleLbl="revTx" presStyleIdx="1" presStyleCnt="11"/>
      <dgm:spPr/>
    </dgm:pt>
    <dgm:pt modelId="{669744C7-6748-44EF-A03F-DE15DF65214D}" type="pres">
      <dgm:prSet presAssocID="{E08007C8-2443-4F50-ADFA-4D817A100BAB}" presName="vert1" presStyleCnt="0"/>
      <dgm:spPr/>
    </dgm:pt>
    <dgm:pt modelId="{1A6403B9-CB3E-4016-8D2C-026F1F2C59A3}" type="pres">
      <dgm:prSet presAssocID="{2D2FD553-3D9C-4572-8CAA-C11FF6D623CD}" presName="thickLine" presStyleLbl="alignNode1" presStyleIdx="2" presStyleCnt="11"/>
      <dgm:spPr/>
    </dgm:pt>
    <dgm:pt modelId="{BF455367-A3DC-4BBC-B988-8641487B6913}" type="pres">
      <dgm:prSet presAssocID="{2D2FD553-3D9C-4572-8CAA-C11FF6D623CD}" presName="horz1" presStyleCnt="0"/>
      <dgm:spPr/>
    </dgm:pt>
    <dgm:pt modelId="{EEC921FB-9998-4A15-87AC-EB6561843CB6}" type="pres">
      <dgm:prSet presAssocID="{2D2FD553-3D9C-4572-8CAA-C11FF6D623CD}" presName="tx1" presStyleLbl="revTx" presStyleIdx="2" presStyleCnt="11"/>
      <dgm:spPr/>
    </dgm:pt>
    <dgm:pt modelId="{8AC73FC5-9755-4C6D-B046-2AEFC1F04C27}" type="pres">
      <dgm:prSet presAssocID="{2D2FD553-3D9C-4572-8CAA-C11FF6D623CD}" presName="vert1" presStyleCnt="0"/>
      <dgm:spPr/>
    </dgm:pt>
    <dgm:pt modelId="{A3474231-DC27-425A-A820-C3B64006AE55}" type="pres">
      <dgm:prSet presAssocID="{D3929103-EDCC-459F-850C-3B95B6E0C593}" presName="thickLine" presStyleLbl="alignNode1" presStyleIdx="3" presStyleCnt="11"/>
      <dgm:spPr/>
    </dgm:pt>
    <dgm:pt modelId="{717FBA55-FD97-4573-9F10-0776325E85A6}" type="pres">
      <dgm:prSet presAssocID="{D3929103-EDCC-459F-850C-3B95B6E0C593}" presName="horz1" presStyleCnt="0"/>
      <dgm:spPr/>
    </dgm:pt>
    <dgm:pt modelId="{BEDA5440-E69A-4AC8-AFCA-7834FAB35305}" type="pres">
      <dgm:prSet presAssocID="{D3929103-EDCC-459F-850C-3B95B6E0C593}" presName="tx1" presStyleLbl="revTx" presStyleIdx="3" presStyleCnt="11"/>
      <dgm:spPr/>
    </dgm:pt>
    <dgm:pt modelId="{E9F2131F-935E-4B9C-A5B4-DE1E9D8609E8}" type="pres">
      <dgm:prSet presAssocID="{D3929103-EDCC-459F-850C-3B95B6E0C593}" presName="vert1" presStyleCnt="0"/>
      <dgm:spPr/>
    </dgm:pt>
    <dgm:pt modelId="{215AAE3A-104D-47EA-978C-E08423A708BB}" type="pres">
      <dgm:prSet presAssocID="{247CEEAD-09A1-4BF3-AD38-09041353E9F3}" presName="thickLine" presStyleLbl="alignNode1" presStyleIdx="4" presStyleCnt="11"/>
      <dgm:spPr/>
    </dgm:pt>
    <dgm:pt modelId="{9A60B1DB-68E0-452D-BC8E-97D823C0B217}" type="pres">
      <dgm:prSet presAssocID="{247CEEAD-09A1-4BF3-AD38-09041353E9F3}" presName="horz1" presStyleCnt="0"/>
      <dgm:spPr/>
    </dgm:pt>
    <dgm:pt modelId="{A9C8ED70-FB31-41E8-80AA-64A9DD61005B}" type="pres">
      <dgm:prSet presAssocID="{247CEEAD-09A1-4BF3-AD38-09041353E9F3}" presName="tx1" presStyleLbl="revTx" presStyleIdx="4" presStyleCnt="11"/>
      <dgm:spPr/>
    </dgm:pt>
    <dgm:pt modelId="{8AB3E2EE-903C-4D35-A574-421639D05120}" type="pres">
      <dgm:prSet presAssocID="{247CEEAD-09A1-4BF3-AD38-09041353E9F3}" presName="vert1" presStyleCnt="0"/>
      <dgm:spPr/>
    </dgm:pt>
    <dgm:pt modelId="{59E0418C-FFD0-4D07-9DC0-42FB9B089926}" type="pres">
      <dgm:prSet presAssocID="{A1D3666D-352F-4C01-91B7-D8736B612557}" presName="thickLine" presStyleLbl="alignNode1" presStyleIdx="5" presStyleCnt="11"/>
      <dgm:spPr/>
    </dgm:pt>
    <dgm:pt modelId="{9661A7EB-7CD7-45EB-A5F0-1F7CF2EA7E31}" type="pres">
      <dgm:prSet presAssocID="{A1D3666D-352F-4C01-91B7-D8736B612557}" presName="horz1" presStyleCnt="0"/>
      <dgm:spPr/>
    </dgm:pt>
    <dgm:pt modelId="{8CE69D7D-5EC0-4300-BA99-D2DFC501A0D0}" type="pres">
      <dgm:prSet presAssocID="{A1D3666D-352F-4C01-91B7-D8736B612557}" presName="tx1" presStyleLbl="revTx" presStyleIdx="5" presStyleCnt="11"/>
      <dgm:spPr/>
    </dgm:pt>
    <dgm:pt modelId="{34341172-1192-420C-B077-20163AB8CB57}" type="pres">
      <dgm:prSet presAssocID="{A1D3666D-352F-4C01-91B7-D8736B612557}" presName="vert1" presStyleCnt="0"/>
      <dgm:spPr/>
    </dgm:pt>
    <dgm:pt modelId="{34DB0C1F-6BF2-4063-865C-C57F3AF91821}" type="pres">
      <dgm:prSet presAssocID="{216D973C-D443-46B4-957F-F73FAF0F9C2A}" presName="thickLine" presStyleLbl="alignNode1" presStyleIdx="6" presStyleCnt="11"/>
      <dgm:spPr/>
    </dgm:pt>
    <dgm:pt modelId="{FD103B8B-540F-484C-A3ED-448FF30357CF}" type="pres">
      <dgm:prSet presAssocID="{216D973C-D443-46B4-957F-F73FAF0F9C2A}" presName="horz1" presStyleCnt="0"/>
      <dgm:spPr/>
    </dgm:pt>
    <dgm:pt modelId="{C81D0DFD-9B62-478B-A846-FDFB37BB410A}" type="pres">
      <dgm:prSet presAssocID="{216D973C-D443-46B4-957F-F73FAF0F9C2A}" presName="tx1" presStyleLbl="revTx" presStyleIdx="6" presStyleCnt="11"/>
      <dgm:spPr/>
    </dgm:pt>
    <dgm:pt modelId="{5A82D4F7-C790-4379-BDC7-2C7B5A788E05}" type="pres">
      <dgm:prSet presAssocID="{216D973C-D443-46B4-957F-F73FAF0F9C2A}" presName="vert1" presStyleCnt="0"/>
      <dgm:spPr/>
    </dgm:pt>
    <dgm:pt modelId="{F52D2E26-22E2-4D8F-A38E-9A1F94FCD6BE}" type="pres">
      <dgm:prSet presAssocID="{088F25EC-CD4E-4A27-99B2-E1EFE6ED9DA0}" presName="thickLine" presStyleLbl="alignNode1" presStyleIdx="7" presStyleCnt="11"/>
      <dgm:spPr/>
    </dgm:pt>
    <dgm:pt modelId="{20EC6533-2068-4E1F-950A-605313C43A4E}" type="pres">
      <dgm:prSet presAssocID="{088F25EC-CD4E-4A27-99B2-E1EFE6ED9DA0}" presName="horz1" presStyleCnt="0"/>
      <dgm:spPr/>
    </dgm:pt>
    <dgm:pt modelId="{DAAFFB16-3B8A-48F9-AE10-67596654B3C9}" type="pres">
      <dgm:prSet presAssocID="{088F25EC-CD4E-4A27-99B2-E1EFE6ED9DA0}" presName="tx1" presStyleLbl="revTx" presStyleIdx="7" presStyleCnt="11"/>
      <dgm:spPr/>
    </dgm:pt>
    <dgm:pt modelId="{65A7E4D2-BFC2-453F-9E9A-2CA4DFAFFB5B}" type="pres">
      <dgm:prSet presAssocID="{088F25EC-CD4E-4A27-99B2-E1EFE6ED9DA0}" presName="vert1" presStyleCnt="0"/>
      <dgm:spPr/>
    </dgm:pt>
    <dgm:pt modelId="{1A3BBCF1-EBEE-46AB-B00F-7FAC1D5E34AD}" type="pres">
      <dgm:prSet presAssocID="{0DA77316-2E6F-4ECC-80C3-A7CD9F38130B}" presName="thickLine" presStyleLbl="alignNode1" presStyleIdx="8" presStyleCnt="11"/>
      <dgm:spPr/>
    </dgm:pt>
    <dgm:pt modelId="{9584DE99-C64C-42A2-896F-54041E1EE7E9}" type="pres">
      <dgm:prSet presAssocID="{0DA77316-2E6F-4ECC-80C3-A7CD9F38130B}" presName="horz1" presStyleCnt="0"/>
      <dgm:spPr/>
    </dgm:pt>
    <dgm:pt modelId="{62A929E0-AB82-40EC-8F6E-AE22FFAE17E9}" type="pres">
      <dgm:prSet presAssocID="{0DA77316-2E6F-4ECC-80C3-A7CD9F38130B}" presName="tx1" presStyleLbl="revTx" presStyleIdx="8" presStyleCnt="11"/>
      <dgm:spPr/>
    </dgm:pt>
    <dgm:pt modelId="{608DE249-F865-4E89-95CA-958C8A17E18E}" type="pres">
      <dgm:prSet presAssocID="{0DA77316-2E6F-4ECC-80C3-A7CD9F38130B}" presName="vert1" presStyleCnt="0"/>
      <dgm:spPr/>
    </dgm:pt>
    <dgm:pt modelId="{0030253C-0B35-441D-A91A-EAF82DFA85B3}" type="pres">
      <dgm:prSet presAssocID="{A72CCDDE-DC22-4FCF-96A8-25C9EBFDF3C4}" presName="thickLine" presStyleLbl="alignNode1" presStyleIdx="9" presStyleCnt="11"/>
      <dgm:spPr/>
    </dgm:pt>
    <dgm:pt modelId="{B78E03C7-7B18-4C08-9302-367D185B419F}" type="pres">
      <dgm:prSet presAssocID="{A72CCDDE-DC22-4FCF-96A8-25C9EBFDF3C4}" presName="horz1" presStyleCnt="0"/>
      <dgm:spPr/>
    </dgm:pt>
    <dgm:pt modelId="{50C55730-88C5-4EEE-AF74-4FB7176E7C5E}" type="pres">
      <dgm:prSet presAssocID="{A72CCDDE-DC22-4FCF-96A8-25C9EBFDF3C4}" presName="tx1" presStyleLbl="revTx" presStyleIdx="9" presStyleCnt="11"/>
      <dgm:spPr/>
    </dgm:pt>
    <dgm:pt modelId="{0340DD4B-AF4E-4BFD-BB36-416A8332D861}" type="pres">
      <dgm:prSet presAssocID="{A72CCDDE-DC22-4FCF-96A8-25C9EBFDF3C4}" presName="vert1" presStyleCnt="0"/>
      <dgm:spPr/>
    </dgm:pt>
    <dgm:pt modelId="{A9318C31-1450-4031-BD2C-A4502CB26A94}" type="pres">
      <dgm:prSet presAssocID="{A6CEB48D-FE51-4958-A51B-DA3F89E6397E}" presName="thickLine" presStyleLbl="alignNode1" presStyleIdx="10" presStyleCnt="11"/>
      <dgm:spPr/>
    </dgm:pt>
    <dgm:pt modelId="{AB6E10E9-1E74-4B6A-A9B6-AA598DD1B982}" type="pres">
      <dgm:prSet presAssocID="{A6CEB48D-FE51-4958-A51B-DA3F89E6397E}" presName="horz1" presStyleCnt="0"/>
      <dgm:spPr/>
    </dgm:pt>
    <dgm:pt modelId="{C6E50430-6D04-4CDE-946D-380A7C34F8C1}" type="pres">
      <dgm:prSet presAssocID="{A6CEB48D-FE51-4958-A51B-DA3F89E6397E}" presName="tx1" presStyleLbl="revTx" presStyleIdx="10" presStyleCnt="11"/>
      <dgm:spPr/>
    </dgm:pt>
    <dgm:pt modelId="{E19C6698-FA25-4D2E-9E65-B25252E70061}" type="pres">
      <dgm:prSet presAssocID="{A6CEB48D-FE51-4958-A51B-DA3F89E6397E}" presName="vert1" presStyleCnt="0"/>
      <dgm:spPr/>
    </dgm:pt>
  </dgm:ptLst>
  <dgm:cxnLst>
    <dgm:cxn modelId="{A4730102-4A65-4843-88DA-3E884241DCDA}" srcId="{AF782067-4281-4523-B48A-64E7CC4B0860}" destId="{A1D3666D-352F-4C01-91B7-D8736B612557}" srcOrd="5" destOrd="0" parTransId="{6391B3E5-AEED-42A8-965B-A7C26839EB2A}" sibTransId="{3C6EEA96-81A9-44FA-B57D-7F4FC73082FB}"/>
    <dgm:cxn modelId="{18E8D609-2E42-49C0-B066-DF8215B26118}" srcId="{AF782067-4281-4523-B48A-64E7CC4B0860}" destId="{247CEEAD-09A1-4BF3-AD38-09041353E9F3}" srcOrd="4" destOrd="0" parTransId="{3C540533-CFD3-4BE7-A3E2-E9B00982C566}" sibTransId="{A2682775-013E-4620-80ED-1BB5CE04E103}"/>
    <dgm:cxn modelId="{A11C320F-07A7-4ED8-8FA6-F641C6913015}" srcId="{AF782067-4281-4523-B48A-64E7CC4B0860}" destId="{A72CCDDE-DC22-4FCF-96A8-25C9EBFDF3C4}" srcOrd="9" destOrd="0" parTransId="{17A1F649-F5D3-49E1-9B62-831B8CD48C0A}" sibTransId="{F299E698-EE88-4535-A083-9CECF65F561B}"/>
    <dgm:cxn modelId="{1352BF10-2B4F-4645-A378-572E8E2EB6B1}" srcId="{AF782067-4281-4523-B48A-64E7CC4B0860}" destId="{2D2FD553-3D9C-4572-8CAA-C11FF6D623CD}" srcOrd="2" destOrd="0" parTransId="{C611F9EC-5E25-47D8-AC88-6F3CFEB0479F}" sibTransId="{F03E9F77-E74C-4B58-9D91-0B623FE958CF}"/>
    <dgm:cxn modelId="{BB06CD10-701C-4E08-93E9-68407CFD1E47}" srcId="{AF782067-4281-4523-B48A-64E7CC4B0860}" destId="{0DA77316-2E6F-4ECC-80C3-A7CD9F38130B}" srcOrd="8" destOrd="0" parTransId="{F656D2DC-F914-4A5E-8505-FCB26F1A0270}" sibTransId="{C5755735-83D0-4ECD-8631-7B96E43BD257}"/>
    <dgm:cxn modelId="{882D6820-3779-4835-B132-A4E4B463EF0A}" type="presOf" srcId="{0DA77316-2E6F-4ECC-80C3-A7CD9F38130B}" destId="{62A929E0-AB82-40EC-8F6E-AE22FFAE17E9}" srcOrd="0" destOrd="0" presId="urn:microsoft.com/office/officeart/2008/layout/LinedList"/>
    <dgm:cxn modelId="{7BF86125-2C7E-44AE-AAC3-31301A0A834E}" type="presOf" srcId="{247CEEAD-09A1-4BF3-AD38-09041353E9F3}" destId="{A9C8ED70-FB31-41E8-80AA-64A9DD61005B}" srcOrd="0" destOrd="0" presId="urn:microsoft.com/office/officeart/2008/layout/LinedList"/>
    <dgm:cxn modelId="{6B9BFB2A-924F-4797-952A-0F16A17FFA69}" srcId="{AF782067-4281-4523-B48A-64E7CC4B0860}" destId="{088F25EC-CD4E-4A27-99B2-E1EFE6ED9DA0}" srcOrd="7" destOrd="0" parTransId="{581492EE-31E9-40CB-B123-58651220D7C3}" sibTransId="{7F7B34B9-ADFD-484A-B18D-856F78740A70}"/>
    <dgm:cxn modelId="{33BF9A40-D8BE-4214-8F20-3391A5D7886F}" type="presOf" srcId="{E08007C8-2443-4F50-ADFA-4D817A100BAB}" destId="{7E3CE30A-13AE-4A6C-9AB2-3D912252F9F1}" srcOrd="0" destOrd="0" presId="urn:microsoft.com/office/officeart/2008/layout/LinedList"/>
    <dgm:cxn modelId="{1210F65E-0830-4D89-A77E-16F74A82BA24}" type="presOf" srcId="{A6CEB48D-FE51-4958-A51B-DA3F89E6397E}" destId="{C6E50430-6D04-4CDE-946D-380A7C34F8C1}" srcOrd="0" destOrd="0" presId="urn:microsoft.com/office/officeart/2008/layout/LinedList"/>
    <dgm:cxn modelId="{8152915F-F703-43F7-9CF9-937E74AC9B11}" srcId="{AF782067-4281-4523-B48A-64E7CC4B0860}" destId="{E08007C8-2443-4F50-ADFA-4D817A100BAB}" srcOrd="1" destOrd="0" parTransId="{75AFA12A-0483-4046-9C41-092017EE2FD1}" sibTransId="{A47777F4-F152-4ADA-A97E-27AB3C3EE697}"/>
    <dgm:cxn modelId="{C4228466-5005-4368-9EB9-5AA8A75DE15F}" type="presOf" srcId="{A72CCDDE-DC22-4FCF-96A8-25C9EBFDF3C4}" destId="{50C55730-88C5-4EEE-AF74-4FB7176E7C5E}" srcOrd="0" destOrd="0" presId="urn:microsoft.com/office/officeart/2008/layout/LinedList"/>
    <dgm:cxn modelId="{17928D6D-86FB-458D-8727-D3FB98ACC204}" type="presOf" srcId="{216D973C-D443-46B4-957F-F73FAF0F9C2A}" destId="{C81D0DFD-9B62-478B-A846-FDFB37BB410A}" srcOrd="0" destOrd="0" presId="urn:microsoft.com/office/officeart/2008/layout/LinedList"/>
    <dgm:cxn modelId="{37744750-8314-48F0-8F77-9FB6D7852685}" type="presOf" srcId="{2D2FD553-3D9C-4572-8CAA-C11FF6D623CD}" destId="{EEC921FB-9998-4A15-87AC-EB6561843CB6}" srcOrd="0" destOrd="0" presId="urn:microsoft.com/office/officeart/2008/layout/LinedList"/>
    <dgm:cxn modelId="{008DAD51-0EFB-4F7B-BBC4-CD2529F48B68}" type="presOf" srcId="{AF782067-4281-4523-B48A-64E7CC4B0860}" destId="{462D1658-C4B2-4A5F-9F84-229CAA6B0CC9}" srcOrd="0" destOrd="0" presId="urn:microsoft.com/office/officeart/2008/layout/LinedList"/>
    <dgm:cxn modelId="{4A6E957C-CFF2-41C6-838C-0741C411C15A}" type="presOf" srcId="{A1D3666D-352F-4C01-91B7-D8736B612557}" destId="{8CE69D7D-5EC0-4300-BA99-D2DFC501A0D0}" srcOrd="0" destOrd="0" presId="urn:microsoft.com/office/officeart/2008/layout/LinedList"/>
    <dgm:cxn modelId="{F2139D7E-00BE-44E1-BBA8-9781EE78D135}" srcId="{AF782067-4281-4523-B48A-64E7CC4B0860}" destId="{34FED6D9-DAD3-4F83-8FE6-2F47B06C3E9D}" srcOrd="0" destOrd="0" parTransId="{27F3A93E-78E8-413D-93F9-8E365FD019AD}" sibTransId="{47B9BACE-29F2-458D-A078-8E9C30B5B44F}"/>
    <dgm:cxn modelId="{EDB5EC9B-494E-4E89-B371-B85EF7D5C09E}" type="presOf" srcId="{D3929103-EDCC-459F-850C-3B95B6E0C593}" destId="{BEDA5440-E69A-4AC8-AFCA-7834FAB35305}" srcOrd="0" destOrd="0" presId="urn:microsoft.com/office/officeart/2008/layout/LinedList"/>
    <dgm:cxn modelId="{38B0FE9D-D866-4A97-BCC3-787761F9A43C}" srcId="{AF782067-4281-4523-B48A-64E7CC4B0860}" destId="{A6CEB48D-FE51-4958-A51B-DA3F89E6397E}" srcOrd="10" destOrd="0" parTransId="{94185511-62B9-49FE-BC9B-447C6B962AB5}" sibTransId="{F57E7E10-8D88-414E-922C-83BF00EFDB72}"/>
    <dgm:cxn modelId="{F5B7CEA5-EAFF-439A-9518-E2F956F82C43}" srcId="{AF782067-4281-4523-B48A-64E7CC4B0860}" destId="{D3929103-EDCC-459F-850C-3B95B6E0C593}" srcOrd="3" destOrd="0" parTransId="{4AB3AF4D-685A-427D-9246-456AF17FFD11}" sibTransId="{25857032-B58F-41A8-83F4-700A773A9B30}"/>
    <dgm:cxn modelId="{2FE249C9-5FDF-46B0-BE45-499BE4F5C94D}" type="presOf" srcId="{34FED6D9-DAD3-4F83-8FE6-2F47B06C3E9D}" destId="{9B1EB474-F1EE-4F14-BD34-0E8B14CE1201}" srcOrd="0" destOrd="0" presId="urn:microsoft.com/office/officeart/2008/layout/LinedList"/>
    <dgm:cxn modelId="{6D6755D1-9860-499A-AB18-2655FBDBBF2C}" srcId="{AF782067-4281-4523-B48A-64E7CC4B0860}" destId="{216D973C-D443-46B4-957F-F73FAF0F9C2A}" srcOrd="6" destOrd="0" parTransId="{FC06B010-57D8-4253-B56B-AB15420970AF}" sibTransId="{13B53436-983E-4BC9-AF29-69E9A8EBEB0D}"/>
    <dgm:cxn modelId="{2E6963FB-AE54-4BFD-991E-704300D37A4F}" type="presOf" srcId="{088F25EC-CD4E-4A27-99B2-E1EFE6ED9DA0}" destId="{DAAFFB16-3B8A-48F9-AE10-67596654B3C9}" srcOrd="0" destOrd="0" presId="urn:microsoft.com/office/officeart/2008/layout/LinedList"/>
    <dgm:cxn modelId="{BCDC0DB5-E24E-43DF-A7B7-F7B4493B0E25}" type="presParOf" srcId="{462D1658-C4B2-4A5F-9F84-229CAA6B0CC9}" destId="{FAB8D0FA-7895-4585-8D80-F741E2A7F589}" srcOrd="0" destOrd="0" presId="urn:microsoft.com/office/officeart/2008/layout/LinedList"/>
    <dgm:cxn modelId="{5E515248-AC5E-42DD-BD15-D1F8CC285609}" type="presParOf" srcId="{462D1658-C4B2-4A5F-9F84-229CAA6B0CC9}" destId="{E2BE1C4A-7FB6-4266-94D3-2A7FA15ABBB5}" srcOrd="1" destOrd="0" presId="urn:microsoft.com/office/officeart/2008/layout/LinedList"/>
    <dgm:cxn modelId="{7C3DB054-C220-440A-B4F9-5730F57DCBAA}" type="presParOf" srcId="{E2BE1C4A-7FB6-4266-94D3-2A7FA15ABBB5}" destId="{9B1EB474-F1EE-4F14-BD34-0E8B14CE1201}" srcOrd="0" destOrd="0" presId="urn:microsoft.com/office/officeart/2008/layout/LinedList"/>
    <dgm:cxn modelId="{618412F8-F611-40B9-B1EA-F92C466B67CE}" type="presParOf" srcId="{E2BE1C4A-7FB6-4266-94D3-2A7FA15ABBB5}" destId="{21A64BBF-05F7-4010-A82A-35299C6412A9}" srcOrd="1" destOrd="0" presId="urn:microsoft.com/office/officeart/2008/layout/LinedList"/>
    <dgm:cxn modelId="{4B7A02F8-DBE1-47B6-8141-2B2028E83B2D}" type="presParOf" srcId="{462D1658-C4B2-4A5F-9F84-229CAA6B0CC9}" destId="{3CDA82B2-A2B1-41B0-8FFF-4224505CDAF5}" srcOrd="2" destOrd="0" presId="urn:microsoft.com/office/officeart/2008/layout/LinedList"/>
    <dgm:cxn modelId="{6E02395F-6C68-41E6-85EE-EA7F25F7267F}" type="presParOf" srcId="{462D1658-C4B2-4A5F-9F84-229CAA6B0CC9}" destId="{1AE991C1-01CA-41C9-B5F9-2599F7B0A0D2}" srcOrd="3" destOrd="0" presId="urn:microsoft.com/office/officeart/2008/layout/LinedList"/>
    <dgm:cxn modelId="{79EBF521-B25D-4866-9284-0D69168E0186}" type="presParOf" srcId="{1AE991C1-01CA-41C9-B5F9-2599F7B0A0D2}" destId="{7E3CE30A-13AE-4A6C-9AB2-3D912252F9F1}" srcOrd="0" destOrd="0" presId="urn:microsoft.com/office/officeart/2008/layout/LinedList"/>
    <dgm:cxn modelId="{37F0EA76-A003-4671-9350-D29C831AB3FD}" type="presParOf" srcId="{1AE991C1-01CA-41C9-B5F9-2599F7B0A0D2}" destId="{669744C7-6748-44EF-A03F-DE15DF65214D}" srcOrd="1" destOrd="0" presId="urn:microsoft.com/office/officeart/2008/layout/LinedList"/>
    <dgm:cxn modelId="{D05B8BAB-A714-42BD-A589-B6330DA90C13}" type="presParOf" srcId="{462D1658-C4B2-4A5F-9F84-229CAA6B0CC9}" destId="{1A6403B9-CB3E-4016-8D2C-026F1F2C59A3}" srcOrd="4" destOrd="0" presId="urn:microsoft.com/office/officeart/2008/layout/LinedList"/>
    <dgm:cxn modelId="{A24F2666-A577-4D9C-860C-2A44D3FF6D02}" type="presParOf" srcId="{462D1658-C4B2-4A5F-9F84-229CAA6B0CC9}" destId="{BF455367-A3DC-4BBC-B988-8641487B6913}" srcOrd="5" destOrd="0" presId="urn:microsoft.com/office/officeart/2008/layout/LinedList"/>
    <dgm:cxn modelId="{BA1C9C0F-D49B-45CB-B08D-C8FE8A6E4586}" type="presParOf" srcId="{BF455367-A3DC-4BBC-B988-8641487B6913}" destId="{EEC921FB-9998-4A15-87AC-EB6561843CB6}" srcOrd="0" destOrd="0" presId="urn:microsoft.com/office/officeart/2008/layout/LinedList"/>
    <dgm:cxn modelId="{063F219B-0440-4A3E-B739-DE6FA793385C}" type="presParOf" srcId="{BF455367-A3DC-4BBC-B988-8641487B6913}" destId="{8AC73FC5-9755-4C6D-B046-2AEFC1F04C27}" srcOrd="1" destOrd="0" presId="urn:microsoft.com/office/officeart/2008/layout/LinedList"/>
    <dgm:cxn modelId="{9964DF21-C14D-4CB2-8BC3-5E043066DB71}" type="presParOf" srcId="{462D1658-C4B2-4A5F-9F84-229CAA6B0CC9}" destId="{A3474231-DC27-425A-A820-C3B64006AE55}" srcOrd="6" destOrd="0" presId="urn:microsoft.com/office/officeart/2008/layout/LinedList"/>
    <dgm:cxn modelId="{37512149-4EE4-4796-A60C-98F735116CDB}" type="presParOf" srcId="{462D1658-C4B2-4A5F-9F84-229CAA6B0CC9}" destId="{717FBA55-FD97-4573-9F10-0776325E85A6}" srcOrd="7" destOrd="0" presId="urn:microsoft.com/office/officeart/2008/layout/LinedList"/>
    <dgm:cxn modelId="{E3C84418-307B-45F3-952D-A45D13E2C08E}" type="presParOf" srcId="{717FBA55-FD97-4573-9F10-0776325E85A6}" destId="{BEDA5440-E69A-4AC8-AFCA-7834FAB35305}" srcOrd="0" destOrd="0" presId="urn:microsoft.com/office/officeart/2008/layout/LinedList"/>
    <dgm:cxn modelId="{D1395E59-91F6-4D47-9971-8C5392F9C631}" type="presParOf" srcId="{717FBA55-FD97-4573-9F10-0776325E85A6}" destId="{E9F2131F-935E-4B9C-A5B4-DE1E9D8609E8}" srcOrd="1" destOrd="0" presId="urn:microsoft.com/office/officeart/2008/layout/LinedList"/>
    <dgm:cxn modelId="{73815935-975A-49C8-B6F1-2E7B68445ABC}" type="presParOf" srcId="{462D1658-C4B2-4A5F-9F84-229CAA6B0CC9}" destId="{215AAE3A-104D-47EA-978C-E08423A708BB}" srcOrd="8" destOrd="0" presId="urn:microsoft.com/office/officeart/2008/layout/LinedList"/>
    <dgm:cxn modelId="{D87C1406-9E6F-4B98-8B25-F609B7DF1BE7}" type="presParOf" srcId="{462D1658-C4B2-4A5F-9F84-229CAA6B0CC9}" destId="{9A60B1DB-68E0-452D-BC8E-97D823C0B217}" srcOrd="9" destOrd="0" presId="urn:microsoft.com/office/officeart/2008/layout/LinedList"/>
    <dgm:cxn modelId="{98734E44-21D6-43FC-8CE8-EB7F1746AA07}" type="presParOf" srcId="{9A60B1DB-68E0-452D-BC8E-97D823C0B217}" destId="{A9C8ED70-FB31-41E8-80AA-64A9DD61005B}" srcOrd="0" destOrd="0" presId="urn:microsoft.com/office/officeart/2008/layout/LinedList"/>
    <dgm:cxn modelId="{ACC7FB7E-8973-4CB6-837E-14F69080DB29}" type="presParOf" srcId="{9A60B1DB-68E0-452D-BC8E-97D823C0B217}" destId="{8AB3E2EE-903C-4D35-A574-421639D05120}" srcOrd="1" destOrd="0" presId="urn:microsoft.com/office/officeart/2008/layout/LinedList"/>
    <dgm:cxn modelId="{8B7B861A-A2F7-4662-B87D-D22AF20D1DEC}" type="presParOf" srcId="{462D1658-C4B2-4A5F-9F84-229CAA6B0CC9}" destId="{59E0418C-FFD0-4D07-9DC0-42FB9B089926}" srcOrd="10" destOrd="0" presId="urn:microsoft.com/office/officeart/2008/layout/LinedList"/>
    <dgm:cxn modelId="{27A1DFCF-562A-4F14-AA0B-4D2E045033BE}" type="presParOf" srcId="{462D1658-C4B2-4A5F-9F84-229CAA6B0CC9}" destId="{9661A7EB-7CD7-45EB-A5F0-1F7CF2EA7E31}" srcOrd="11" destOrd="0" presId="urn:microsoft.com/office/officeart/2008/layout/LinedList"/>
    <dgm:cxn modelId="{F4CED732-C54D-4086-A856-2D79DE72D313}" type="presParOf" srcId="{9661A7EB-7CD7-45EB-A5F0-1F7CF2EA7E31}" destId="{8CE69D7D-5EC0-4300-BA99-D2DFC501A0D0}" srcOrd="0" destOrd="0" presId="urn:microsoft.com/office/officeart/2008/layout/LinedList"/>
    <dgm:cxn modelId="{3EB36DFA-381E-405F-B7BC-4C826B7E60E2}" type="presParOf" srcId="{9661A7EB-7CD7-45EB-A5F0-1F7CF2EA7E31}" destId="{34341172-1192-420C-B077-20163AB8CB57}" srcOrd="1" destOrd="0" presId="urn:microsoft.com/office/officeart/2008/layout/LinedList"/>
    <dgm:cxn modelId="{77AB67D5-4BC9-4208-83CB-471F7E139052}" type="presParOf" srcId="{462D1658-C4B2-4A5F-9F84-229CAA6B0CC9}" destId="{34DB0C1F-6BF2-4063-865C-C57F3AF91821}" srcOrd="12" destOrd="0" presId="urn:microsoft.com/office/officeart/2008/layout/LinedList"/>
    <dgm:cxn modelId="{6C5EE185-E462-4129-9E9D-2A35DA2E981E}" type="presParOf" srcId="{462D1658-C4B2-4A5F-9F84-229CAA6B0CC9}" destId="{FD103B8B-540F-484C-A3ED-448FF30357CF}" srcOrd="13" destOrd="0" presId="urn:microsoft.com/office/officeart/2008/layout/LinedList"/>
    <dgm:cxn modelId="{F9BED92D-A7E4-49A9-8B8B-89F5C71F0531}" type="presParOf" srcId="{FD103B8B-540F-484C-A3ED-448FF30357CF}" destId="{C81D0DFD-9B62-478B-A846-FDFB37BB410A}" srcOrd="0" destOrd="0" presId="urn:microsoft.com/office/officeart/2008/layout/LinedList"/>
    <dgm:cxn modelId="{6729101B-B985-4DAA-9F8A-0CC10FAA2AD8}" type="presParOf" srcId="{FD103B8B-540F-484C-A3ED-448FF30357CF}" destId="{5A82D4F7-C790-4379-BDC7-2C7B5A788E05}" srcOrd="1" destOrd="0" presId="urn:microsoft.com/office/officeart/2008/layout/LinedList"/>
    <dgm:cxn modelId="{52A10197-C638-41BE-BCD5-8720F49C2FE9}" type="presParOf" srcId="{462D1658-C4B2-4A5F-9F84-229CAA6B0CC9}" destId="{F52D2E26-22E2-4D8F-A38E-9A1F94FCD6BE}" srcOrd="14" destOrd="0" presId="urn:microsoft.com/office/officeart/2008/layout/LinedList"/>
    <dgm:cxn modelId="{A2BFC665-20DC-47EE-8B82-8CE96751A822}" type="presParOf" srcId="{462D1658-C4B2-4A5F-9F84-229CAA6B0CC9}" destId="{20EC6533-2068-4E1F-950A-605313C43A4E}" srcOrd="15" destOrd="0" presId="urn:microsoft.com/office/officeart/2008/layout/LinedList"/>
    <dgm:cxn modelId="{23E75538-9EBE-45F5-BCDA-2F8D35EE62C6}" type="presParOf" srcId="{20EC6533-2068-4E1F-950A-605313C43A4E}" destId="{DAAFFB16-3B8A-48F9-AE10-67596654B3C9}" srcOrd="0" destOrd="0" presId="urn:microsoft.com/office/officeart/2008/layout/LinedList"/>
    <dgm:cxn modelId="{AAAF003D-00C8-4F51-81E7-EC6D34E96C01}" type="presParOf" srcId="{20EC6533-2068-4E1F-950A-605313C43A4E}" destId="{65A7E4D2-BFC2-453F-9E9A-2CA4DFAFFB5B}" srcOrd="1" destOrd="0" presId="urn:microsoft.com/office/officeart/2008/layout/LinedList"/>
    <dgm:cxn modelId="{C0A9820A-0E34-415F-BA74-5A0A10ACFB3B}" type="presParOf" srcId="{462D1658-C4B2-4A5F-9F84-229CAA6B0CC9}" destId="{1A3BBCF1-EBEE-46AB-B00F-7FAC1D5E34AD}" srcOrd="16" destOrd="0" presId="urn:microsoft.com/office/officeart/2008/layout/LinedList"/>
    <dgm:cxn modelId="{6FE64F58-46A2-48F0-A40D-233FEEF29509}" type="presParOf" srcId="{462D1658-C4B2-4A5F-9F84-229CAA6B0CC9}" destId="{9584DE99-C64C-42A2-896F-54041E1EE7E9}" srcOrd="17" destOrd="0" presId="urn:microsoft.com/office/officeart/2008/layout/LinedList"/>
    <dgm:cxn modelId="{225042AA-5DDA-465B-9C09-8D760E9EA565}" type="presParOf" srcId="{9584DE99-C64C-42A2-896F-54041E1EE7E9}" destId="{62A929E0-AB82-40EC-8F6E-AE22FFAE17E9}" srcOrd="0" destOrd="0" presId="urn:microsoft.com/office/officeart/2008/layout/LinedList"/>
    <dgm:cxn modelId="{B5D3BE86-FB7C-4D49-8265-7351AE56B26D}" type="presParOf" srcId="{9584DE99-C64C-42A2-896F-54041E1EE7E9}" destId="{608DE249-F865-4E89-95CA-958C8A17E18E}" srcOrd="1" destOrd="0" presId="urn:microsoft.com/office/officeart/2008/layout/LinedList"/>
    <dgm:cxn modelId="{DCA7ADC2-7032-4ED7-9D8C-8511D2F96F45}" type="presParOf" srcId="{462D1658-C4B2-4A5F-9F84-229CAA6B0CC9}" destId="{0030253C-0B35-441D-A91A-EAF82DFA85B3}" srcOrd="18" destOrd="0" presId="urn:microsoft.com/office/officeart/2008/layout/LinedList"/>
    <dgm:cxn modelId="{FAA30454-8C15-4F00-AE74-53D31D410B08}" type="presParOf" srcId="{462D1658-C4B2-4A5F-9F84-229CAA6B0CC9}" destId="{B78E03C7-7B18-4C08-9302-367D185B419F}" srcOrd="19" destOrd="0" presId="urn:microsoft.com/office/officeart/2008/layout/LinedList"/>
    <dgm:cxn modelId="{F62C894F-D153-4D76-BB07-D0B710150115}" type="presParOf" srcId="{B78E03C7-7B18-4C08-9302-367D185B419F}" destId="{50C55730-88C5-4EEE-AF74-4FB7176E7C5E}" srcOrd="0" destOrd="0" presId="urn:microsoft.com/office/officeart/2008/layout/LinedList"/>
    <dgm:cxn modelId="{B9D20D89-2437-4E04-BCC5-ADA3D63876B7}" type="presParOf" srcId="{B78E03C7-7B18-4C08-9302-367D185B419F}" destId="{0340DD4B-AF4E-4BFD-BB36-416A8332D861}" srcOrd="1" destOrd="0" presId="urn:microsoft.com/office/officeart/2008/layout/LinedList"/>
    <dgm:cxn modelId="{5E9FDC69-D514-4BFC-BDC9-983725A39C50}" type="presParOf" srcId="{462D1658-C4B2-4A5F-9F84-229CAA6B0CC9}" destId="{A9318C31-1450-4031-BD2C-A4502CB26A94}" srcOrd="20" destOrd="0" presId="urn:microsoft.com/office/officeart/2008/layout/LinedList"/>
    <dgm:cxn modelId="{667D728A-8989-4405-B37E-F6CFD77DB47F}" type="presParOf" srcId="{462D1658-C4B2-4A5F-9F84-229CAA6B0CC9}" destId="{AB6E10E9-1E74-4B6A-A9B6-AA598DD1B982}" srcOrd="21" destOrd="0" presId="urn:microsoft.com/office/officeart/2008/layout/LinedList"/>
    <dgm:cxn modelId="{C21636C5-597B-43BC-BECD-96DEF055B95B}" type="presParOf" srcId="{AB6E10E9-1E74-4B6A-A9B6-AA598DD1B982}" destId="{C6E50430-6D04-4CDE-946D-380A7C34F8C1}" srcOrd="0" destOrd="0" presId="urn:microsoft.com/office/officeart/2008/layout/LinedList"/>
    <dgm:cxn modelId="{4C32ECE0-85DC-4D6E-8AE1-80D247282D7C}" type="presParOf" srcId="{AB6E10E9-1E74-4B6A-A9B6-AA598DD1B982}" destId="{E19C6698-FA25-4D2E-9E65-B25252E700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D4CD16-6291-41DC-870B-CE4F50D8DBC2}"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46DA36BF-0063-45D2-93CE-51540B93675D}">
      <dgm:prSet/>
      <dgm:spPr/>
      <dgm:t>
        <a:bodyPr/>
        <a:lstStyle/>
        <a:p>
          <a:r>
            <a:rPr lang="en-GB" dirty="0"/>
            <a:t>To the new OU Digital Badging Steering Group led by Patrina Law</a:t>
          </a:r>
          <a:endParaRPr lang="en-US" dirty="0"/>
        </a:p>
      </dgm:t>
    </dgm:pt>
    <dgm:pt modelId="{58F57CB2-295A-4268-96E0-580F2CC7EC30}" type="parTrans" cxnId="{2E9B026D-C44B-48EA-948F-01063151E364}">
      <dgm:prSet/>
      <dgm:spPr/>
      <dgm:t>
        <a:bodyPr/>
        <a:lstStyle/>
        <a:p>
          <a:endParaRPr lang="en-US"/>
        </a:p>
      </dgm:t>
    </dgm:pt>
    <dgm:pt modelId="{D06A9854-5FBA-45EA-A665-E08837A41EB2}" type="sibTrans" cxnId="{2E9B026D-C44B-48EA-948F-01063151E364}">
      <dgm:prSet/>
      <dgm:spPr/>
      <dgm:t>
        <a:bodyPr/>
        <a:lstStyle/>
        <a:p>
          <a:endParaRPr lang="en-US"/>
        </a:p>
      </dgm:t>
    </dgm:pt>
    <dgm:pt modelId="{F8B9EC5A-7121-4EF1-AE94-73CCEBAA244F}">
      <dgm:prSet/>
      <dgm:spPr/>
      <dgm:t>
        <a:bodyPr/>
        <a:lstStyle/>
        <a:p>
          <a:r>
            <a:rPr lang="en-GB" dirty="0"/>
            <a:t>Informing discussions in the CES team, particularly regarding the Employability Award (which includes a digital badge), and actions agreed for 2022-2023.  </a:t>
          </a:r>
          <a:endParaRPr lang="en-US" dirty="0"/>
        </a:p>
      </dgm:t>
    </dgm:pt>
    <dgm:pt modelId="{2E149FEE-8EAE-4DC7-9515-7D88DB3A24AD}" type="parTrans" cxnId="{3229CA3C-11F6-497D-A3E0-3CE37D1C789B}">
      <dgm:prSet/>
      <dgm:spPr/>
      <dgm:t>
        <a:bodyPr/>
        <a:lstStyle/>
        <a:p>
          <a:endParaRPr lang="en-US"/>
        </a:p>
      </dgm:t>
    </dgm:pt>
    <dgm:pt modelId="{363C6BB7-1970-4724-B03F-8F7E74BF7325}" type="sibTrans" cxnId="{3229CA3C-11F6-497D-A3E0-3CE37D1C789B}">
      <dgm:prSet/>
      <dgm:spPr/>
      <dgm:t>
        <a:bodyPr/>
        <a:lstStyle/>
        <a:p>
          <a:endParaRPr lang="en-US"/>
        </a:p>
      </dgm:t>
    </dgm:pt>
    <dgm:pt modelId="{364F5A71-6565-46A4-92CD-36A48B5D54A7}">
      <dgm:prSet/>
      <dgm:spPr/>
      <dgm:t>
        <a:bodyPr/>
        <a:lstStyle/>
        <a:p>
          <a:r>
            <a:rPr lang="en-GB" dirty="0"/>
            <a:t>Digital badging generated in the project to be used in ECYS, funded by the Student Voice and Wellbeing Group, and a new Student Ambassador badge created.</a:t>
          </a:r>
          <a:endParaRPr lang="en-US" dirty="0"/>
        </a:p>
      </dgm:t>
    </dgm:pt>
    <dgm:pt modelId="{51C6A6E4-A4B0-4CDD-9412-6AAD46CFAE3C}" type="parTrans" cxnId="{9C2518C4-6613-4E35-844E-7F4A7D7AF875}">
      <dgm:prSet/>
      <dgm:spPr/>
      <dgm:t>
        <a:bodyPr/>
        <a:lstStyle/>
        <a:p>
          <a:endParaRPr lang="en-US"/>
        </a:p>
      </dgm:t>
    </dgm:pt>
    <dgm:pt modelId="{5B072222-2370-4A56-853E-4E0A2160FDB5}" type="sibTrans" cxnId="{9C2518C4-6613-4E35-844E-7F4A7D7AF875}">
      <dgm:prSet/>
      <dgm:spPr/>
      <dgm:t>
        <a:bodyPr/>
        <a:lstStyle/>
        <a:p>
          <a:endParaRPr lang="en-US"/>
        </a:p>
      </dgm:t>
    </dgm:pt>
    <dgm:pt modelId="{61A167D2-CDD3-4753-A3A4-345524A46807}">
      <dgm:prSet/>
      <dgm:spPr/>
      <dgm:t>
        <a:bodyPr/>
        <a:lstStyle/>
        <a:p>
          <a:r>
            <a:rPr lang="en-GB" dirty="0"/>
            <a:t>A FBL-WELS pilot has been submitted to the Digital Badging Steering Group to combine the PDP/employability badges and issue through OpenLearn </a:t>
          </a:r>
          <a:endParaRPr lang="en-US" dirty="0"/>
        </a:p>
      </dgm:t>
    </dgm:pt>
    <dgm:pt modelId="{CEF97A8D-EF3A-4C0B-B990-7394952AD46E}" type="parTrans" cxnId="{B0FCAD3B-09FB-4E58-9DE5-FF39559463F6}">
      <dgm:prSet/>
      <dgm:spPr/>
      <dgm:t>
        <a:bodyPr/>
        <a:lstStyle/>
        <a:p>
          <a:endParaRPr lang="en-US"/>
        </a:p>
      </dgm:t>
    </dgm:pt>
    <dgm:pt modelId="{ECBDBEBC-51D0-445A-BAB3-80BE89F33D78}" type="sibTrans" cxnId="{B0FCAD3B-09FB-4E58-9DE5-FF39559463F6}">
      <dgm:prSet/>
      <dgm:spPr/>
      <dgm:t>
        <a:bodyPr/>
        <a:lstStyle/>
        <a:p>
          <a:endParaRPr lang="en-US"/>
        </a:p>
      </dgm:t>
    </dgm:pt>
    <dgm:pt modelId="{B18A45DA-204B-42A2-843C-4CC2CDADB927}">
      <dgm:prSet/>
      <dgm:spPr/>
      <dgm:t>
        <a:bodyPr/>
        <a:lstStyle/>
        <a:p>
          <a:r>
            <a:rPr lang="en-GB" dirty="0"/>
            <a:t>Discussions with the PRAXIS director to feed into development of digital badges through OpenLearn for student partnership in research and scholarship.</a:t>
          </a:r>
          <a:endParaRPr lang="en-US" dirty="0"/>
        </a:p>
      </dgm:t>
    </dgm:pt>
    <dgm:pt modelId="{C5B4D8ED-ED3A-43BC-A81D-C50A62D364D5}" type="parTrans" cxnId="{2F27AE2F-9979-470F-ADD8-EAE800FB64DC}">
      <dgm:prSet/>
      <dgm:spPr/>
      <dgm:t>
        <a:bodyPr/>
        <a:lstStyle/>
        <a:p>
          <a:endParaRPr lang="en-US"/>
        </a:p>
      </dgm:t>
    </dgm:pt>
    <dgm:pt modelId="{B4A44276-B8F5-471F-A089-13CDDCC77D59}" type="sibTrans" cxnId="{2F27AE2F-9979-470F-ADD8-EAE800FB64DC}">
      <dgm:prSet/>
      <dgm:spPr/>
      <dgm:t>
        <a:bodyPr/>
        <a:lstStyle/>
        <a:p>
          <a:endParaRPr lang="en-US"/>
        </a:p>
      </dgm:t>
    </dgm:pt>
    <dgm:pt modelId="{B0F12D62-31ED-444B-BB3F-79D10E492007}">
      <dgm:prSet/>
      <dgm:spPr/>
      <dgm:t>
        <a:bodyPr/>
        <a:lstStyle/>
        <a:p>
          <a:r>
            <a:rPr lang="en-GB" dirty="0"/>
            <a:t>Contributing feedback to materials and processes within the student internship scheme. </a:t>
          </a:r>
          <a:endParaRPr lang="en-US" dirty="0"/>
        </a:p>
      </dgm:t>
    </dgm:pt>
    <dgm:pt modelId="{51FC4E13-8E3E-4503-AF27-99D73CF64EE0}" type="parTrans" cxnId="{275592D2-82F3-4A4D-B69F-4D34EFB3A8D6}">
      <dgm:prSet/>
      <dgm:spPr/>
      <dgm:t>
        <a:bodyPr/>
        <a:lstStyle/>
        <a:p>
          <a:endParaRPr lang="en-US"/>
        </a:p>
      </dgm:t>
    </dgm:pt>
    <dgm:pt modelId="{4980DDA4-8D1F-43FA-8277-D4EDE4E0CCCB}" type="sibTrans" cxnId="{275592D2-82F3-4A4D-B69F-4D34EFB3A8D6}">
      <dgm:prSet/>
      <dgm:spPr/>
      <dgm:t>
        <a:bodyPr/>
        <a:lstStyle/>
        <a:p>
          <a:endParaRPr lang="en-US"/>
        </a:p>
      </dgm:t>
    </dgm:pt>
    <dgm:pt modelId="{F7DBA4F3-AF4E-4B89-89B3-E5F078972E47}">
      <dgm:prSet/>
      <dgm:spPr/>
      <dgm:t>
        <a:bodyPr/>
        <a:lstStyle/>
        <a:p>
          <a:r>
            <a:rPr lang="en-GB" dirty="0"/>
            <a:t>Refocused team members on ways of gathering evidence linked to criteria, </a:t>
          </a:r>
          <a:r>
            <a:rPr lang="en-GB" dirty="0" err="1"/>
            <a:t>eg</a:t>
          </a:r>
          <a:r>
            <a:rPr lang="en-GB" dirty="0"/>
            <a:t>, informing consultancy with student doctors at the Leeds Institute for Medical Education.</a:t>
          </a:r>
          <a:endParaRPr lang="en-US" dirty="0"/>
        </a:p>
      </dgm:t>
    </dgm:pt>
    <dgm:pt modelId="{EDC58433-67CC-4070-89C9-9D95136FF22E}" type="parTrans" cxnId="{7492AC9C-10EE-4E9F-A60C-D6D280597A48}">
      <dgm:prSet/>
      <dgm:spPr/>
      <dgm:t>
        <a:bodyPr/>
        <a:lstStyle/>
        <a:p>
          <a:endParaRPr lang="en-US"/>
        </a:p>
      </dgm:t>
    </dgm:pt>
    <dgm:pt modelId="{703313E7-6C30-440D-B3B4-B2ACBFD96360}" type="sibTrans" cxnId="{7492AC9C-10EE-4E9F-A60C-D6D280597A48}">
      <dgm:prSet/>
      <dgm:spPr/>
      <dgm:t>
        <a:bodyPr/>
        <a:lstStyle/>
        <a:p>
          <a:endParaRPr lang="en-US"/>
        </a:p>
      </dgm:t>
    </dgm:pt>
    <dgm:pt modelId="{AE4B4923-0A06-4DC0-B1ED-D3F734EFC847}">
      <dgm:prSet/>
      <dgm:spPr/>
      <dgm:t>
        <a:bodyPr/>
        <a:lstStyle/>
        <a:p>
          <a:r>
            <a:rPr lang="en-GB" dirty="0"/>
            <a:t>Support for the creation and communication of internship digital badges by the Careers and Employability (CES) team </a:t>
          </a:r>
          <a:endParaRPr lang="en-US" dirty="0"/>
        </a:p>
      </dgm:t>
    </dgm:pt>
    <dgm:pt modelId="{A25D7C58-FE05-4A26-9296-EE81136BBD68}" type="sibTrans" cxnId="{A98717DE-4180-4C5E-BFB7-C25F6C6EC645}">
      <dgm:prSet/>
      <dgm:spPr/>
      <dgm:t>
        <a:bodyPr/>
        <a:lstStyle/>
        <a:p>
          <a:endParaRPr lang="en-US"/>
        </a:p>
      </dgm:t>
    </dgm:pt>
    <dgm:pt modelId="{F80AE00A-5046-4B2E-9E92-47E706E46E47}" type="parTrans" cxnId="{A98717DE-4180-4C5E-BFB7-C25F6C6EC645}">
      <dgm:prSet/>
      <dgm:spPr/>
      <dgm:t>
        <a:bodyPr/>
        <a:lstStyle/>
        <a:p>
          <a:endParaRPr lang="en-US"/>
        </a:p>
      </dgm:t>
    </dgm:pt>
    <dgm:pt modelId="{E1438F47-74A2-45A7-80D2-23A04CFD250E}" type="pres">
      <dgm:prSet presAssocID="{FED4CD16-6291-41DC-870B-CE4F50D8DBC2}" presName="root" presStyleCnt="0">
        <dgm:presLayoutVars>
          <dgm:dir/>
          <dgm:resizeHandles val="exact"/>
        </dgm:presLayoutVars>
      </dgm:prSet>
      <dgm:spPr/>
    </dgm:pt>
    <dgm:pt modelId="{1A4A30B0-6412-400D-B5E2-1A1D43D89BA9}" type="pres">
      <dgm:prSet presAssocID="{FED4CD16-6291-41DC-870B-CE4F50D8DBC2}" presName="container" presStyleCnt="0">
        <dgm:presLayoutVars>
          <dgm:dir/>
          <dgm:resizeHandles val="exact"/>
        </dgm:presLayoutVars>
      </dgm:prSet>
      <dgm:spPr/>
    </dgm:pt>
    <dgm:pt modelId="{3774D5A4-ACC2-4C33-BBF3-3956313723B4}" type="pres">
      <dgm:prSet presAssocID="{46DA36BF-0063-45D2-93CE-51540B93675D}" presName="compNode" presStyleCnt="0"/>
      <dgm:spPr/>
    </dgm:pt>
    <dgm:pt modelId="{2011A942-AF26-46E4-936B-173A159B17E5}" type="pres">
      <dgm:prSet presAssocID="{46DA36BF-0063-45D2-93CE-51540B93675D}" presName="iconBgRect" presStyleLbl="bgShp" presStyleIdx="0" presStyleCnt="8"/>
      <dgm:spPr/>
    </dgm:pt>
    <dgm:pt modelId="{214AE5F3-82EF-4A50-BE11-22808BDF0C2E}" type="pres">
      <dgm:prSet presAssocID="{46DA36BF-0063-45D2-93CE-51540B93675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CD5217BA-F8D3-4C7D-AFF6-13DD34FFE033}" type="pres">
      <dgm:prSet presAssocID="{46DA36BF-0063-45D2-93CE-51540B93675D}" presName="spaceRect" presStyleCnt="0"/>
      <dgm:spPr/>
    </dgm:pt>
    <dgm:pt modelId="{783AC6FA-22D9-40F9-946C-893C3AB67594}" type="pres">
      <dgm:prSet presAssocID="{46DA36BF-0063-45D2-93CE-51540B93675D}" presName="textRect" presStyleLbl="revTx" presStyleIdx="0" presStyleCnt="8">
        <dgm:presLayoutVars>
          <dgm:chMax val="1"/>
          <dgm:chPref val="1"/>
        </dgm:presLayoutVars>
      </dgm:prSet>
      <dgm:spPr/>
    </dgm:pt>
    <dgm:pt modelId="{5F11055B-89A0-4667-A1E9-57040C1C595D}" type="pres">
      <dgm:prSet presAssocID="{D06A9854-5FBA-45EA-A665-E08837A41EB2}" presName="sibTrans" presStyleLbl="sibTrans2D1" presStyleIdx="0" presStyleCnt="0"/>
      <dgm:spPr/>
    </dgm:pt>
    <dgm:pt modelId="{DFB00E63-9631-47DC-94C2-D443555C1514}" type="pres">
      <dgm:prSet presAssocID="{AE4B4923-0A06-4DC0-B1ED-D3F734EFC847}" presName="compNode" presStyleCnt="0"/>
      <dgm:spPr/>
    </dgm:pt>
    <dgm:pt modelId="{8000F401-65F7-4E2E-83BC-864033168F21}" type="pres">
      <dgm:prSet presAssocID="{AE4B4923-0A06-4DC0-B1ED-D3F734EFC847}" presName="iconBgRect" presStyleLbl="bgShp" presStyleIdx="1" presStyleCnt="8"/>
      <dgm:spPr/>
    </dgm:pt>
    <dgm:pt modelId="{AF29AC41-4064-442C-9352-5595E4B1D57F}" type="pres">
      <dgm:prSet presAssocID="{AE4B4923-0A06-4DC0-B1ED-D3F734EFC84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a:ext>
      </dgm:extLst>
    </dgm:pt>
    <dgm:pt modelId="{02B458B2-ED55-4B4F-8A70-2FAC66A8689B}" type="pres">
      <dgm:prSet presAssocID="{AE4B4923-0A06-4DC0-B1ED-D3F734EFC847}" presName="spaceRect" presStyleCnt="0"/>
      <dgm:spPr/>
    </dgm:pt>
    <dgm:pt modelId="{D412EA8C-6707-42B6-937D-D3DE271E00F8}" type="pres">
      <dgm:prSet presAssocID="{AE4B4923-0A06-4DC0-B1ED-D3F734EFC847}" presName="textRect" presStyleLbl="revTx" presStyleIdx="1" presStyleCnt="8">
        <dgm:presLayoutVars>
          <dgm:chMax val="1"/>
          <dgm:chPref val="1"/>
        </dgm:presLayoutVars>
      </dgm:prSet>
      <dgm:spPr/>
    </dgm:pt>
    <dgm:pt modelId="{901BDBFC-F1A8-418B-A347-73B2C98C0767}" type="pres">
      <dgm:prSet presAssocID="{A25D7C58-FE05-4A26-9296-EE81136BBD68}" presName="sibTrans" presStyleLbl="sibTrans2D1" presStyleIdx="0" presStyleCnt="0"/>
      <dgm:spPr/>
    </dgm:pt>
    <dgm:pt modelId="{378F6398-C79E-409E-95D9-C04538740DF4}" type="pres">
      <dgm:prSet presAssocID="{F8B9EC5A-7121-4EF1-AE94-73CCEBAA244F}" presName="compNode" presStyleCnt="0"/>
      <dgm:spPr/>
    </dgm:pt>
    <dgm:pt modelId="{3E606345-5CD0-4F9C-98A9-64BE7DA480E5}" type="pres">
      <dgm:prSet presAssocID="{F8B9EC5A-7121-4EF1-AE94-73CCEBAA244F}" presName="iconBgRect" presStyleLbl="bgShp" presStyleIdx="2" presStyleCnt="8"/>
      <dgm:spPr/>
    </dgm:pt>
    <dgm:pt modelId="{C7E9B871-695E-475F-9848-34A856C002A6}" type="pres">
      <dgm:prSet presAssocID="{F8B9EC5A-7121-4EF1-AE94-73CCEBAA244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41A3B559-ADB0-407F-9DB5-6153CD65DAF0}" type="pres">
      <dgm:prSet presAssocID="{F8B9EC5A-7121-4EF1-AE94-73CCEBAA244F}" presName="spaceRect" presStyleCnt="0"/>
      <dgm:spPr/>
    </dgm:pt>
    <dgm:pt modelId="{02937A5C-D948-4BC4-B132-8D3DC7536E3F}" type="pres">
      <dgm:prSet presAssocID="{F8B9EC5A-7121-4EF1-AE94-73CCEBAA244F}" presName="textRect" presStyleLbl="revTx" presStyleIdx="2" presStyleCnt="8">
        <dgm:presLayoutVars>
          <dgm:chMax val="1"/>
          <dgm:chPref val="1"/>
        </dgm:presLayoutVars>
      </dgm:prSet>
      <dgm:spPr/>
    </dgm:pt>
    <dgm:pt modelId="{78DA62E5-3FC8-4A3E-AE26-85B2FB94AF18}" type="pres">
      <dgm:prSet presAssocID="{363C6BB7-1970-4724-B03F-8F7E74BF7325}" presName="sibTrans" presStyleLbl="sibTrans2D1" presStyleIdx="0" presStyleCnt="0"/>
      <dgm:spPr/>
    </dgm:pt>
    <dgm:pt modelId="{45B2DD12-8050-439D-A629-1A6A1B842088}" type="pres">
      <dgm:prSet presAssocID="{364F5A71-6565-46A4-92CD-36A48B5D54A7}" presName="compNode" presStyleCnt="0"/>
      <dgm:spPr/>
    </dgm:pt>
    <dgm:pt modelId="{99FC900B-A8CC-4FF9-BE7D-684EBE02AC20}" type="pres">
      <dgm:prSet presAssocID="{364F5A71-6565-46A4-92CD-36A48B5D54A7}" presName="iconBgRect" presStyleLbl="bgShp" presStyleIdx="3" presStyleCnt="8"/>
      <dgm:spPr/>
    </dgm:pt>
    <dgm:pt modelId="{0A16A957-2000-48DE-8592-2889805BD2F1}" type="pres">
      <dgm:prSet presAssocID="{364F5A71-6565-46A4-92CD-36A48B5D54A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6256C6EB-3A22-4F1D-BB8C-50EC37A63FDC}" type="pres">
      <dgm:prSet presAssocID="{364F5A71-6565-46A4-92CD-36A48B5D54A7}" presName="spaceRect" presStyleCnt="0"/>
      <dgm:spPr/>
    </dgm:pt>
    <dgm:pt modelId="{DBB831FA-3793-411F-BEA9-422192B251B8}" type="pres">
      <dgm:prSet presAssocID="{364F5A71-6565-46A4-92CD-36A48B5D54A7}" presName="textRect" presStyleLbl="revTx" presStyleIdx="3" presStyleCnt="8">
        <dgm:presLayoutVars>
          <dgm:chMax val="1"/>
          <dgm:chPref val="1"/>
        </dgm:presLayoutVars>
      </dgm:prSet>
      <dgm:spPr/>
    </dgm:pt>
    <dgm:pt modelId="{FD3F8027-75E4-4A52-9CB7-7A707F11DC7D}" type="pres">
      <dgm:prSet presAssocID="{5B072222-2370-4A56-853E-4E0A2160FDB5}" presName="sibTrans" presStyleLbl="sibTrans2D1" presStyleIdx="0" presStyleCnt="0"/>
      <dgm:spPr/>
    </dgm:pt>
    <dgm:pt modelId="{0E012A04-9C94-48A5-BA19-84F69DB2EB78}" type="pres">
      <dgm:prSet presAssocID="{61A167D2-CDD3-4753-A3A4-345524A46807}" presName="compNode" presStyleCnt="0"/>
      <dgm:spPr/>
    </dgm:pt>
    <dgm:pt modelId="{17A58852-D465-48CC-BB0C-F72070BB6266}" type="pres">
      <dgm:prSet presAssocID="{61A167D2-CDD3-4753-A3A4-345524A46807}" presName="iconBgRect" presStyleLbl="bgShp" presStyleIdx="4" presStyleCnt="8"/>
      <dgm:spPr/>
    </dgm:pt>
    <dgm:pt modelId="{7E99C786-4E59-4FC9-BF35-66ACC0C6C767}" type="pres">
      <dgm:prSet presAssocID="{61A167D2-CDD3-4753-A3A4-345524A4680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2FA7FA37-46F7-431E-836C-1DDC9324E815}" type="pres">
      <dgm:prSet presAssocID="{61A167D2-CDD3-4753-A3A4-345524A46807}" presName="spaceRect" presStyleCnt="0"/>
      <dgm:spPr/>
    </dgm:pt>
    <dgm:pt modelId="{8C6B21B7-EF8F-4F1B-9C8C-660DE181026F}" type="pres">
      <dgm:prSet presAssocID="{61A167D2-CDD3-4753-A3A4-345524A46807}" presName="textRect" presStyleLbl="revTx" presStyleIdx="4" presStyleCnt="8">
        <dgm:presLayoutVars>
          <dgm:chMax val="1"/>
          <dgm:chPref val="1"/>
        </dgm:presLayoutVars>
      </dgm:prSet>
      <dgm:spPr/>
    </dgm:pt>
    <dgm:pt modelId="{0495A62F-02F4-44E1-B902-CF35C36164C3}" type="pres">
      <dgm:prSet presAssocID="{ECBDBEBC-51D0-445A-BAB3-80BE89F33D78}" presName="sibTrans" presStyleLbl="sibTrans2D1" presStyleIdx="0" presStyleCnt="0"/>
      <dgm:spPr/>
    </dgm:pt>
    <dgm:pt modelId="{593AD359-41E3-4862-9F3F-137522708EA0}" type="pres">
      <dgm:prSet presAssocID="{B18A45DA-204B-42A2-843C-4CC2CDADB927}" presName="compNode" presStyleCnt="0"/>
      <dgm:spPr/>
    </dgm:pt>
    <dgm:pt modelId="{AB3803AE-04F4-431D-89E9-19CF81291B57}" type="pres">
      <dgm:prSet presAssocID="{B18A45DA-204B-42A2-843C-4CC2CDADB927}" presName="iconBgRect" presStyleLbl="bgShp" presStyleIdx="5" presStyleCnt="8"/>
      <dgm:spPr/>
    </dgm:pt>
    <dgm:pt modelId="{D66CDEBF-57BD-4947-82B5-4AEFC04DB00A}" type="pres">
      <dgm:prSet presAssocID="{B18A45DA-204B-42A2-843C-4CC2CDADB92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ssroom"/>
        </a:ext>
      </dgm:extLst>
    </dgm:pt>
    <dgm:pt modelId="{E8B577CF-EA09-4CC8-925C-F8AFB48CC594}" type="pres">
      <dgm:prSet presAssocID="{B18A45DA-204B-42A2-843C-4CC2CDADB927}" presName="spaceRect" presStyleCnt="0"/>
      <dgm:spPr/>
    </dgm:pt>
    <dgm:pt modelId="{D729D5D8-70A5-4F3F-BDFC-80CFC4B8DE08}" type="pres">
      <dgm:prSet presAssocID="{B18A45DA-204B-42A2-843C-4CC2CDADB927}" presName="textRect" presStyleLbl="revTx" presStyleIdx="5" presStyleCnt="8">
        <dgm:presLayoutVars>
          <dgm:chMax val="1"/>
          <dgm:chPref val="1"/>
        </dgm:presLayoutVars>
      </dgm:prSet>
      <dgm:spPr/>
    </dgm:pt>
    <dgm:pt modelId="{54B6C6C0-43EF-46FF-AB01-FC791D04B5A9}" type="pres">
      <dgm:prSet presAssocID="{B4A44276-B8F5-471F-A089-13CDDCC77D59}" presName="sibTrans" presStyleLbl="sibTrans2D1" presStyleIdx="0" presStyleCnt="0"/>
      <dgm:spPr/>
    </dgm:pt>
    <dgm:pt modelId="{2D0D9280-EE85-4D4B-81FF-B0BD0A6237E7}" type="pres">
      <dgm:prSet presAssocID="{B0F12D62-31ED-444B-BB3F-79D10E492007}" presName="compNode" presStyleCnt="0"/>
      <dgm:spPr/>
    </dgm:pt>
    <dgm:pt modelId="{AB9DD3C8-384C-4600-9374-E87EB1BDDF63}" type="pres">
      <dgm:prSet presAssocID="{B0F12D62-31ED-444B-BB3F-79D10E492007}" presName="iconBgRect" presStyleLbl="bgShp" presStyleIdx="6" presStyleCnt="8"/>
      <dgm:spPr/>
    </dgm:pt>
    <dgm:pt modelId="{6FD043A4-0DB1-482C-9CF3-0E121E77B556}" type="pres">
      <dgm:prSet presAssocID="{B0F12D62-31ED-444B-BB3F-79D10E492007}"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iploma Roll"/>
        </a:ext>
      </dgm:extLst>
    </dgm:pt>
    <dgm:pt modelId="{88F53BA0-1716-4527-AECF-A0AC7424B804}" type="pres">
      <dgm:prSet presAssocID="{B0F12D62-31ED-444B-BB3F-79D10E492007}" presName="spaceRect" presStyleCnt="0"/>
      <dgm:spPr/>
    </dgm:pt>
    <dgm:pt modelId="{11D2D71D-D103-4B06-A7A8-5411E6BEECE9}" type="pres">
      <dgm:prSet presAssocID="{B0F12D62-31ED-444B-BB3F-79D10E492007}" presName="textRect" presStyleLbl="revTx" presStyleIdx="6" presStyleCnt="8">
        <dgm:presLayoutVars>
          <dgm:chMax val="1"/>
          <dgm:chPref val="1"/>
        </dgm:presLayoutVars>
      </dgm:prSet>
      <dgm:spPr/>
    </dgm:pt>
    <dgm:pt modelId="{6E824BD9-2266-4663-A597-55ED3E8206CB}" type="pres">
      <dgm:prSet presAssocID="{4980DDA4-8D1F-43FA-8277-D4EDE4E0CCCB}" presName="sibTrans" presStyleLbl="sibTrans2D1" presStyleIdx="0" presStyleCnt="0"/>
      <dgm:spPr/>
    </dgm:pt>
    <dgm:pt modelId="{C4F243C4-080D-4486-A25E-20BBB6F281C5}" type="pres">
      <dgm:prSet presAssocID="{F7DBA4F3-AF4E-4B89-89B3-E5F078972E47}" presName="compNode" presStyleCnt="0"/>
      <dgm:spPr/>
    </dgm:pt>
    <dgm:pt modelId="{721ABB9B-5868-4852-B885-684648357854}" type="pres">
      <dgm:prSet presAssocID="{F7DBA4F3-AF4E-4B89-89B3-E5F078972E47}" presName="iconBgRect" presStyleLbl="bgShp" presStyleIdx="7" presStyleCnt="8"/>
      <dgm:spPr/>
    </dgm:pt>
    <dgm:pt modelId="{4F5D8A17-0102-49BD-A159-66E481C83F9C}" type="pres">
      <dgm:prSet presAssocID="{F7DBA4F3-AF4E-4B89-89B3-E5F078972E47}"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ooks"/>
        </a:ext>
      </dgm:extLst>
    </dgm:pt>
    <dgm:pt modelId="{37D1186A-C417-4347-BAFC-8F673AC88F1C}" type="pres">
      <dgm:prSet presAssocID="{F7DBA4F3-AF4E-4B89-89B3-E5F078972E47}" presName="spaceRect" presStyleCnt="0"/>
      <dgm:spPr/>
    </dgm:pt>
    <dgm:pt modelId="{AFD4A42F-8CE3-4F12-9FFF-F37EFD82E242}" type="pres">
      <dgm:prSet presAssocID="{F7DBA4F3-AF4E-4B89-89B3-E5F078972E47}" presName="textRect" presStyleLbl="revTx" presStyleIdx="7" presStyleCnt="8">
        <dgm:presLayoutVars>
          <dgm:chMax val="1"/>
          <dgm:chPref val="1"/>
        </dgm:presLayoutVars>
      </dgm:prSet>
      <dgm:spPr/>
    </dgm:pt>
  </dgm:ptLst>
  <dgm:cxnLst>
    <dgm:cxn modelId="{25A76601-5A89-41D3-A470-AD47B84D788A}" type="presOf" srcId="{5B072222-2370-4A56-853E-4E0A2160FDB5}" destId="{FD3F8027-75E4-4A52-9CB7-7A707F11DC7D}" srcOrd="0" destOrd="0" presId="urn:microsoft.com/office/officeart/2018/2/layout/IconCircleList"/>
    <dgm:cxn modelId="{2C7C4E05-007F-4EBC-BFB5-FD1162B9B820}" type="presOf" srcId="{ECBDBEBC-51D0-445A-BAB3-80BE89F33D78}" destId="{0495A62F-02F4-44E1-B902-CF35C36164C3}" srcOrd="0" destOrd="0" presId="urn:microsoft.com/office/officeart/2018/2/layout/IconCircleList"/>
    <dgm:cxn modelId="{A364972E-53FA-452B-AA0C-69A74BB01B6B}" type="presOf" srcId="{364F5A71-6565-46A4-92CD-36A48B5D54A7}" destId="{DBB831FA-3793-411F-BEA9-422192B251B8}" srcOrd="0" destOrd="0" presId="urn:microsoft.com/office/officeart/2018/2/layout/IconCircleList"/>
    <dgm:cxn modelId="{2F27AE2F-9979-470F-ADD8-EAE800FB64DC}" srcId="{FED4CD16-6291-41DC-870B-CE4F50D8DBC2}" destId="{B18A45DA-204B-42A2-843C-4CC2CDADB927}" srcOrd="5" destOrd="0" parTransId="{C5B4D8ED-ED3A-43BC-A81D-C50A62D364D5}" sibTransId="{B4A44276-B8F5-471F-A089-13CDDCC77D59}"/>
    <dgm:cxn modelId="{80E9A636-9E33-4C7D-B1AF-BFFDBE28893C}" type="presOf" srcId="{363C6BB7-1970-4724-B03F-8F7E74BF7325}" destId="{78DA62E5-3FC8-4A3E-AE26-85B2FB94AF18}" srcOrd="0" destOrd="0" presId="urn:microsoft.com/office/officeart/2018/2/layout/IconCircleList"/>
    <dgm:cxn modelId="{EC71F838-211D-4734-8DD3-6CAD13399BCE}" type="presOf" srcId="{61A167D2-CDD3-4753-A3A4-345524A46807}" destId="{8C6B21B7-EF8F-4F1B-9C8C-660DE181026F}" srcOrd="0" destOrd="0" presId="urn:microsoft.com/office/officeart/2018/2/layout/IconCircleList"/>
    <dgm:cxn modelId="{B0FCAD3B-09FB-4E58-9DE5-FF39559463F6}" srcId="{FED4CD16-6291-41DC-870B-CE4F50D8DBC2}" destId="{61A167D2-CDD3-4753-A3A4-345524A46807}" srcOrd="4" destOrd="0" parTransId="{CEF97A8D-EF3A-4C0B-B990-7394952AD46E}" sibTransId="{ECBDBEBC-51D0-445A-BAB3-80BE89F33D78}"/>
    <dgm:cxn modelId="{3229CA3C-11F6-497D-A3E0-3CE37D1C789B}" srcId="{FED4CD16-6291-41DC-870B-CE4F50D8DBC2}" destId="{F8B9EC5A-7121-4EF1-AE94-73CCEBAA244F}" srcOrd="2" destOrd="0" parTransId="{2E149FEE-8EAE-4DC7-9515-7D88DB3A24AD}" sibTransId="{363C6BB7-1970-4724-B03F-8F7E74BF7325}"/>
    <dgm:cxn modelId="{2E9B026D-C44B-48EA-948F-01063151E364}" srcId="{FED4CD16-6291-41DC-870B-CE4F50D8DBC2}" destId="{46DA36BF-0063-45D2-93CE-51540B93675D}" srcOrd="0" destOrd="0" parTransId="{58F57CB2-295A-4268-96E0-580F2CC7EC30}" sibTransId="{D06A9854-5FBA-45EA-A665-E08837A41EB2}"/>
    <dgm:cxn modelId="{B3E25C81-AB5F-4B6B-B906-D6EB68C1CDD9}" type="presOf" srcId="{FED4CD16-6291-41DC-870B-CE4F50D8DBC2}" destId="{E1438F47-74A2-45A7-80D2-23A04CFD250E}" srcOrd="0" destOrd="0" presId="urn:microsoft.com/office/officeart/2018/2/layout/IconCircleList"/>
    <dgm:cxn modelId="{90AC1382-796A-4DF3-94DF-7BE152E9D20D}" type="presOf" srcId="{A25D7C58-FE05-4A26-9296-EE81136BBD68}" destId="{901BDBFC-F1A8-418B-A347-73B2C98C0767}" srcOrd="0" destOrd="0" presId="urn:microsoft.com/office/officeart/2018/2/layout/IconCircleList"/>
    <dgm:cxn modelId="{E4D11782-C9CE-42D0-98C7-B4A919B3C8C1}" type="presOf" srcId="{F7DBA4F3-AF4E-4B89-89B3-E5F078972E47}" destId="{AFD4A42F-8CE3-4F12-9FFF-F37EFD82E242}" srcOrd="0" destOrd="0" presId="urn:microsoft.com/office/officeart/2018/2/layout/IconCircleList"/>
    <dgm:cxn modelId="{997C7283-EA18-4BBB-9C17-62C97186AD86}" type="presOf" srcId="{4980DDA4-8D1F-43FA-8277-D4EDE4E0CCCB}" destId="{6E824BD9-2266-4663-A597-55ED3E8206CB}" srcOrd="0" destOrd="0" presId="urn:microsoft.com/office/officeart/2018/2/layout/IconCircleList"/>
    <dgm:cxn modelId="{248A4294-74B1-4A87-AE90-58AF26B081A7}" type="presOf" srcId="{D06A9854-5FBA-45EA-A665-E08837A41EB2}" destId="{5F11055B-89A0-4667-A1E9-57040C1C595D}" srcOrd="0" destOrd="0" presId="urn:microsoft.com/office/officeart/2018/2/layout/IconCircleList"/>
    <dgm:cxn modelId="{7492AC9C-10EE-4E9F-A60C-D6D280597A48}" srcId="{FED4CD16-6291-41DC-870B-CE4F50D8DBC2}" destId="{F7DBA4F3-AF4E-4B89-89B3-E5F078972E47}" srcOrd="7" destOrd="0" parTransId="{EDC58433-67CC-4070-89C9-9D95136FF22E}" sibTransId="{703313E7-6C30-440D-B3B4-B2ACBFD96360}"/>
    <dgm:cxn modelId="{E826DFA5-0C06-47F7-81CF-DB9E214B8D16}" type="presOf" srcId="{F8B9EC5A-7121-4EF1-AE94-73CCEBAA244F}" destId="{02937A5C-D948-4BC4-B132-8D3DC7536E3F}" srcOrd="0" destOrd="0" presId="urn:microsoft.com/office/officeart/2018/2/layout/IconCircleList"/>
    <dgm:cxn modelId="{86F4CCB0-11B2-4FF1-8D6D-651B6300619F}" type="presOf" srcId="{46DA36BF-0063-45D2-93CE-51540B93675D}" destId="{783AC6FA-22D9-40F9-946C-893C3AB67594}" srcOrd="0" destOrd="0" presId="urn:microsoft.com/office/officeart/2018/2/layout/IconCircleList"/>
    <dgm:cxn modelId="{9C2518C4-6613-4E35-844E-7F4A7D7AF875}" srcId="{FED4CD16-6291-41DC-870B-CE4F50D8DBC2}" destId="{364F5A71-6565-46A4-92CD-36A48B5D54A7}" srcOrd="3" destOrd="0" parTransId="{51C6A6E4-A4B0-4CDD-9412-6AAD46CFAE3C}" sibTransId="{5B072222-2370-4A56-853E-4E0A2160FDB5}"/>
    <dgm:cxn modelId="{275592D2-82F3-4A4D-B69F-4D34EFB3A8D6}" srcId="{FED4CD16-6291-41DC-870B-CE4F50D8DBC2}" destId="{B0F12D62-31ED-444B-BB3F-79D10E492007}" srcOrd="6" destOrd="0" parTransId="{51FC4E13-8E3E-4503-AF27-99D73CF64EE0}" sibTransId="{4980DDA4-8D1F-43FA-8277-D4EDE4E0CCCB}"/>
    <dgm:cxn modelId="{28C896D9-9D3C-4EC1-A003-93AF04C47EBD}" type="presOf" srcId="{B18A45DA-204B-42A2-843C-4CC2CDADB927}" destId="{D729D5D8-70A5-4F3F-BDFC-80CFC4B8DE08}" srcOrd="0" destOrd="0" presId="urn:microsoft.com/office/officeart/2018/2/layout/IconCircleList"/>
    <dgm:cxn modelId="{A98717DE-4180-4C5E-BFB7-C25F6C6EC645}" srcId="{FED4CD16-6291-41DC-870B-CE4F50D8DBC2}" destId="{AE4B4923-0A06-4DC0-B1ED-D3F734EFC847}" srcOrd="1" destOrd="0" parTransId="{F80AE00A-5046-4B2E-9E92-47E706E46E47}" sibTransId="{A25D7C58-FE05-4A26-9296-EE81136BBD68}"/>
    <dgm:cxn modelId="{9F73DDE1-0B93-435F-9ADA-43BF0B333416}" type="presOf" srcId="{AE4B4923-0A06-4DC0-B1ED-D3F734EFC847}" destId="{D412EA8C-6707-42B6-937D-D3DE271E00F8}" srcOrd="0" destOrd="0" presId="urn:microsoft.com/office/officeart/2018/2/layout/IconCircleList"/>
    <dgm:cxn modelId="{204C4DED-7064-4DDD-84F8-A52453A8D89D}" type="presOf" srcId="{B4A44276-B8F5-471F-A089-13CDDCC77D59}" destId="{54B6C6C0-43EF-46FF-AB01-FC791D04B5A9}" srcOrd="0" destOrd="0" presId="urn:microsoft.com/office/officeart/2018/2/layout/IconCircleList"/>
    <dgm:cxn modelId="{70310AFC-DB4B-42E1-837D-B038D4B20EBB}" type="presOf" srcId="{B0F12D62-31ED-444B-BB3F-79D10E492007}" destId="{11D2D71D-D103-4B06-A7A8-5411E6BEECE9}" srcOrd="0" destOrd="0" presId="urn:microsoft.com/office/officeart/2018/2/layout/IconCircleList"/>
    <dgm:cxn modelId="{17B5852B-CC78-429E-BCEE-ABA7A3D800AF}" type="presParOf" srcId="{E1438F47-74A2-45A7-80D2-23A04CFD250E}" destId="{1A4A30B0-6412-400D-B5E2-1A1D43D89BA9}" srcOrd="0" destOrd="0" presId="urn:microsoft.com/office/officeart/2018/2/layout/IconCircleList"/>
    <dgm:cxn modelId="{F378128B-D0DA-4E4A-A720-E0D2E7375AE7}" type="presParOf" srcId="{1A4A30B0-6412-400D-B5E2-1A1D43D89BA9}" destId="{3774D5A4-ACC2-4C33-BBF3-3956313723B4}" srcOrd="0" destOrd="0" presId="urn:microsoft.com/office/officeart/2018/2/layout/IconCircleList"/>
    <dgm:cxn modelId="{DE7735FF-BAE2-469D-8F29-04414AD7AEA3}" type="presParOf" srcId="{3774D5A4-ACC2-4C33-BBF3-3956313723B4}" destId="{2011A942-AF26-46E4-936B-173A159B17E5}" srcOrd="0" destOrd="0" presId="urn:microsoft.com/office/officeart/2018/2/layout/IconCircleList"/>
    <dgm:cxn modelId="{81114B43-DB32-4091-A915-3411CDBBC907}" type="presParOf" srcId="{3774D5A4-ACC2-4C33-BBF3-3956313723B4}" destId="{214AE5F3-82EF-4A50-BE11-22808BDF0C2E}" srcOrd="1" destOrd="0" presId="urn:microsoft.com/office/officeart/2018/2/layout/IconCircleList"/>
    <dgm:cxn modelId="{BAF6BFD1-28D1-4E0E-A496-F79BDB5335F4}" type="presParOf" srcId="{3774D5A4-ACC2-4C33-BBF3-3956313723B4}" destId="{CD5217BA-F8D3-4C7D-AFF6-13DD34FFE033}" srcOrd="2" destOrd="0" presId="urn:microsoft.com/office/officeart/2018/2/layout/IconCircleList"/>
    <dgm:cxn modelId="{A370FA74-E432-40E2-BDDE-8DE6DF0494F1}" type="presParOf" srcId="{3774D5A4-ACC2-4C33-BBF3-3956313723B4}" destId="{783AC6FA-22D9-40F9-946C-893C3AB67594}" srcOrd="3" destOrd="0" presId="urn:microsoft.com/office/officeart/2018/2/layout/IconCircleList"/>
    <dgm:cxn modelId="{359DB3C8-3975-4BFA-B18E-9B3D15D558DB}" type="presParOf" srcId="{1A4A30B0-6412-400D-B5E2-1A1D43D89BA9}" destId="{5F11055B-89A0-4667-A1E9-57040C1C595D}" srcOrd="1" destOrd="0" presId="urn:microsoft.com/office/officeart/2018/2/layout/IconCircleList"/>
    <dgm:cxn modelId="{B8B231E9-FD56-46A3-A3C7-02A39CDB53B4}" type="presParOf" srcId="{1A4A30B0-6412-400D-B5E2-1A1D43D89BA9}" destId="{DFB00E63-9631-47DC-94C2-D443555C1514}" srcOrd="2" destOrd="0" presId="urn:microsoft.com/office/officeart/2018/2/layout/IconCircleList"/>
    <dgm:cxn modelId="{C1421611-AEE5-4E78-B637-002A4EF64A26}" type="presParOf" srcId="{DFB00E63-9631-47DC-94C2-D443555C1514}" destId="{8000F401-65F7-4E2E-83BC-864033168F21}" srcOrd="0" destOrd="0" presId="urn:microsoft.com/office/officeart/2018/2/layout/IconCircleList"/>
    <dgm:cxn modelId="{45D5E676-06E6-49FC-8096-4F2A73557D1D}" type="presParOf" srcId="{DFB00E63-9631-47DC-94C2-D443555C1514}" destId="{AF29AC41-4064-442C-9352-5595E4B1D57F}" srcOrd="1" destOrd="0" presId="urn:microsoft.com/office/officeart/2018/2/layout/IconCircleList"/>
    <dgm:cxn modelId="{C83C463D-D780-4D94-B816-904D56EB7F67}" type="presParOf" srcId="{DFB00E63-9631-47DC-94C2-D443555C1514}" destId="{02B458B2-ED55-4B4F-8A70-2FAC66A8689B}" srcOrd="2" destOrd="0" presId="urn:microsoft.com/office/officeart/2018/2/layout/IconCircleList"/>
    <dgm:cxn modelId="{EB056D02-6616-495B-B059-C85119C5A959}" type="presParOf" srcId="{DFB00E63-9631-47DC-94C2-D443555C1514}" destId="{D412EA8C-6707-42B6-937D-D3DE271E00F8}" srcOrd="3" destOrd="0" presId="urn:microsoft.com/office/officeart/2018/2/layout/IconCircleList"/>
    <dgm:cxn modelId="{D83C0C2D-20D2-46F4-8FDC-086517B202E0}" type="presParOf" srcId="{1A4A30B0-6412-400D-B5E2-1A1D43D89BA9}" destId="{901BDBFC-F1A8-418B-A347-73B2C98C0767}" srcOrd="3" destOrd="0" presId="urn:microsoft.com/office/officeart/2018/2/layout/IconCircleList"/>
    <dgm:cxn modelId="{042E4105-B89F-4C38-B399-6B7412406ED4}" type="presParOf" srcId="{1A4A30B0-6412-400D-B5E2-1A1D43D89BA9}" destId="{378F6398-C79E-409E-95D9-C04538740DF4}" srcOrd="4" destOrd="0" presId="urn:microsoft.com/office/officeart/2018/2/layout/IconCircleList"/>
    <dgm:cxn modelId="{103417B0-938A-4825-977E-6E8B01770594}" type="presParOf" srcId="{378F6398-C79E-409E-95D9-C04538740DF4}" destId="{3E606345-5CD0-4F9C-98A9-64BE7DA480E5}" srcOrd="0" destOrd="0" presId="urn:microsoft.com/office/officeart/2018/2/layout/IconCircleList"/>
    <dgm:cxn modelId="{F511351C-D1E8-4A7E-B617-833895BF41CC}" type="presParOf" srcId="{378F6398-C79E-409E-95D9-C04538740DF4}" destId="{C7E9B871-695E-475F-9848-34A856C002A6}" srcOrd="1" destOrd="0" presId="urn:microsoft.com/office/officeart/2018/2/layout/IconCircleList"/>
    <dgm:cxn modelId="{E1B38E0C-1F11-4492-9ECB-5CC3F007688E}" type="presParOf" srcId="{378F6398-C79E-409E-95D9-C04538740DF4}" destId="{41A3B559-ADB0-407F-9DB5-6153CD65DAF0}" srcOrd="2" destOrd="0" presId="urn:microsoft.com/office/officeart/2018/2/layout/IconCircleList"/>
    <dgm:cxn modelId="{ED9D5BA6-3DE0-44CD-BED0-B7FE7D74A53E}" type="presParOf" srcId="{378F6398-C79E-409E-95D9-C04538740DF4}" destId="{02937A5C-D948-4BC4-B132-8D3DC7536E3F}" srcOrd="3" destOrd="0" presId="urn:microsoft.com/office/officeart/2018/2/layout/IconCircleList"/>
    <dgm:cxn modelId="{C7A04FA5-2EA6-40F3-A4FD-FB1E13C8A223}" type="presParOf" srcId="{1A4A30B0-6412-400D-B5E2-1A1D43D89BA9}" destId="{78DA62E5-3FC8-4A3E-AE26-85B2FB94AF18}" srcOrd="5" destOrd="0" presId="urn:microsoft.com/office/officeart/2018/2/layout/IconCircleList"/>
    <dgm:cxn modelId="{8025A349-925A-43C8-9CF6-89E26DAF297F}" type="presParOf" srcId="{1A4A30B0-6412-400D-B5E2-1A1D43D89BA9}" destId="{45B2DD12-8050-439D-A629-1A6A1B842088}" srcOrd="6" destOrd="0" presId="urn:microsoft.com/office/officeart/2018/2/layout/IconCircleList"/>
    <dgm:cxn modelId="{98931794-8FA2-48C9-9EF5-E068C280E04B}" type="presParOf" srcId="{45B2DD12-8050-439D-A629-1A6A1B842088}" destId="{99FC900B-A8CC-4FF9-BE7D-684EBE02AC20}" srcOrd="0" destOrd="0" presId="urn:microsoft.com/office/officeart/2018/2/layout/IconCircleList"/>
    <dgm:cxn modelId="{A81B44F1-69C2-491B-B043-6A3682C51C4E}" type="presParOf" srcId="{45B2DD12-8050-439D-A629-1A6A1B842088}" destId="{0A16A957-2000-48DE-8592-2889805BD2F1}" srcOrd="1" destOrd="0" presId="urn:microsoft.com/office/officeart/2018/2/layout/IconCircleList"/>
    <dgm:cxn modelId="{557C9F6C-12B0-4DCF-82C7-467AE5B1276D}" type="presParOf" srcId="{45B2DD12-8050-439D-A629-1A6A1B842088}" destId="{6256C6EB-3A22-4F1D-BB8C-50EC37A63FDC}" srcOrd="2" destOrd="0" presId="urn:microsoft.com/office/officeart/2018/2/layout/IconCircleList"/>
    <dgm:cxn modelId="{F9C94D91-8EE1-48EE-95C5-507065EACD7E}" type="presParOf" srcId="{45B2DD12-8050-439D-A629-1A6A1B842088}" destId="{DBB831FA-3793-411F-BEA9-422192B251B8}" srcOrd="3" destOrd="0" presId="urn:microsoft.com/office/officeart/2018/2/layout/IconCircleList"/>
    <dgm:cxn modelId="{9009671A-0FB2-47F6-9346-58CA67673D6F}" type="presParOf" srcId="{1A4A30B0-6412-400D-B5E2-1A1D43D89BA9}" destId="{FD3F8027-75E4-4A52-9CB7-7A707F11DC7D}" srcOrd="7" destOrd="0" presId="urn:microsoft.com/office/officeart/2018/2/layout/IconCircleList"/>
    <dgm:cxn modelId="{10E451BC-4CEC-4402-915D-E45F2C998971}" type="presParOf" srcId="{1A4A30B0-6412-400D-B5E2-1A1D43D89BA9}" destId="{0E012A04-9C94-48A5-BA19-84F69DB2EB78}" srcOrd="8" destOrd="0" presId="urn:microsoft.com/office/officeart/2018/2/layout/IconCircleList"/>
    <dgm:cxn modelId="{4331C56C-5E89-4EA7-8F8B-9FAD4498E8A8}" type="presParOf" srcId="{0E012A04-9C94-48A5-BA19-84F69DB2EB78}" destId="{17A58852-D465-48CC-BB0C-F72070BB6266}" srcOrd="0" destOrd="0" presId="urn:microsoft.com/office/officeart/2018/2/layout/IconCircleList"/>
    <dgm:cxn modelId="{854ACCED-2062-4BA6-9580-43904C5D3D55}" type="presParOf" srcId="{0E012A04-9C94-48A5-BA19-84F69DB2EB78}" destId="{7E99C786-4E59-4FC9-BF35-66ACC0C6C767}" srcOrd="1" destOrd="0" presId="urn:microsoft.com/office/officeart/2018/2/layout/IconCircleList"/>
    <dgm:cxn modelId="{B275481D-3DB3-462A-BC0A-B6107D43E7DD}" type="presParOf" srcId="{0E012A04-9C94-48A5-BA19-84F69DB2EB78}" destId="{2FA7FA37-46F7-431E-836C-1DDC9324E815}" srcOrd="2" destOrd="0" presId="urn:microsoft.com/office/officeart/2018/2/layout/IconCircleList"/>
    <dgm:cxn modelId="{186E42D0-D899-4542-B1F1-020CE69DAF9C}" type="presParOf" srcId="{0E012A04-9C94-48A5-BA19-84F69DB2EB78}" destId="{8C6B21B7-EF8F-4F1B-9C8C-660DE181026F}" srcOrd="3" destOrd="0" presId="urn:microsoft.com/office/officeart/2018/2/layout/IconCircleList"/>
    <dgm:cxn modelId="{12E65BC8-B54C-4116-A232-6ADD413DD84C}" type="presParOf" srcId="{1A4A30B0-6412-400D-B5E2-1A1D43D89BA9}" destId="{0495A62F-02F4-44E1-B902-CF35C36164C3}" srcOrd="9" destOrd="0" presId="urn:microsoft.com/office/officeart/2018/2/layout/IconCircleList"/>
    <dgm:cxn modelId="{98619A85-8278-4514-AABE-7CFC9ED85134}" type="presParOf" srcId="{1A4A30B0-6412-400D-B5E2-1A1D43D89BA9}" destId="{593AD359-41E3-4862-9F3F-137522708EA0}" srcOrd="10" destOrd="0" presId="urn:microsoft.com/office/officeart/2018/2/layout/IconCircleList"/>
    <dgm:cxn modelId="{B64082F1-CC1B-4721-A6D0-002BFCFFC72E}" type="presParOf" srcId="{593AD359-41E3-4862-9F3F-137522708EA0}" destId="{AB3803AE-04F4-431D-89E9-19CF81291B57}" srcOrd="0" destOrd="0" presId="urn:microsoft.com/office/officeart/2018/2/layout/IconCircleList"/>
    <dgm:cxn modelId="{C070F20C-68DB-4855-B94E-E1EA16E905B8}" type="presParOf" srcId="{593AD359-41E3-4862-9F3F-137522708EA0}" destId="{D66CDEBF-57BD-4947-82B5-4AEFC04DB00A}" srcOrd="1" destOrd="0" presId="urn:microsoft.com/office/officeart/2018/2/layout/IconCircleList"/>
    <dgm:cxn modelId="{6E143196-1FD4-4140-A7FC-1D1B1FC801AE}" type="presParOf" srcId="{593AD359-41E3-4862-9F3F-137522708EA0}" destId="{E8B577CF-EA09-4CC8-925C-F8AFB48CC594}" srcOrd="2" destOrd="0" presId="urn:microsoft.com/office/officeart/2018/2/layout/IconCircleList"/>
    <dgm:cxn modelId="{A5077EC9-AC79-491A-9AAF-44404F20285D}" type="presParOf" srcId="{593AD359-41E3-4862-9F3F-137522708EA0}" destId="{D729D5D8-70A5-4F3F-BDFC-80CFC4B8DE08}" srcOrd="3" destOrd="0" presId="urn:microsoft.com/office/officeart/2018/2/layout/IconCircleList"/>
    <dgm:cxn modelId="{08654489-9FAA-4588-8348-7F8294AD5442}" type="presParOf" srcId="{1A4A30B0-6412-400D-B5E2-1A1D43D89BA9}" destId="{54B6C6C0-43EF-46FF-AB01-FC791D04B5A9}" srcOrd="11" destOrd="0" presId="urn:microsoft.com/office/officeart/2018/2/layout/IconCircleList"/>
    <dgm:cxn modelId="{BE8A358B-C052-426A-A142-B050F5489291}" type="presParOf" srcId="{1A4A30B0-6412-400D-B5E2-1A1D43D89BA9}" destId="{2D0D9280-EE85-4D4B-81FF-B0BD0A6237E7}" srcOrd="12" destOrd="0" presId="urn:microsoft.com/office/officeart/2018/2/layout/IconCircleList"/>
    <dgm:cxn modelId="{52686D40-23EA-43CE-B6D0-DABEB2D298F6}" type="presParOf" srcId="{2D0D9280-EE85-4D4B-81FF-B0BD0A6237E7}" destId="{AB9DD3C8-384C-4600-9374-E87EB1BDDF63}" srcOrd="0" destOrd="0" presId="urn:microsoft.com/office/officeart/2018/2/layout/IconCircleList"/>
    <dgm:cxn modelId="{DEAD9341-8B6B-44EE-9C48-4EE9459D7C66}" type="presParOf" srcId="{2D0D9280-EE85-4D4B-81FF-B0BD0A6237E7}" destId="{6FD043A4-0DB1-482C-9CF3-0E121E77B556}" srcOrd="1" destOrd="0" presId="urn:microsoft.com/office/officeart/2018/2/layout/IconCircleList"/>
    <dgm:cxn modelId="{762F51F8-4DE2-4155-89A5-66F9F2334F76}" type="presParOf" srcId="{2D0D9280-EE85-4D4B-81FF-B0BD0A6237E7}" destId="{88F53BA0-1716-4527-AECF-A0AC7424B804}" srcOrd="2" destOrd="0" presId="urn:microsoft.com/office/officeart/2018/2/layout/IconCircleList"/>
    <dgm:cxn modelId="{6EF5AD2B-4DDC-4AF2-B675-D4C2926560AA}" type="presParOf" srcId="{2D0D9280-EE85-4D4B-81FF-B0BD0A6237E7}" destId="{11D2D71D-D103-4B06-A7A8-5411E6BEECE9}" srcOrd="3" destOrd="0" presId="urn:microsoft.com/office/officeart/2018/2/layout/IconCircleList"/>
    <dgm:cxn modelId="{12047913-D527-43B1-80FF-7BC93C05A858}" type="presParOf" srcId="{1A4A30B0-6412-400D-B5E2-1A1D43D89BA9}" destId="{6E824BD9-2266-4663-A597-55ED3E8206CB}" srcOrd="13" destOrd="0" presId="urn:microsoft.com/office/officeart/2018/2/layout/IconCircleList"/>
    <dgm:cxn modelId="{A654975C-8528-4473-8F1F-B6B362D4B12D}" type="presParOf" srcId="{1A4A30B0-6412-400D-B5E2-1A1D43D89BA9}" destId="{C4F243C4-080D-4486-A25E-20BBB6F281C5}" srcOrd="14" destOrd="0" presId="urn:microsoft.com/office/officeart/2018/2/layout/IconCircleList"/>
    <dgm:cxn modelId="{2DF4DA55-2862-4ADD-8E86-B1EE4244BF75}" type="presParOf" srcId="{C4F243C4-080D-4486-A25E-20BBB6F281C5}" destId="{721ABB9B-5868-4852-B885-684648357854}" srcOrd="0" destOrd="0" presId="urn:microsoft.com/office/officeart/2018/2/layout/IconCircleList"/>
    <dgm:cxn modelId="{154C4129-49A4-45E0-8973-E2B388C84061}" type="presParOf" srcId="{C4F243C4-080D-4486-A25E-20BBB6F281C5}" destId="{4F5D8A17-0102-49BD-A159-66E481C83F9C}" srcOrd="1" destOrd="0" presId="urn:microsoft.com/office/officeart/2018/2/layout/IconCircleList"/>
    <dgm:cxn modelId="{1F475FDD-0601-4FC2-9776-0545B68131F8}" type="presParOf" srcId="{C4F243C4-080D-4486-A25E-20BBB6F281C5}" destId="{37D1186A-C417-4347-BAFC-8F673AC88F1C}" srcOrd="2" destOrd="0" presId="urn:microsoft.com/office/officeart/2018/2/layout/IconCircleList"/>
    <dgm:cxn modelId="{1C0F6D2A-256E-45CC-842C-45036590981A}" type="presParOf" srcId="{C4F243C4-080D-4486-A25E-20BBB6F281C5}" destId="{AFD4A42F-8CE3-4F12-9FFF-F37EFD82E24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77E75C-50C6-4291-824E-5E1DCA71238E}"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7FC77AE4-FA48-4223-BFCD-A656BE2B2672}">
      <dgm:prSet/>
      <dgm:spPr/>
      <dgm:t>
        <a:bodyPr/>
        <a:lstStyle/>
        <a:p>
          <a:r>
            <a:rPr lang="en-GB" dirty="0"/>
            <a:t>The desk-based review increases awareness of work to date on digital badging and employability and informed stages 2 and 3 of the project. </a:t>
          </a:r>
          <a:endParaRPr lang="en-US" dirty="0"/>
        </a:p>
      </dgm:t>
    </dgm:pt>
    <dgm:pt modelId="{D61C0FD8-7E65-4558-B3BB-46B7BA9E2F4A}" type="parTrans" cxnId="{D05EE901-3977-450B-AAD7-0D41239E9D23}">
      <dgm:prSet/>
      <dgm:spPr/>
      <dgm:t>
        <a:bodyPr/>
        <a:lstStyle/>
        <a:p>
          <a:endParaRPr lang="en-US"/>
        </a:p>
      </dgm:t>
    </dgm:pt>
    <dgm:pt modelId="{82E9066E-67AD-4287-8CA9-012389BFE027}" type="sibTrans" cxnId="{D05EE901-3977-450B-AAD7-0D41239E9D23}">
      <dgm:prSet/>
      <dgm:spPr/>
      <dgm:t>
        <a:bodyPr/>
        <a:lstStyle/>
        <a:p>
          <a:endParaRPr lang="en-US"/>
        </a:p>
      </dgm:t>
    </dgm:pt>
    <dgm:pt modelId="{24E11F09-FCC0-428C-AEE2-260410336ED9}">
      <dgm:prSet/>
      <dgm:spPr/>
      <dgm:t>
        <a:bodyPr/>
        <a:lstStyle/>
        <a:p>
          <a:r>
            <a:rPr lang="en-GB"/>
            <a:t>To audiences of presentations given as workshops internally and externally (see deliverables for details) with opportunity for participation and debate and during evidence cafés </a:t>
          </a:r>
          <a:endParaRPr lang="en-US"/>
        </a:p>
      </dgm:t>
    </dgm:pt>
    <dgm:pt modelId="{95D92938-E08D-48E2-A499-F4DE705C1205}" type="parTrans" cxnId="{6CCC0039-B619-4ED9-9563-43358D4CAB7E}">
      <dgm:prSet/>
      <dgm:spPr/>
      <dgm:t>
        <a:bodyPr/>
        <a:lstStyle/>
        <a:p>
          <a:endParaRPr lang="en-US"/>
        </a:p>
      </dgm:t>
    </dgm:pt>
    <dgm:pt modelId="{FBA271F8-2707-46BE-B8D3-F240E5FF2A69}" type="sibTrans" cxnId="{6CCC0039-B619-4ED9-9563-43358D4CAB7E}">
      <dgm:prSet/>
      <dgm:spPr/>
      <dgm:t>
        <a:bodyPr/>
        <a:lstStyle/>
        <a:p>
          <a:endParaRPr lang="en-US"/>
        </a:p>
      </dgm:t>
    </dgm:pt>
    <dgm:pt modelId="{FE0F2EE4-1E63-48FA-942C-8EF5F75124F7}">
      <dgm:prSet/>
      <dgm:spPr/>
      <dgm:t>
        <a:bodyPr/>
        <a:lstStyle/>
        <a:p>
          <a:r>
            <a:rPr lang="en-GB" dirty="0"/>
            <a:t>Through opportunities for debate amongst a core team of 4 staff and 4 students, an additional team of 25 staff and students communicating through a MS TEAMS channel including collaborative piloting of instruments and monthly newsletters to share emerging findings. </a:t>
          </a:r>
          <a:endParaRPr lang="en-US" dirty="0"/>
        </a:p>
      </dgm:t>
    </dgm:pt>
    <dgm:pt modelId="{0B56A26A-4CC1-4C63-AACB-E0358B6B911F}" type="parTrans" cxnId="{30DAD318-BE78-43BD-BF23-D5EE887F52E5}">
      <dgm:prSet/>
      <dgm:spPr/>
      <dgm:t>
        <a:bodyPr/>
        <a:lstStyle/>
        <a:p>
          <a:endParaRPr lang="en-US"/>
        </a:p>
      </dgm:t>
    </dgm:pt>
    <dgm:pt modelId="{C5FF246B-DF04-41E3-A5DA-DCCD4C130636}" type="sibTrans" cxnId="{30DAD318-BE78-43BD-BF23-D5EE887F52E5}">
      <dgm:prSet/>
      <dgm:spPr/>
      <dgm:t>
        <a:bodyPr/>
        <a:lstStyle/>
        <a:p>
          <a:endParaRPr lang="en-US"/>
        </a:p>
      </dgm:t>
    </dgm:pt>
    <dgm:pt modelId="{ACA793B2-DAF1-4571-A6DC-FA6677532314}">
      <dgm:prSet/>
      <dgm:spPr/>
      <dgm:t>
        <a:bodyPr/>
        <a:lstStyle/>
        <a:p>
          <a:r>
            <a:rPr lang="en-GB"/>
            <a:t>Through a mailing list of 27, mainly students and employers, registered to receive the final project outcomes.</a:t>
          </a:r>
          <a:endParaRPr lang="en-US"/>
        </a:p>
      </dgm:t>
    </dgm:pt>
    <dgm:pt modelId="{25C5637A-49B9-4EDE-8142-FF2BEA4FF30B}" type="parTrans" cxnId="{77487149-F952-475E-928B-4837F3439C7F}">
      <dgm:prSet/>
      <dgm:spPr/>
      <dgm:t>
        <a:bodyPr/>
        <a:lstStyle/>
        <a:p>
          <a:endParaRPr lang="en-US"/>
        </a:p>
      </dgm:t>
    </dgm:pt>
    <dgm:pt modelId="{0A4686DB-5BD2-4FCE-9A0B-809A3A57BDFE}" type="sibTrans" cxnId="{77487149-F952-475E-928B-4837F3439C7F}">
      <dgm:prSet/>
      <dgm:spPr/>
      <dgm:t>
        <a:bodyPr/>
        <a:lstStyle/>
        <a:p>
          <a:endParaRPr lang="en-US"/>
        </a:p>
      </dgm:t>
    </dgm:pt>
    <dgm:pt modelId="{79FD72C6-B29A-48EF-8FFA-6BB54E209548}">
      <dgm:prSet/>
      <dgm:spPr/>
      <dgm:t>
        <a:bodyPr/>
        <a:lstStyle/>
        <a:p>
          <a:r>
            <a:rPr lang="en-GB"/>
            <a:t>Making resources available on ORDO to an open audience, using # tags to increase chance of searchability.</a:t>
          </a:r>
          <a:endParaRPr lang="en-US"/>
        </a:p>
      </dgm:t>
    </dgm:pt>
    <dgm:pt modelId="{370CE282-5AFA-42E7-85FE-EA8D42CD70B1}" type="parTrans" cxnId="{4E5213B2-FD34-4FC6-BC2F-6C8F19263986}">
      <dgm:prSet/>
      <dgm:spPr/>
      <dgm:t>
        <a:bodyPr/>
        <a:lstStyle/>
        <a:p>
          <a:endParaRPr lang="en-US"/>
        </a:p>
      </dgm:t>
    </dgm:pt>
    <dgm:pt modelId="{0A317AB4-9EBC-45DE-856E-3AFEBFCEB1D7}" type="sibTrans" cxnId="{4E5213B2-FD34-4FC6-BC2F-6C8F19263986}">
      <dgm:prSet/>
      <dgm:spPr/>
      <dgm:t>
        <a:bodyPr/>
        <a:lstStyle/>
        <a:p>
          <a:endParaRPr lang="en-US"/>
        </a:p>
      </dgm:t>
    </dgm:pt>
    <dgm:pt modelId="{0E8F9D24-5830-4CB2-82D5-55AE70B24176}">
      <dgm:prSet/>
      <dgm:spPr/>
      <dgm:t>
        <a:bodyPr/>
        <a:lstStyle/>
        <a:p>
          <a:r>
            <a:rPr lang="en-GB"/>
            <a:t>Inputs to OU-wide groups thinking about digital badging ie. Community and Sense of Belonging Task and Finish group led by Karen Foley, Student Mentoring Task and Finish Group (phases I and II) led by Tina Forbes.</a:t>
          </a:r>
          <a:endParaRPr lang="en-US"/>
        </a:p>
      </dgm:t>
    </dgm:pt>
    <dgm:pt modelId="{7D0F9C9B-DA1B-439A-8F20-D84C0620EA85}" type="parTrans" cxnId="{AA2FFD6C-5907-40D2-84A9-67807BBC5A54}">
      <dgm:prSet/>
      <dgm:spPr/>
      <dgm:t>
        <a:bodyPr/>
        <a:lstStyle/>
        <a:p>
          <a:endParaRPr lang="en-US"/>
        </a:p>
      </dgm:t>
    </dgm:pt>
    <dgm:pt modelId="{F0516601-DD3E-4E9B-84AB-BFE965D7066F}" type="sibTrans" cxnId="{AA2FFD6C-5907-40D2-84A9-67807BBC5A54}">
      <dgm:prSet/>
      <dgm:spPr/>
      <dgm:t>
        <a:bodyPr/>
        <a:lstStyle/>
        <a:p>
          <a:endParaRPr lang="en-US"/>
        </a:p>
      </dgm:t>
    </dgm:pt>
    <dgm:pt modelId="{2555EFE3-C1A8-4DAA-83AC-A120334AF9FF}">
      <dgm:prSet/>
      <dgm:spPr/>
      <dgm:t>
        <a:bodyPr/>
        <a:lstStyle/>
        <a:p>
          <a:r>
            <a:rPr lang="en-GB" dirty="0"/>
            <a:t>Developing team members’ readiness to spot badging opportunities in Higher Education </a:t>
          </a:r>
          <a:r>
            <a:rPr lang="en-GB" dirty="0" err="1"/>
            <a:t>eg</a:t>
          </a:r>
          <a:r>
            <a:rPr lang="en-GB" dirty="0"/>
            <a:t> briefing for colleagues in the University of York’s CES informing their graduate employability programme 'York Strengths’</a:t>
          </a:r>
          <a:endParaRPr lang="en-US" dirty="0"/>
        </a:p>
      </dgm:t>
    </dgm:pt>
    <dgm:pt modelId="{2925EDC3-2BE4-47F8-B63D-6AC87FA6CD83}" type="parTrans" cxnId="{EDA0F840-633C-453F-8E7B-B473D0F2EC03}">
      <dgm:prSet/>
      <dgm:spPr/>
      <dgm:t>
        <a:bodyPr/>
        <a:lstStyle/>
        <a:p>
          <a:endParaRPr lang="en-US"/>
        </a:p>
      </dgm:t>
    </dgm:pt>
    <dgm:pt modelId="{BB13738D-B197-4034-8F8D-6C09C1E1DCBB}" type="sibTrans" cxnId="{EDA0F840-633C-453F-8E7B-B473D0F2EC03}">
      <dgm:prSet/>
      <dgm:spPr/>
      <dgm:t>
        <a:bodyPr/>
        <a:lstStyle/>
        <a:p>
          <a:endParaRPr lang="en-US"/>
        </a:p>
      </dgm:t>
    </dgm:pt>
    <dgm:pt modelId="{A974EC87-4110-411E-8DAE-78B096D2D777}" type="pres">
      <dgm:prSet presAssocID="{0177E75C-50C6-4291-824E-5E1DCA71238E}" presName="diagram" presStyleCnt="0">
        <dgm:presLayoutVars>
          <dgm:dir/>
          <dgm:resizeHandles val="exact"/>
        </dgm:presLayoutVars>
      </dgm:prSet>
      <dgm:spPr/>
    </dgm:pt>
    <dgm:pt modelId="{289FD445-2D32-4096-8494-5737BEDF5C67}" type="pres">
      <dgm:prSet presAssocID="{7FC77AE4-FA48-4223-BFCD-A656BE2B2672}" presName="node" presStyleLbl="node1" presStyleIdx="0" presStyleCnt="7">
        <dgm:presLayoutVars>
          <dgm:bulletEnabled val="1"/>
        </dgm:presLayoutVars>
      </dgm:prSet>
      <dgm:spPr/>
    </dgm:pt>
    <dgm:pt modelId="{FA13BB77-41EF-40CD-BC96-5F639E45883F}" type="pres">
      <dgm:prSet presAssocID="{82E9066E-67AD-4287-8CA9-012389BFE027}" presName="sibTrans" presStyleCnt="0"/>
      <dgm:spPr/>
    </dgm:pt>
    <dgm:pt modelId="{A8AEFE3A-EB7E-409B-BCF3-7C3369E55C8C}" type="pres">
      <dgm:prSet presAssocID="{24E11F09-FCC0-428C-AEE2-260410336ED9}" presName="node" presStyleLbl="node1" presStyleIdx="1" presStyleCnt="7">
        <dgm:presLayoutVars>
          <dgm:bulletEnabled val="1"/>
        </dgm:presLayoutVars>
      </dgm:prSet>
      <dgm:spPr/>
    </dgm:pt>
    <dgm:pt modelId="{4F9FC3DF-0CFF-44B9-9EB5-394476BC1D86}" type="pres">
      <dgm:prSet presAssocID="{FBA271F8-2707-46BE-B8D3-F240E5FF2A69}" presName="sibTrans" presStyleCnt="0"/>
      <dgm:spPr/>
    </dgm:pt>
    <dgm:pt modelId="{BA1C6516-5C4F-4BB5-9B4A-D82B470F6301}" type="pres">
      <dgm:prSet presAssocID="{FE0F2EE4-1E63-48FA-942C-8EF5F75124F7}" presName="node" presStyleLbl="node1" presStyleIdx="2" presStyleCnt="7">
        <dgm:presLayoutVars>
          <dgm:bulletEnabled val="1"/>
        </dgm:presLayoutVars>
      </dgm:prSet>
      <dgm:spPr/>
    </dgm:pt>
    <dgm:pt modelId="{4A238BB6-A21C-4B43-B6A5-D49AABFC3AC2}" type="pres">
      <dgm:prSet presAssocID="{C5FF246B-DF04-41E3-A5DA-DCCD4C130636}" presName="sibTrans" presStyleCnt="0"/>
      <dgm:spPr/>
    </dgm:pt>
    <dgm:pt modelId="{13D9DC8E-1578-48CF-83FE-6329D62F3A9E}" type="pres">
      <dgm:prSet presAssocID="{ACA793B2-DAF1-4571-A6DC-FA6677532314}" presName="node" presStyleLbl="node1" presStyleIdx="3" presStyleCnt="7">
        <dgm:presLayoutVars>
          <dgm:bulletEnabled val="1"/>
        </dgm:presLayoutVars>
      </dgm:prSet>
      <dgm:spPr/>
    </dgm:pt>
    <dgm:pt modelId="{7A76AEFC-DF32-4257-9230-A0743423085D}" type="pres">
      <dgm:prSet presAssocID="{0A4686DB-5BD2-4FCE-9A0B-809A3A57BDFE}" presName="sibTrans" presStyleCnt="0"/>
      <dgm:spPr/>
    </dgm:pt>
    <dgm:pt modelId="{690BBDF6-F046-42A9-8AD7-DA8570A5A9B5}" type="pres">
      <dgm:prSet presAssocID="{79FD72C6-B29A-48EF-8FFA-6BB54E209548}" presName="node" presStyleLbl="node1" presStyleIdx="4" presStyleCnt="7">
        <dgm:presLayoutVars>
          <dgm:bulletEnabled val="1"/>
        </dgm:presLayoutVars>
      </dgm:prSet>
      <dgm:spPr/>
    </dgm:pt>
    <dgm:pt modelId="{FF685D09-F43C-4EB8-AB0C-E4648BDBDCDD}" type="pres">
      <dgm:prSet presAssocID="{0A317AB4-9EBC-45DE-856E-3AFEBFCEB1D7}" presName="sibTrans" presStyleCnt="0"/>
      <dgm:spPr/>
    </dgm:pt>
    <dgm:pt modelId="{B25D2EED-2CA0-40AE-9146-6CB121468AF6}" type="pres">
      <dgm:prSet presAssocID="{0E8F9D24-5830-4CB2-82D5-55AE70B24176}" presName="node" presStyleLbl="node1" presStyleIdx="5" presStyleCnt="7">
        <dgm:presLayoutVars>
          <dgm:bulletEnabled val="1"/>
        </dgm:presLayoutVars>
      </dgm:prSet>
      <dgm:spPr/>
    </dgm:pt>
    <dgm:pt modelId="{6D3AFB14-CF88-4179-9171-ED0745612F0D}" type="pres">
      <dgm:prSet presAssocID="{F0516601-DD3E-4E9B-84AB-BFE965D7066F}" presName="sibTrans" presStyleCnt="0"/>
      <dgm:spPr/>
    </dgm:pt>
    <dgm:pt modelId="{554F68DA-7A07-4D3B-8D1D-EF0831192E47}" type="pres">
      <dgm:prSet presAssocID="{2555EFE3-C1A8-4DAA-83AC-A120334AF9FF}" presName="node" presStyleLbl="node1" presStyleIdx="6" presStyleCnt="7">
        <dgm:presLayoutVars>
          <dgm:bulletEnabled val="1"/>
        </dgm:presLayoutVars>
      </dgm:prSet>
      <dgm:spPr/>
    </dgm:pt>
  </dgm:ptLst>
  <dgm:cxnLst>
    <dgm:cxn modelId="{D05EE901-3977-450B-AAD7-0D41239E9D23}" srcId="{0177E75C-50C6-4291-824E-5E1DCA71238E}" destId="{7FC77AE4-FA48-4223-BFCD-A656BE2B2672}" srcOrd="0" destOrd="0" parTransId="{D61C0FD8-7E65-4558-B3BB-46B7BA9E2F4A}" sibTransId="{82E9066E-67AD-4287-8CA9-012389BFE027}"/>
    <dgm:cxn modelId="{6EFD9E13-A412-4820-82B9-E16CB4A7A72C}" type="presOf" srcId="{0E8F9D24-5830-4CB2-82D5-55AE70B24176}" destId="{B25D2EED-2CA0-40AE-9146-6CB121468AF6}" srcOrd="0" destOrd="0" presId="urn:microsoft.com/office/officeart/2005/8/layout/default"/>
    <dgm:cxn modelId="{30DAD318-BE78-43BD-BF23-D5EE887F52E5}" srcId="{0177E75C-50C6-4291-824E-5E1DCA71238E}" destId="{FE0F2EE4-1E63-48FA-942C-8EF5F75124F7}" srcOrd="2" destOrd="0" parTransId="{0B56A26A-4CC1-4C63-AACB-E0358B6B911F}" sibTransId="{C5FF246B-DF04-41E3-A5DA-DCCD4C130636}"/>
    <dgm:cxn modelId="{D2475629-A5A3-4866-BC74-EF3E44B650AE}" type="presOf" srcId="{79FD72C6-B29A-48EF-8FFA-6BB54E209548}" destId="{690BBDF6-F046-42A9-8AD7-DA8570A5A9B5}" srcOrd="0" destOrd="0" presId="urn:microsoft.com/office/officeart/2005/8/layout/default"/>
    <dgm:cxn modelId="{6CCC0039-B619-4ED9-9563-43358D4CAB7E}" srcId="{0177E75C-50C6-4291-824E-5E1DCA71238E}" destId="{24E11F09-FCC0-428C-AEE2-260410336ED9}" srcOrd="1" destOrd="0" parTransId="{95D92938-E08D-48E2-A499-F4DE705C1205}" sibTransId="{FBA271F8-2707-46BE-B8D3-F240E5FF2A69}"/>
    <dgm:cxn modelId="{EDA0F840-633C-453F-8E7B-B473D0F2EC03}" srcId="{0177E75C-50C6-4291-824E-5E1DCA71238E}" destId="{2555EFE3-C1A8-4DAA-83AC-A120334AF9FF}" srcOrd="6" destOrd="0" parTransId="{2925EDC3-2BE4-47F8-B63D-6AC87FA6CD83}" sibTransId="{BB13738D-B197-4034-8F8D-6C09C1E1DCBB}"/>
    <dgm:cxn modelId="{7B5D2E65-09AE-4F13-B14C-AA678EEC7B03}" type="presOf" srcId="{FE0F2EE4-1E63-48FA-942C-8EF5F75124F7}" destId="{BA1C6516-5C4F-4BB5-9B4A-D82B470F6301}" srcOrd="0" destOrd="0" presId="urn:microsoft.com/office/officeart/2005/8/layout/default"/>
    <dgm:cxn modelId="{77487149-F952-475E-928B-4837F3439C7F}" srcId="{0177E75C-50C6-4291-824E-5E1DCA71238E}" destId="{ACA793B2-DAF1-4571-A6DC-FA6677532314}" srcOrd="3" destOrd="0" parTransId="{25C5637A-49B9-4EDE-8142-FF2BEA4FF30B}" sibTransId="{0A4686DB-5BD2-4FCE-9A0B-809A3A57BDFE}"/>
    <dgm:cxn modelId="{AA2FFD6C-5907-40D2-84A9-67807BBC5A54}" srcId="{0177E75C-50C6-4291-824E-5E1DCA71238E}" destId="{0E8F9D24-5830-4CB2-82D5-55AE70B24176}" srcOrd="5" destOrd="0" parTransId="{7D0F9C9B-DA1B-439A-8F20-D84C0620EA85}" sibTransId="{F0516601-DD3E-4E9B-84AB-BFE965D7066F}"/>
    <dgm:cxn modelId="{65663774-59E7-408B-8AF7-64E435B32605}" type="presOf" srcId="{2555EFE3-C1A8-4DAA-83AC-A120334AF9FF}" destId="{554F68DA-7A07-4D3B-8D1D-EF0831192E47}" srcOrd="0" destOrd="0" presId="urn:microsoft.com/office/officeart/2005/8/layout/default"/>
    <dgm:cxn modelId="{F8345880-8632-4916-B2C5-99B1D24FE5E7}" type="presOf" srcId="{24E11F09-FCC0-428C-AEE2-260410336ED9}" destId="{A8AEFE3A-EB7E-409B-BCF3-7C3369E55C8C}" srcOrd="0" destOrd="0" presId="urn:microsoft.com/office/officeart/2005/8/layout/default"/>
    <dgm:cxn modelId="{DEB121A3-9FF8-4B28-B328-C605E79E9F91}" type="presOf" srcId="{ACA793B2-DAF1-4571-A6DC-FA6677532314}" destId="{13D9DC8E-1578-48CF-83FE-6329D62F3A9E}" srcOrd="0" destOrd="0" presId="urn:microsoft.com/office/officeart/2005/8/layout/default"/>
    <dgm:cxn modelId="{4E5213B2-FD34-4FC6-BC2F-6C8F19263986}" srcId="{0177E75C-50C6-4291-824E-5E1DCA71238E}" destId="{79FD72C6-B29A-48EF-8FFA-6BB54E209548}" srcOrd="4" destOrd="0" parTransId="{370CE282-5AFA-42E7-85FE-EA8D42CD70B1}" sibTransId="{0A317AB4-9EBC-45DE-856E-3AFEBFCEB1D7}"/>
    <dgm:cxn modelId="{BE83A9C0-2647-4238-891C-9C8345330C58}" type="presOf" srcId="{7FC77AE4-FA48-4223-BFCD-A656BE2B2672}" destId="{289FD445-2D32-4096-8494-5737BEDF5C67}" srcOrd="0" destOrd="0" presId="urn:microsoft.com/office/officeart/2005/8/layout/default"/>
    <dgm:cxn modelId="{175A83D0-221F-4193-956F-A2762046D5DA}" type="presOf" srcId="{0177E75C-50C6-4291-824E-5E1DCA71238E}" destId="{A974EC87-4110-411E-8DAE-78B096D2D777}" srcOrd="0" destOrd="0" presId="urn:microsoft.com/office/officeart/2005/8/layout/default"/>
    <dgm:cxn modelId="{125646B4-B882-468E-AE9A-9F3ED9FDE132}" type="presParOf" srcId="{A974EC87-4110-411E-8DAE-78B096D2D777}" destId="{289FD445-2D32-4096-8494-5737BEDF5C67}" srcOrd="0" destOrd="0" presId="urn:microsoft.com/office/officeart/2005/8/layout/default"/>
    <dgm:cxn modelId="{25EF4377-9B48-4454-952A-351ED0A207F6}" type="presParOf" srcId="{A974EC87-4110-411E-8DAE-78B096D2D777}" destId="{FA13BB77-41EF-40CD-BC96-5F639E45883F}" srcOrd="1" destOrd="0" presId="urn:microsoft.com/office/officeart/2005/8/layout/default"/>
    <dgm:cxn modelId="{BADA76B2-9FBB-407F-8067-F9283696D5DD}" type="presParOf" srcId="{A974EC87-4110-411E-8DAE-78B096D2D777}" destId="{A8AEFE3A-EB7E-409B-BCF3-7C3369E55C8C}" srcOrd="2" destOrd="0" presId="urn:microsoft.com/office/officeart/2005/8/layout/default"/>
    <dgm:cxn modelId="{7F9235E8-FD7A-4177-AF16-525943E420E4}" type="presParOf" srcId="{A974EC87-4110-411E-8DAE-78B096D2D777}" destId="{4F9FC3DF-0CFF-44B9-9EB5-394476BC1D86}" srcOrd="3" destOrd="0" presId="urn:microsoft.com/office/officeart/2005/8/layout/default"/>
    <dgm:cxn modelId="{7C46C18C-9E98-40D5-AA85-CEFAAEF9B738}" type="presParOf" srcId="{A974EC87-4110-411E-8DAE-78B096D2D777}" destId="{BA1C6516-5C4F-4BB5-9B4A-D82B470F6301}" srcOrd="4" destOrd="0" presId="urn:microsoft.com/office/officeart/2005/8/layout/default"/>
    <dgm:cxn modelId="{E7B52069-F744-40BE-80C5-357C7D85E6FB}" type="presParOf" srcId="{A974EC87-4110-411E-8DAE-78B096D2D777}" destId="{4A238BB6-A21C-4B43-B6A5-D49AABFC3AC2}" srcOrd="5" destOrd="0" presId="urn:microsoft.com/office/officeart/2005/8/layout/default"/>
    <dgm:cxn modelId="{6CC7CDEB-0941-4AE4-A033-E59E8F4A8651}" type="presParOf" srcId="{A974EC87-4110-411E-8DAE-78B096D2D777}" destId="{13D9DC8E-1578-48CF-83FE-6329D62F3A9E}" srcOrd="6" destOrd="0" presId="urn:microsoft.com/office/officeart/2005/8/layout/default"/>
    <dgm:cxn modelId="{D22EC78C-6DC6-4B0D-8CA2-5576B216E1D4}" type="presParOf" srcId="{A974EC87-4110-411E-8DAE-78B096D2D777}" destId="{7A76AEFC-DF32-4257-9230-A0743423085D}" srcOrd="7" destOrd="0" presId="urn:microsoft.com/office/officeart/2005/8/layout/default"/>
    <dgm:cxn modelId="{F24C2D61-E842-4948-B789-B8F80566FD7B}" type="presParOf" srcId="{A974EC87-4110-411E-8DAE-78B096D2D777}" destId="{690BBDF6-F046-42A9-8AD7-DA8570A5A9B5}" srcOrd="8" destOrd="0" presId="urn:microsoft.com/office/officeart/2005/8/layout/default"/>
    <dgm:cxn modelId="{02D54849-24D7-4A85-A4DD-E2EE8C15FF90}" type="presParOf" srcId="{A974EC87-4110-411E-8DAE-78B096D2D777}" destId="{FF685D09-F43C-4EB8-AB0C-E4648BDBDCDD}" srcOrd="9" destOrd="0" presId="urn:microsoft.com/office/officeart/2005/8/layout/default"/>
    <dgm:cxn modelId="{965B5119-E75D-4EED-93C0-84C808DD3920}" type="presParOf" srcId="{A974EC87-4110-411E-8DAE-78B096D2D777}" destId="{B25D2EED-2CA0-40AE-9146-6CB121468AF6}" srcOrd="10" destOrd="0" presId="urn:microsoft.com/office/officeart/2005/8/layout/default"/>
    <dgm:cxn modelId="{CC3ED04A-0EEB-4332-BDAD-55856FA519D2}" type="presParOf" srcId="{A974EC87-4110-411E-8DAE-78B096D2D777}" destId="{6D3AFB14-CF88-4179-9171-ED0745612F0D}" srcOrd="11" destOrd="0" presId="urn:microsoft.com/office/officeart/2005/8/layout/default"/>
    <dgm:cxn modelId="{0E3E0DEB-2395-4275-AFDB-4844223B6730}" type="presParOf" srcId="{A974EC87-4110-411E-8DAE-78B096D2D777}" destId="{554F68DA-7A07-4D3B-8D1D-EF0831192E4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2D92A90-11EB-4ABD-B21E-28AE939AE3D4}"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41CC1028-0BA2-4718-B844-AF99B35CB83B}">
      <dgm:prSet custT="1"/>
      <dgm:spPr/>
      <dgm:t>
        <a:bodyPr/>
        <a:lstStyle/>
        <a:p>
          <a:r>
            <a:rPr lang="en-GB" sz="1600" dirty="0"/>
            <a:t>Promoting skills development was an integral part of the project for all participants and team members.</a:t>
          </a:r>
          <a:endParaRPr lang="en-US" sz="1600" dirty="0"/>
        </a:p>
      </dgm:t>
    </dgm:pt>
    <dgm:pt modelId="{CB9064CB-A9D8-45D6-8CC2-6BEA4491FDCD}" type="parTrans" cxnId="{27B11A41-7EE8-4B94-B948-2CD4183CB84B}">
      <dgm:prSet/>
      <dgm:spPr/>
      <dgm:t>
        <a:bodyPr/>
        <a:lstStyle/>
        <a:p>
          <a:endParaRPr lang="en-US"/>
        </a:p>
      </dgm:t>
    </dgm:pt>
    <dgm:pt modelId="{3737266F-991A-41FC-A5BA-6EAEDCE52C8E}" type="sibTrans" cxnId="{27B11A41-7EE8-4B94-B948-2CD4183CB84B}">
      <dgm:prSet/>
      <dgm:spPr/>
      <dgm:t>
        <a:bodyPr/>
        <a:lstStyle/>
        <a:p>
          <a:endParaRPr lang="en-US"/>
        </a:p>
      </dgm:t>
    </dgm:pt>
    <dgm:pt modelId="{E7D4E1B1-22CE-4450-9674-C7754973FDD3}">
      <dgm:prSet custT="1"/>
      <dgm:spPr/>
      <dgm:t>
        <a:bodyPr/>
        <a:lstStyle/>
        <a:p>
          <a:r>
            <a:rPr lang="en-GB" sz="1600" dirty="0"/>
            <a:t>Recognition of skill development was digitally badged. 7 Evidence café facilitators, including two students, were trained in the creating and running online Evidence Cafes, including one who did not participate in the project but wanted to lead Evidence Cafés elsewhere and evidence café events. </a:t>
          </a:r>
          <a:endParaRPr lang="en-US" sz="1600" dirty="0"/>
        </a:p>
      </dgm:t>
    </dgm:pt>
    <dgm:pt modelId="{BBCB3113-8A5A-4176-90C3-A8B2B24BE555}" type="parTrans" cxnId="{B513BA0F-20E1-4613-8B20-E5B522BD99C8}">
      <dgm:prSet/>
      <dgm:spPr/>
      <dgm:t>
        <a:bodyPr/>
        <a:lstStyle/>
        <a:p>
          <a:endParaRPr lang="en-US"/>
        </a:p>
      </dgm:t>
    </dgm:pt>
    <dgm:pt modelId="{BE97E809-AB89-488E-944B-7663E352335F}" type="sibTrans" cxnId="{B513BA0F-20E1-4613-8B20-E5B522BD99C8}">
      <dgm:prSet/>
      <dgm:spPr/>
      <dgm:t>
        <a:bodyPr/>
        <a:lstStyle/>
        <a:p>
          <a:endParaRPr lang="en-US"/>
        </a:p>
      </dgm:t>
    </dgm:pt>
    <dgm:pt modelId="{9DDBF0E6-154C-4045-B4B4-1359FA7EC0E3}">
      <dgm:prSet custT="1"/>
      <dgm:spPr/>
      <dgm:t>
        <a:bodyPr/>
        <a:lstStyle/>
        <a:p>
          <a:r>
            <a:rPr lang="en-GB" sz="1600" dirty="0"/>
            <a:t>The student intern worked through the digital badge criteria for Evidence Café event organisation and was awarded the digital badge.</a:t>
          </a:r>
          <a:endParaRPr lang="en-US" sz="1600" dirty="0"/>
        </a:p>
      </dgm:t>
    </dgm:pt>
    <dgm:pt modelId="{D7E658BB-8887-4181-9683-7C50EC87EF3B}" type="parTrans" cxnId="{4EEDBC22-9A13-4582-B016-26918D6B0CC5}">
      <dgm:prSet/>
      <dgm:spPr/>
      <dgm:t>
        <a:bodyPr/>
        <a:lstStyle/>
        <a:p>
          <a:endParaRPr lang="en-US"/>
        </a:p>
      </dgm:t>
    </dgm:pt>
    <dgm:pt modelId="{D331A66E-1AC7-42F3-9B62-16F255050779}" type="sibTrans" cxnId="{4EEDBC22-9A13-4582-B016-26918D6B0CC5}">
      <dgm:prSet/>
      <dgm:spPr/>
      <dgm:t>
        <a:bodyPr/>
        <a:lstStyle/>
        <a:p>
          <a:endParaRPr lang="en-US"/>
        </a:p>
      </dgm:t>
    </dgm:pt>
    <dgm:pt modelId="{EBD3FA87-23D5-4D2C-94A2-1BC4C184D863}">
      <dgm:prSet custT="1"/>
      <dgm:spPr/>
      <dgm:t>
        <a:bodyPr/>
        <a:lstStyle/>
        <a:p>
          <a:r>
            <a:rPr lang="en-GB" sz="1600" dirty="0"/>
            <a:t>An alumni acted as peer mentor for the student intern and was awarded a Peer Support digital badge. </a:t>
          </a:r>
          <a:endParaRPr lang="en-US" sz="1600" dirty="0"/>
        </a:p>
      </dgm:t>
    </dgm:pt>
    <dgm:pt modelId="{62938631-1410-42A6-8535-AE17C21B25EF}" type="parTrans" cxnId="{7DFDD66B-B5A3-49BC-A18F-5FC9A3526FE3}">
      <dgm:prSet/>
      <dgm:spPr/>
      <dgm:t>
        <a:bodyPr/>
        <a:lstStyle/>
        <a:p>
          <a:endParaRPr lang="en-US"/>
        </a:p>
      </dgm:t>
    </dgm:pt>
    <dgm:pt modelId="{0E89AE83-D5F8-4FB6-8943-5860CEACBE05}" type="sibTrans" cxnId="{7DFDD66B-B5A3-49BC-A18F-5FC9A3526FE3}">
      <dgm:prSet/>
      <dgm:spPr/>
      <dgm:t>
        <a:bodyPr/>
        <a:lstStyle/>
        <a:p>
          <a:endParaRPr lang="en-US"/>
        </a:p>
      </dgm:t>
    </dgm:pt>
    <dgm:pt modelId="{A11E7F4D-792B-4983-ABE1-DC747EAF6535}">
      <dgm:prSet custT="1"/>
      <dgm:spPr/>
      <dgm:t>
        <a:bodyPr/>
        <a:lstStyle/>
        <a:p>
          <a:r>
            <a:rPr lang="en-GB" sz="1600" dirty="0"/>
            <a:t>9 Participants claimed their Evidence Café participant badges recognising their contributions and skills gained during the evidence cafés. </a:t>
          </a:r>
          <a:endParaRPr lang="en-US" sz="1600" dirty="0"/>
        </a:p>
      </dgm:t>
    </dgm:pt>
    <dgm:pt modelId="{24687CAD-E7C6-4783-B371-BFEDC523D890}" type="parTrans" cxnId="{18F6899D-49F9-4A30-99FB-2180DF041FA6}">
      <dgm:prSet/>
      <dgm:spPr/>
      <dgm:t>
        <a:bodyPr/>
        <a:lstStyle/>
        <a:p>
          <a:endParaRPr lang="en-US"/>
        </a:p>
      </dgm:t>
    </dgm:pt>
    <dgm:pt modelId="{A0919824-3D8B-4333-8601-67C5F7745F1E}" type="sibTrans" cxnId="{18F6899D-49F9-4A30-99FB-2180DF041FA6}">
      <dgm:prSet/>
      <dgm:spPr/>
      <dgm:t>
        <a:bodyPr/>
        <a:lstStyle/>
        <a:p>
          <a:endParaRPr lang="en-US"/>
        </a:p>
      </dgm:t>
    </dgm:pt>
    <dgm:pt modelId="{33093496-A340-4BB9-B917-4205147300D6}">
      <dgm:prSet custT="1"/>
      <dgm:spPr/>
      <dgm:t>
        <a:bodyPr/>
        <a:lstStyle/>
        <a:p>
          <a:r>
            <a:rPr lang="en-GB" sz="1600" dirty="0"/>
            <a:t>Co-leads skill development - in across-University project bidding, planning and approval. Terry O’Sullivan in particular in using the JISC survey package</a:t>
          </a:r>
          <a:endParaRPr lang="en-US" sz="1600" dirty="0"/>
        </a:p>
      </dgm:t>
    </dgm:pt>
    <dgm:pt modelId="{6AE8901B-72D6-40C9-9ECB-1724E490BFBC}" type="parTrans" cxnId="{08D78E68-67A9-4A06-9829-19B50A438F2D}">
      <dgm:prSet/>
      <dgm:spPr/>
      <dgm:t>
        <a:bodyPr/>
        <a:lstStyle/>
        <a:p>
          <a:endParaRPr lang="en-US"/>
        </a:p>
      </dgm:t>
    </dgm:pt>
    <dgm:pt modelId="{2521DED8-E585-462D-B5D9-0FBD993F15A6}" type="sibTrans" cxnId="{08D78E68-67A9-4A06-9829-19B50A438F2D}">
      <dgm:prSet/>
      <dgm:spPr/>
      <dgm:t>
        <a:bodyPr/>
        <a:lstStyle/>
        <a:p>
          <a:endParaRPr lang="en-US"/>
        </a:p>
      </dgm:t>
    </dgm:pt>
    <dgm:pt modelId="{1190DDAD-E0D1-497C-B74A-57C3391C6FE7}" type="pres">
      <dgm:prSet presAssocID="{22D92A90-11EB-4ABD-B21E-28AE939AE3D4}" presName="root" presStyleCnt="0">
        <dgm:presLayoutVars>
          <dgm:dir/>
          <dgm:resizeHandles val="exact"/>
        </dgm:presLayoutVars>
      </dgm:prSet>
      <dgm:spPr/>
    </dgm:pt>
    <dgm:pt modelId="{076AAC6A-FF2B-4C1B-A004-DCF5E928A091}" type="pres">
      <dgm:prSet presAssocID="{22D92A90-11EB-4ABD-B21E-28AE939AE3D4}" presName="container" presStyleCnt="0">
        <dgm:presLayoutVars>
          <dgm:dir/>
          <dgm:resizeHandles val="exact"/>
        </dgm:presLayoutVars>
      </dgm:prSet>
      <dgm:spPr/>
    </dgm:pt>
    <dgm:pt modelId="{CE21334A-1F0E-41A8-AA4B-87B19CC5E230}" type="pres">
      <dgm:prSet presAssocID="{41CC1028-0BA2-4718-B844-AF99B35CB83B}" presName="compNode" presStyleCnt="0"/>
      <dgm:spPr/>
    </dgm:pt>
    <dgm:pt modelId="{F326297F-EC8A-46A8-9D44-9452A1FFCBBE}" type="pres">
      <dgm:prSet presAssocID="{41CC1028-0BA2-4718-B844-AF99B35CB83B}" presName="iconBgRect" presStyleLbl="bgShp" presStyleIdx="0" presStyleCnt="6"/>
      <dgm:spPr/>
    </dgm:pt>
    <dgm:pt modelId="{4505FB1D-C092-4358-98E6-D4CD7B6B0459}" type="pres">
      <dgm:prSet presAssocID="{41CC1028-0BA2-4718-B844-AF99B35CB83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CAB808BE-A563-426C-BE45-4B2BBE918487}" type="pres">
      <dgm:prSet presAssocID="{41CC1028-0BA2-4718-B844-AF99B35CB83B}" presName="spaceRect" presStyleCnt="0"/>
      <dgm:spPr/>
    </dgm:pt>
    <dgm:pt modelId="{28CE2E69-4214-42D2-B163-350E253BAB6A}" type="pres">
      <dgm:prSet presAssocID="{41CC1028-0BA2-4718-B844-AF99B35CB83B}" presName="textRect" presStyleLbl="revTx" presStyleIdx="0" presStyleCnt="6">
        <dgm:presLayoutVars>
          <dgm:chMax val="1"/>
          <dgm:chPref val="1"/>
        </dgm:presLayoutVars>
      </dgm:prSet>
      <dgm:spPr/>
    </dgm:pt>
    <dgm:pt modelId="{A610CF56-39D9-4CC7-8EFC-1A881E77EC3F}" type="pres">
      <dgm:prSet presAssocID="{3737266F-991A-41FC-A5BA-6EAEDCE52C8E}" presName="sibTrans" presStyleLbl="sibTrans2D1" presStyleIdx="0" presStyleCnt="0"/>
      <dgm:spPr/>
    </dgm:pt>
    <dgm:pt modelId="{DEC69CB3-A2FB-43B6-AB49-1C8A2AE000B5}" type="pres">
      <dgm:prSet presAssocID="{E7D4E1B1-22CE-4450-9674-C7754973FDD3}" presName="compNode" presStyleCnt="0"/>
      <dgm:spPr/>
    </dgm:pt>
    <dgm:pt modelId="{0D5769C8-F75B-4B3A-B83C-21F9A371811E}" type="pres">
      <dgm:prSet presAssocID="{E7D4E1B1-22CE-4450-9674-C7754973FDD3}" presName="iconBgRect" presStyleLbl="bgShp" presStyleIdx="1" presStyleCnt="6"/>
      <dgm:spPr/>
    </dgm:pt>
    <dgm:pt modelId="{1E313332-8013-4394-A26D-710887F85166}" type="pres">
      <dgm:prSet presAssocID="{E7D4E1B1-22CE-4450-9674-C7754973FDD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2C268C2E-315B-4AA4-BC63-62ECC655A00B}" type="pres">
      <dgm:prSet presAssocID="{E7D4E1B1-22CE-4450-9674-C7754973FDD3}" presName="spaceRect" presStyleCnt="0"/>
      <dgm:spPr/>
    </dgm:pt>
    <dgm:pt modelId="{3AE9956E-CF56-449F-A9FF-DC73BDE32AE2}" type="pres">
      <dgm:prSet presAssocID="{E7D4E1B1-22CE-4450-9674-C7754973FDD3}" presName="textRect" presStyleLbl="revTx" presStyleIdx="1" presStyleCnt="6">
        <dgm:presLayoutVars>
          <dgm:chMax val="1"/>
          <dgm:chPref val="1"/>
        </dgm:presLayoutVars>
      </dgm:prSet>
      <dgm:spPr/>
    </dgm:pt>
    <dgm:pt modelId="{80DD35A5-BE9C-4F7A-B6E2-DB497282F72D}" type="pres">
      <dgm:prSet presAssocID="{BE97E809-AB89-488E-944B-7663E352335F}" presName="sibTrans" presStyleLbl="sibTrans2D1" presStyleIdx="0" presStyleCnt="0"/>
      <dgm:spPr/>
    </dgm:pt>
    <dgm:pt modelId="{92A896E0-D483-4373-9AE1-F8FCFB5DCEC6}" type="pres">
      <dgm:prSet presAssocID="{9DDBF0E6-154C-4045-B4B4-1359FA7EC0E3}" presName="compNode" presStyleCnt="0"/>
      <dgm:spPr/>
    </dgm:pt>
    <dgm:pt modelId="{69175712-5491-45BD-A3C8-75F93D6BBDFF}" type="pres">
      <dgm:prSet presAssocID="{9DDBF0E6-154C-4045-B4B4-1359FA7EC0E3}" presName="iconBgRect" presStyleLbl="bgShp" presStyleIdx="2" presStyleCnt="6"/>
      <dgm:spPr/>
    </dgm:pt>
    <dgm:pt modelId="{A171FD66-6A36-4CD8-B760-80ED0D444D6F}" type="pres">
      <dgm:prSet presAssocID="{9DDBF0E6-154C-4045-B4B4-1359FA7EC0E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DAF4D113-6FB8-45E1-AF70-BB983D27F803}" type="pres">
      <dgm:prSet presAssocID="{9DDBF0E6-154C-4045-B4B4-1359FA7EC0E3}" presName="spaceRect" presStyleCnt="0"/>
      <dgm:spPr/>
    </dgm:pt>
    <dgm:pt modelId="{F6476031-0459-45F3-8EA7-CD3DBD9B6163}" type="pres">
      <dgm:prSet presAssocID="{9DDBF0E6-154C-4045-B4B4-1359FA7EC0E3}" presName="textRect" presStyleLbl="revTx" presStyleIdx="2" presStyleCnt="6">
        <dgm:presLayoutVars>
          <dgm:chMax val="1"/>
          <dgm:chPref val="1"/>
        </dgm:presLayoutVars>
      </dgm:prSet>
      <dgm:spPr/>
    </dgm:pt>
    <dgm:pt modelId="{E67D9C9E-DA66-4F8C-A7D2-3713E33C902F}" type="pres">
      <dgm:prSet presAssocID="{D331A66E-1AC7-42F3-9B62-16F255050779}" presName="sibTrans" presStyleLbl="sibTrans2D1" presStyleIdx="0" presStyleCnt="0"/>
      <dgm:spPr/>
    </dgm:pt>
    <dgm:pt modelId="{79FEF5A9-749B-4504-9943-D9267A18A89F}" type="pres">
      <dgm:prSet presAssocID="{EBD3FA87-23D5-4D2C-94A2-1BC4C184D863}" presName="compNode" presStyleCnt="0"/>
      <dgm:spPr/>
    </dgm:pt>
    <dgm:pt modelId="{58BC3E4C-805E-487B-8BE2-35A1CA03E64B}" type="pres">
      <dgm:prSet presAssocID="{EBD3FA87-23D5-4D2C-94A2-1BC4C184D863}" presName="iconBgRect" presStyleLbl="bgShp" presStyleIdx="3" presStyleCnt="6"/>
      <dgm:spPr/>
    </dgm:pt>
    <dgm:pt modelId="{1212CF80-6095-4A78-BF59-E521F33E8A3B}" type="pres">
      <dgm:prSet presAssocID="{EBD3FA87-23D5-4D2C-94A2-1BC4C184D86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D8C8E7A4-EF61-4E88-901B-D049A7BE09E6}" type="pres">
      <dgm:prSet presAssocID="{EBD3FA87-23D5-4D2C-94A2-1BC4C184D863}" presName="spaceRect" presStyleCnt="0"/>
      <dgm:spPr/>
    </dgm:pt>
    <dgm:pt modelId="{13B56130-375A-4A64-A72E-06CAAECF3B88}" type="pres">
      <dgm:prSet presAssocID="{EBD3FA87-23D5-4D2C-94A2-1BC4C184D863}" presName="textRect" presStyleLbl="revTx" presStyleIdx="3" presStyleCnt="6">
        <dgm:presLayoutVars>
          <dgm:chMax val="1"/>
          <dgm:chPref val="1"/>
        </dgm:presLayoutVars>
      </dgm:prSet>
      <dgm:spPr/>
    </dgm:pt>
    <dgm:pt modelId="{92D7460E-5704-4547-8E37-8AD8B5831C35}" type="pres">
      <dgm:prSet presAssocID="{0E89AE83-D5F8-4FB6-8943-5860CEACBE05}" presName="sibTrans" presStyleLbl="sibTrans2D1" presStyleIdx="0" presStyleCnt="0"/>
      <dgm:spPr/>
    </dgm:pt>
    <dgm:pt modelId="{05EB41C1-6325-4F47-991C-B0051D63A45A}" type="pres">
      <dgm:prSet presAssocID="{A11E7F4D-792B-4983-ABE1-DC747EAF6535}" presName="compNode" presStyleCnt="0"/>
      <dgm:spPr/>
    </dgm:pt>
    <dgm:pt modelId="{AECA7470-0069-4FDA-954D-DD74F4F045FE}" type="pres">
      <dgm:prSet presAssocID="{A11E7F4D-792B-4983-ABE1-DC747EAF6535}" presName="iconBgRect" presStyleLbl="bgShp" presStyleIdx="4" presStyleCnt="6"/>
      <dgm:spPr/>
    </dgm:pt>
    <dgm:pt modelId="{0E4B1F92-56F2-46F3-ADF1-96F1F33CDE3B}" type="pres">
      <dgm:prSet presAssocID="{A11E7F4D-792B-4983-ABE1-DC747EAF653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ffee"/>
        </a:ext>
      </dgm:extLst>
    </dgm:pt>
    <dgm:pt modelId="{EEC4CBC5-1C3F-4AE4-96E0-2813683AD4AC}" type="pres">
      <dgm:prSet presAssocID="{A11E7F4D-792B-4983-ABE1-DC747EAF6535}" presName="spaceRect" presStyleCnt="0"/>
      <dgm:spPr/>
    </dgm:pt>
    <dgm:pt modelId="{A1DE0934-EE97-415E-A7AA-74D3936CD354}" type="pres">
      <dgm:prSet presAssocID="{A11E7F4D-792B-4983-ABE1-DC747EAF6535}" presName="textRect" presStyleLbl="revTx" presStyleIdx="4" presStyleCnt="6">
        <dgm:presLayoutVars>
          <dgm:chMax val="1"/>
          <dgm:chPref val="1"/>
        </dgm:presLayoutVars>
      </dgm:prSet>
      <dgm:spPr/>
    </dgm:pt>
    <dgm:pt modelId="{6345B307-1A1E-4B3E-8F91-520A0AB3638C}" type="pres">
      <dgm:prSet presAssocID="{A0919824-3D8B-4333-8601-67C5F7745F1E}" presName="sibTrans" presStyleLbl="sibTrans2D1" presStyleIdx="0" presStyleCnt="0"/>
      <dgm:spPr/>
    </dgm:pt>
    <dgm:pt modelId="{4B4779E6-29EA-4827-858E-0390181EA698}" type="pres">
      <dgm:prSet presAssocID="{33093496-A340-4BB9-B917-4205147300D6}" presName="compNode" presStyleCnt="0"/>
      <dgm:spPr/>
    </dgm:pt>
    <dgm:pt modelId="{B9B18F48-AF35-41EE-B5D3-81E051D79529}" type="pres">
      <dgm:prSet presAssocID="{33093496-A340-4BB9-B917-4205147300D6}" presName="iconBgRect" presStyleLbl="bgShp" presStyleIdx="5" presStyleCnt="6"/>
      <dgm:spPr/>
    </dgm:pt>
    <dgm:pt modelId="{BBBADADC-71A0-4F68-A17B-14DBFFCE1079}" type="pres">
      <dgm:prSet presAssocID="{33093496-A340-4BB9-B917-4205147300D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nching Diagram"/>
        </a:ext>
      </dgm:extLst>
    </dgm:pt>
    <dgm:pt modelId="{EA5F96E4-828D-4778-84D6-F5F80E08C03C}" type="pres">
      <dgm:prSet presAssocID="{33093496-A340-4BB9-B917-4205147300D6}" presName="spaceRect" presStyleCnt="0"/>
      <dgm:spPr/>
    </dgm:pt>
    <dgm:pt modelId="{7D158A0A-FF76-4E86-9224-AEDF16954205}" type="pres">
      <dgm:prSet presAssocID="{33093496-A340-4BB9-B917-4205147300D6}" presName="textRect" presStyleLbl="revTx" presStyleIdx="5" presStyleCnt="6">
        <dgm:presLayoutVars>
          <dgm:chMax val="1"/>
          <dgm:chPref val="1"/>
        </dgm:presLayoutVars>
      </dgm:prSet>
      <dgm:spPr/>
    </dgm:pt>
  </dgm:ptLst>
  <dgm:cxnLst>
    <dgm:cxn modelId="{8DDC250D-FA39-4171-8F5C-1DE02FAA9C55}" type="presOf" srcId="{EBD3FA87-23D5-4D2C-94A2-1BC4C184D863}" destId="{13B56130-375A-4A64-A72E-06CAAECF3B88}" srcOrd="0" destOrd="0" presId="urn:microsoft.com/office/officeart/2018/2/layout/IconCircleList"/>
    <dgm:cxn modelId="{B513BA0F-20E1-4613-8B20-E5B522BD99C8}" srcId="{22D92A90-11EB-4ABD-B21E-28AE939AE3D4}" destId="{E7D4E1B1-22CE-4450-9674-C7754973FDD3}" srcOrd="1" destOrd="0" parTransId="{BBCB3113-8A5A-4176-90C3-A8B2B24BE555}" sibTransId="{BE97E809-AB89-488E-944B-7663E352335F}"/>
    <dgm:cxn modelId="{AFFAD711-7D44-4D84-A32C-2CAF5819D7C8}" type="presOf" srcId="{33093496-A340-4BB9-B917-4205147300D6}" destId="{7D158A0A-FF76-4E86-9224-AEDF16954205}" srcOrd="0" destOrd="0" presId="urn:microsoft.com/office/officeart/2018/2/layout/IconCircleList"/>
    <dgm:cxn modelId="{4EEDBC22-9A13-4582-B016-26918D6B0CC5}" srcId="{22D92A90-11EB-4ABD-B21E-28AE939AE3D4}" destId="{9DDBF0E6-154C-4045-B4B4-1359FA7EC0E3}" srcOrd="2" destOrd="0" parTransId="{D7E658BB-8887-4181-9683-7C50EC87EF3B}" sibTransId="{D331A66E-1AC7-42F3-9B62-16F255050779}"/>
    <dgm:cxn modelId="{27B11A41-7EE8-4B94-B948-2CD4183CB84B}" srcId="{22D92A90-11EB-4ABD-B21E-28AE939AE3D4}" destId="{41CC1028-0BA2-4718-B844-AF99B35CB83B}" srcOrd="0" destOrd="0" parTransId="{CB9064CB-A9D8-45D6-8CC2-6BEA4491FDCD}" sibTransId="{3737266F-991A-41FC-A5BA-6EAEDCE52C8E}"/>
    <dgm:cxn modelId="{08D78E68-67A9-4A06-9829-19B50A438F2D}" srcId="{22D92A90-11EB-4ABD-B21E-28AE939AE3D4}" destId="{33093496-A340-4BB9-B917-4205147300D6}" srcOrd="5" destOrd="0" parTransId="{6AE8901B-72D6-40C9-9ECB-1724E490BFBC}" sibTransId="{2521DED8-E585-462D-B5D9-0FBD993F15A6}"/>
    <dgm:cxn modelId="{B6281A69-2779-4CA7-8B37-347E153DC17A}" type="presOf" srcId="{0E89AE83-D5F8-4FB6-8943-5860CEACBE05}" destId="{92D7460E-5704-4547-8E37-8AD8B5831C35}" srcOrd="0" destOrd="0" presId="urn:microsoft.com/office/officeart/2018/2/layout/IconCircleList"/>
    <dgm:cxn modelId="{7DFDD66B-B5A3-49BC-A18F-5FC9A3526FE3}" srcId="{22D92A90-11EB-4ABD-B21E-28AE939AE3D4}" destId="{EBD3FA87-23D5-4D2C-94A2-1BC4C184D863}" srcOrd="3" destOrd="0" parTransId="{62938631-1410-42A6-8535-AE17C21B25EF}" sibTransId="{0E89AE83-D5F8-4FB6-8943-5860CEACBE05}"/>
    <dgm:cxn modelId="{569C4474-27ED-4447-B044-C5E9A84952F7}" type="presOf" srcId="{D331A66E-1AC7-42F3-9B62-16F255050779}" destId="{E67D9C9E-DA66-4F8C-A7D2-3713E33C902F}" srcOrd="0" destOrd="0" presId="urn:microsoft.com/office/officeart/2018/2/layout/IconCircleList"/>
    <dgm:cxn modelId="{B658F57E-48ED-4F48-9F6C-497E8C45FDE5}" type="presOf" srcId="{22D92A90-11EB-4ABD-B21E-28AE939AE3D4}" destId="{1190DDAD-E0D1-497C-B74A-57C3391C6FE7}" srcOrd="0" destOrd="0" presId="urn:microsoft.com/office/officeart/2018/2/layout/IconCircleList"/>
    <dgm:cxn modelId="{095B7591-6E12-4A06-BD64-8946BC52D05A}" type="presOf" srcId="{A0919824-3D8B-4333-8601-67C5F7745F1E}" destId="{6345B307-1A1E-4B3E-8F91-520A0AB3638C}" srcOrd="0" destOrd="0" presId="urn:microsoft.com/office/officeart/2018/2/layout/IconCircleList"/>
    <dgm:cxn modelId="{C0D1169A-7491-4968-A4E9-EED3B657D949}" type="presOf" srcId="{A11E7F4D-792B-4983-ABE1-DC747EAF6535}" destId="{A1DE0934-EE97-415E-A7AA-74D3936CD354}" srcOrd="0" destOrd="0" presId="urn:microsoft.com/office/officeart/2018/2/layout/IconCircleList"/>
    <dgm:cxn modelId="{18F6899D-49F9-4A30-99FB-2180DF041FA6}" srcId="{22D92A90-11EB-4ABD-B21E-28AE939AE3D4}" destId="{A11E7F4D-792B-4983-ABE1-DC747EAF6535}" srcOrd="4" destOrd="0" parTransId="{24687CAD-E7C6-4783-B371-BFEDC523D890}" sibTransId="{A0919824-3D8B-4333-8601-67C5F7745F1E}"/>
    <dgm:cxn modelId="{0A3442A9-C7BE-461B-BD17-DD1F58F70809}" type="presOf" srcId="{41CC1028-0BA2-4718-B844-AF99B35CB83B}" destId="{28CE2E69-4214-42D2-B163-350E253BAB6A}" srcOrd="0" destOrd="0" presId="urn:microsoft.com/office/officeart/2018/2/layout/IconCircleList"/>
    <dgm:cxn modelId="{40FD5FBB-3129-43E6-8F20-7F28450115BC}" type="presOf" srcId="{BE97E809-AB89-488E-944B-7663E352335F}" destId="{80DD35A5-BE9C-4F7A-B6E2-DB497282F72D}" srcOrd="0" destOrd="0" presId="urn:microsoft.com/office/officeart/2018/2/layout/IconCircleList"/>
    <dgm:cxn modelId="{5A2842C4-826B-4F53-9272-204E9423F8F2}" type="presOf" srcId="{9DDBF0E6-154C-4045-B4B4-1359FA7EC0E3}" destId="{F6476031-0459-45F3-8EA7-CD3DBD9B6163}" srcOrd="0" destOrd="0" presId="urn:microsoft.com/office/officeart/2018/2/layout/IconCircleList"/>
    <dgm:cxn modelId="{474DCFE9-EA93-48DC-8732-31FD3B5AD98C}" type="presOf" srcId="{E7D4E1B1-22CE-4450-9674-C7754973FDD3}" destId="{3AE9956E-CF56-449F-A9FF-DC73BDE32AE2}" srcOrd="0" destOrd="0" presId="urn:microsoft.com/office/officeart/2018/2/layout/IconCircleList"/>
    <dgm:cxn modelId="{2B47DFFF-AA8E-4184-8EAC-7DB302BD0AEE}" type="presOf" srcId="{3737266F-991A-41FC-A5BA-6EAEDCE52C8E}" destId="{A610CF56-39D9-4CC7-8EFC-1A881E77EC3F}" srcOrd="0" destOrd="0" presId="urn:microsoft.com/office/officeart/2018/2/layout/IconCircleList"/>
    <dgm:cxn modelId="{9968A53E-1A19-4246-91C4-F9F647B0181B}" type="presParOf" srcId="{1190DDAD-E0D1-497C-B74A-57C3391C6FE7}" destId="{076AAC6A-FF2B-4C1B-A004-DCF5E928A091}" srcOrd="0" destOrd="0" presId="urn:microsoft.com/office/officeart/2018/2/layout/IconCircleList"/>
    <dgm:cxn modelId="{62726C7E-8EB7-49A2-97C3-57E03AA598A2}" type="presParOf" srcId="{076AAC6A-FF2B-4C1B-A004-DCF5E928A091}" destId="{CE21334A-1F0E-41A8-AA4B-87B19CC5E230}" srcOrd="0" destOrd="0" presId="urn:microsoft.com/office/officeart/2018/2/layout/IconCircleList"/>
    <dgm:cxn modelId="{C019E4A2-A54C-4EE2-AD96-4164DEEA4700}" type="presParOf" srcId="{CE21334A-1F0E-41A8-AA4B-87B19CC5E230}" destId="{F326297F-EC8A-46A8-9D44-9452A1FFCBBE}" srcOrd="0" destOrd="0" presId="urn:microsoft.com/office/officeart/2018/2/layout/IconCircleList"/>
    <dgm:cxn modelId="{43DE58F8-2ECD-4D1A-936C-F6DE49FA0913}" type="presParOf" srcId="{CE21334A-1F0E-41A8-AA4B-87B19CC5E230}" destId="{4505FB1D-C092-4358-98E6-D4CD7B6B0459}" srcOrd="1" destOrd="0" presId="urn:microsoft.com/office/officeart/2018/2/layout/IconCircleList"/>
    <dgm:cxn modelId="{E704DE74-6D1A-48CF-B2DE-E21BD83485BD}" type="presParOf" srcId="{CE21334A-1F0E-41A8-AA4B-87B19CC5E230}" destId="{CAB808BE-A563-426C-BE45-4B2BBE918487}" srcOrd="2" destOrd="0" presId="urn:microsoft.com/office/officeart/2018/2/layout/IconCircleList"/>
    <dgm:cxn modelId="{7332C289-506D-464B-8E83-E1A501851692}" type="presParOf" srcId="{CE21334A-1F0E-41A8-AA4B-87B19CC5E230}" destId="{28CE2E69-4214-42D2-B163-350E253BAB6A}" srcOrd="3" destOrd="0" presId="urn:microsoft.com/office/officeart/2018/2/layout/IconCircleList"/>
    <dgm:cxn modelId="{BDEB6753-3591-4C2C-9D19-CD27635182CF}" type="presParOf" srcId="{076AAC6A-FF2B-4C1B-A004-DCF5E928A091}" destId="{A610CF56-39D9-4CC7-8EFC-1A881E77EC3F}" srcOrd="1" destOrd="0" presId="urn:microsoft.com/office/officeart/2018/2/layout/IconCircleList"/>
    <dgm:cxn modelId="{F44BD964-5C48-4B7B-B4DD-637D7118D2CE}" type="presParOf" srcId="{076AAC6A-FF2B-4C1B-A004-DCF5E928A091}" destId="{DEC69CB3-A2FB-43B6-AB49-1C8A2AE000B5}" srcOrd="2" destOrd="0" presId="urn:microsoft.com/office/officeart/2018/2/layout/IconCircleList"/>
    <dgm:cxn modelId="{181B9FF2-05D8-4914-A52E-6794F1D047C8}" type="presParOf" srcId="{DEC69CB3-A2FB-43B6-AB49-1C8A2AE000B5}" destId="{0D5769C8-F75B-4B3A-B83C-21F9A371811E}" srcOrd="0" destOrd="0" presId="urn:microsoft.com/office/officeart/2018/2/layout/IconCircleList"/>
    <dgm:cxn modelId="{9F218B1C-C8A7-4D7F-94F5-BE18F40E8BCD}" type="presParOf" srcId="{DEC69CB3-A2FB-43B6-AB49-1C8A2AE000B5}" destId="{1E313332-8013-4394-A26D-710887F85166}" srcOrd="1" destOrd="0" presId="urn:microsoft.com/office/officeart/2018/2/layout/IconCircleList"/>
    <dgm:cxn modelId="{BD88E3A7-93AE-4C9D-BD2A-A924A31725C2}" type="presParOf" srcId="{DEC69CB3-A2FB-43B6-AB49-1C8A2AE000B5}" destId="{2C268C2E-315B-4AA4-BC63-62ECC655A00B}" srcOrd="2" destOrd="0" presId="urn:microsoft.com/office/officeart/2018/2/layout/IconCircleList"/>
    <dgm:cxn modelId="{215E6302-245C-4601-9E49-DE619C41DD94}" type="presParOf" srcId="{DEC69CB3-A2FB-43B6-AB49-1C8A2AE000B5}" destId="{3AE9956E-CF56-449F-A9FF-DC73BDE32AE2}" srcOrd="3" destOrd="0" presId="urn:microsoft.com/office/officeart/2018/2/layout/IconCircleList"/>
    <dgm:cxn modelId="{479FDAB4-C937-4BBF-B633-E35403BFA554}" type="presParOf" srcId="{076AAC6A-FF2B-4C1B-A004-DCF5E928A091}" destId="{80DD35A5-BE9C-4F7A-B6E2-DB497282F72D}" srcOrd="3" destOrd="0" presId="urn:microsoft.com/office/officeart/2018/2/layout/IconCircleList"/>
    <dgm:cxn modelId="{3FCB24D4-8BFF-4651-B0D6-FEBE293EF04C}" type="presParOf" srcId="{076AAC6A-FF2B-4C1B-A004-DCF5E928A091}" destId="{92A896E0-D483-4373-9AE1-F8FCFB5DCEC6}" srcOrd="4" destOrd="0" presId="urn:microsoft.com/office/officeart/2018/2/layout/IconCircleList"/>
    <dgm:cxn modelId="{AE7741E9-285E-481A-B73D-1CF62C5A22F0}" type="presParOf" srcId="{92A896E0-D483-4373-9AE1-F8FCFB5DCEC6}" destId="{69175712-5491-45BD-A3C8-75F93D6BBDFF}" srcOrd="0" destOrd="0" presId="urn:microsoft.com/office/officeart/2018/2/layout/IconCircleList"/>
    <dgm:cxn modelId="{755AB4EE-786D-4D4C-85A9-2B36E403C4AE}" type="presParOf" srcId="{92A896E0-D483-4373-9AE1-F8FCFB5DCEC6}" destId="{A171FD66-6A36-4CD8-B760-80ED0D444D6F}" srcOrd="1" destOrd="0" presId="urn:microsoft.com/office/officeart/2018/2/layout/IconCircleList"/>
    <dgm:cxn modelId="{48A685F4-1AEF-4916-86C5-5AB604D7753B}" type="presParOf" srcId="{92A896E0-D483-4373-9AE1-F8FCFB5DCEC6}" destId="{DAF4D113-6FB8-45E1-AF70-BB983D27F803}" srcOrd="2" destOrd="0" presId="urn:microsoft.com/office/officeart/2018/2/layout/IconCircleList"/>
    <dgm:cxn modelId="{AD703737-4ADF-439A-AD22-8432D0CE5E25}" type="presParOf" srcId="{92A896E0-D483-4373-9AE1-F8FCFB5DCEC6}" destId="{F6476031-0459-45F3-8EA7-CD3DBD9B6163}" srcOrd="3" destOrd="0" presId="urn:microsoft.com/office/officeart/2018/2/layout/IconCircleList"/>
    <dgm:cxn modelId="{320D3A2F-0932-4CE0-889B-503ADB47E734}" type="presParOf" srcId="{076AAC6A-FF2B-4C1B-A004-DCF5E928A091}" destId="{E67D9C9E-DA66-4F8C-A7D2-3713E33C902F}" srcOrd="5" destOrd="0" presId="urn:microsoft.com/office/officeart/2018/2/layout/IconCircleList"/>
    <dgm:cxn modelId="{6EE2D570-CE4D-45D6-9AAD-F5B4960D7BC3}" type="presParOf" srcId="{076AAC6A-FF2B-4C1B-A004-DCF5E928A091}" destId="{79FEF5A9-749B-4504-9943-D9267A18A89F}" srcOrd="6" destOrd="0" presId="urn:microsoft.com/office/officeart/2018/2/layout/IconCircleList"/>
    <dgm:cxn modelId="{2D46EDB8-54AD-4431-8CFA-24DB4D4EDCED}" type="presParOf" srcId="{79FEF5A9-749B-4504-9943-D9267A18A89F}" destId="{58BC3E4C-805E-487B-8BE2-35A1CA03E64B}" srcOrd="0" destOrd="0" presId="urn:microsoft.com/office/officeart/2018/2/layout/IconCircleList"/>
    <dgm:cxn modelId="{5D2F7242-4526-475A-9E0D-BB17CAAF3594}" type="presParOf" srcId="{79FEF5A9-749B-4504-9943-D9267A18A89F}" destId="{1212CF80-6095-4A78-BF59-E521F33E8A3B}" srcOrd="1" destOrd="0" presId="urn:microsoft.com/office/officeart/2018/2/layout/IconCircleList"/>
    <dgm:cxn modelId="{132B78CB-7F9B-4CA8-B976-5FB29FC99904}" type="presParOf" srcId="{79FEF5A9-749B-4504-9943-D9267A18A89F}" destId="{D8C8E7A4-EF61-4E88-901B-D049A7BE09E6}" srcOrd="2" destOrd="0" presId="urn:microsoft.com/office/officeart/2018/2/layout/IconCircleList"/>
    <dgm:cxn modelId="{DBA7C715-0802-4EBE-9DCA-34FA50811E4D}" type="presParOf" srcId="{79FEF5A9-749B-4504-9943-D9267A18A89F}" destId="{13B56130-375A-4A64-A72E-06CAAECF3B88}" srcOrd="3" destOrd="0" presId="urn:microsoft.com/office/officeart/2018/2/layout/IconCircleList"/>
    <dgm:cxn modelId="{F716F6D9-66BF-47A5-8731-5C239337F190}" type="presParOf" srcId="{076AAC6A-FF2B-4C1B-A004-DCF5E928A091}" destId="{92D7460E-5704-4547-8E37-8AD8B5831C35}" srcOrd="7" destOrd="0" presId="urn:microsoft.com/office/officeart/2018/2/layout/IconCircleList"/>
    <dgm:cxn modelId="{274E00A4-308D-4E3C-907C-B4D28FDF955D}" type="presParOf" srcId="{076AAC6A-FF2B-4C1B-A004-DCF5E928A091}" destId="{05EB41C1-6325-4F47-991C-B0051D63A45A}" srcOrd="8" destOrd="0" presId="urn:microsoft.com/office/officeart/2018/2/layout/IconCircleList"/>
    <dgm:cxn modelId="{2D2BAB8F-9F4B-4819-93DC-1655911B34D7}" type="presParOf" srcId="{05EB41C1-6325-4F47-991C-B0051D63A45A}" destId="{AECA7470-0069-4FDA-954D-DD74F4F045FE}" srcOrd="0" destOrd="0" presId="urn:microsoft.com/office/officeart/2018/2/layout/IconCircleList"/>
    <dgm:cxn modelId="{5E132E58-76FF-4C90-AE00-8F2DA1D8AAA6}" type="presParOf" srcId="{05EB41C1-6325-4F47-991C-B0051D63A45A}" destId="{0E4B1F92-56F2-46F3-ADF1-96F1F33CDE3B}" srcOrd="1" destOrd="0" presId="urn:microsoft.com/office/officeart/2018/2/layout/IconCircleList"/>
    <dgm:cxn modelId="{672EBD61-B766-4C7A-9627-779429630EE8}" type="presParOf" srcId="{05EB41C1-6325-4F47-991C-B0051D63A45A}" destId="{EEC4CBC5-1C3F-4AE4-96E0-2813683AD4AC}" srcOrd="2" destOrd="0" presId="urn:microsoft.com/office/officeart/2018/2/layout/IconCircleList"/>
    <dgm:cxn modelId="{7113FAC5-20DA-4CA8-A81C-27AF1527A27F}" type="presParOf" srcId="{05EB41C1-6325-4F47-991C-B0051D63A45A}" destId="{A1DE0934-EE97-415E-A7AA-74D3936CD354}" srcOrd="3" destOrd="0" presId="urn:microsoft.com/office/officeart/2018/2/layout/IconCircleList"/>
    <dgm:cxn modelId="{68C6BC73-26BE-4A7B-A096-515C8400E043}" type="presParOf" srcId="{076AAC6A-FF2B-4C1B-A004-DCF5E928A091}" destId="{6345B307-1A1E-4B3E-8F91-520A0AB3638C}" srcOrd="9" destOrd="0" presId="urn:microsoft.com/office/officeart/2018/2/layout/IconCircleList"/>
    <dgm:cxn modelId="{17B835A6-82EE-499A-8F34-3BB64ED3A0C4}" type="presParOf" srcId="{076AAC6A-FF2B-4C1B-A004-DCF5E928A091}" destId="{4B4779E6-29EA-4827-858E-0390181EA698}" srcOrd="10" destOrd="0" presId="urn:microsoft.com/office/officeart/2018/2/layout/IconCircleList"/>
    <dgm:cxn modelId="{D6165C29-1BB6-426C-A83D-F18956682E58}" type="presParOf" srcId="{4B4779E6-29EA-4827-858E-0390181EA698}" destId="{B9B18F48-AF35-41EE-B5D3-81E051D79529}" srcOrd="0" destOrd="0" presId="urn:microsoft.com/office/officeart/2018/2/layout/IconCircleList"/>
    <dgm:cxn modelId="{EDFB951A-CD0A-4FA1-B542-6210CB12B7B7}" type="presParOf" srcId="{4B4779E6-29EA-4827-858E-0390181EA698}" destId="{BBBADADC-71A0-4F68-A17B-14DBFFCE1079}" srcOrd="1" destOrd="0" presId="urn:microsoft.com/office/officeart/2018/2/layout/IconCircleList"/>
    <dgm:cxn modelId="{07C6C881-7361-4BC0-9AC9-9D787905D852}" type="presParOf" srcId="{4B4779E6-29EA-4827-858E-0390181EA698}" destId="{EA5F96E4-828D-4778-84D6-F5F80E08C03C}" srcOrd="2" destOrd="0" presId="urn:microsoft.com/office/officeart/2018/2/layout/IconCircleList"/>
    <dgm:cxn modelId="{2D07638C-DD1F-4545-86F1-F42D363C59EC}" type="presParOf" srcId="{4B4779E6-29EA-4827-858E-0390181EA698}" destId="{7D158A0A-FF76-4E86-9224-AEDF1695420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CCEDB4-F810-4EDD-9885-6910D242025F}" type="doc">
      <dgm:prSet loTypeId="urn:microsoft.com/office/officeart/2005/8/layout/hierarchy1" loCatId="hierarchy" qsTypeId="urn:microsoft.com/office/officeart/2005/8/quickstyle/simple5" qsCatId="simple" csTypeId="urn:microsoft.com/office/officeart/2005/8/colors/accent3_2" csCatId="accent3"/>
      <dgm:spPr/>
      <dgm:t>
        <a:bodyPr/>
        <a:lstStyle/>
        <a:p>
          <a:endParaRPr lang="en-US"/>
        </a:p>
      </dgm:t>
    </dgm:pt>
    <dgm:pt modelId="{2F7DFDC0-300E-4E56-B565-D7F0E2CC5AF0}">
      <dgm:prSet/>
      <dgm:spPr/>
      <dgm:t>
        <a:bodyPr/>
        <a:lstStyle/>
        <a:p>
          <a:r>
            <a:rPr lang="en-GB"/>
            <a:t>This impact is harder to capture in the project from the data collected. </a:t>
          </a:r>
          <a:endParaRPr lang="en-US"/>
        </a:p>
      </dgm:t>
    </dgm:pt>
    <dgm:pt modelId="{689B2379-F50E-4374-B9A0-337591812D4B}" type="parTrans" cxnId="{AF930669-B95E-4B34-A912-8E3E1C241FC9}">
      <dgm:prSet/>
      <dgm:spPr/>
      <dgm:t>
        <a:bodyPr/>
        <a:lstStyle/>
        <a:p>
          <a:endParaRPr lang="en-US"/>
        </a:p>
      </dgm:t>
    </dgm:pt>
    <dgm:pt modelId="{C886F439-A881-49FF-B53A-C0AD56FB7863}" type="sibTrans" cxnId="{AF930669-B95E-4B34-A912-8E3E1C241FC9}">
      <dgm:prSet/>
      <dgm:spPr/>
      <dgm:t>
        <a:bodyPr/>
        <a:lstStyle/>
        <a:p>
          <a:endParaRPr lang="en-US"/>
        </a:p>
      </dgm:t>
    </dgm:pt>
    <dgm:pt modelId="{2A0F92BA-989D-4403-A2F2-78C9014BD59D}">
      <dgm:prSet/>
      <dgm:spPr/>
      <dgm:t>
        <a:bodyPr/>
        <a:lstStyle/>
        <a:p>
          <a:r>
            <a:rPr lang="en-GB"/>
            <a:t>Indications of patterns of attitude and badge behaviours are captured in the survey findings above. </a:t>
          </a:r>
          <a:endParaRPr lang="en-US"/>
        </a:p>
      </dgm:t>
    </dgm:pt>
    <dgm:pt modelId="{D3DB1A13-A5C4-471B-B42D-677FD1546EEE}" type="parTrans" cxnId="{4A851C84-4E9F-4929-B2CC-E0154B587AFD}">
      <dgm:prSet/>
      <dgm:spPr/>
      <dgm:t>
        <a:bodyPr/>
        <a:lstStyle/>
        <a:p>
          <a:endParaRPr lang="en-US"/>
        </a:p>
      </dgm:t>
    </dgm:pt>
    <dgm:pt modelId="{838804C0-5E18-401E-9E94-0A9D7D8828F1}" type="sibTrans" cxnId="{4A851C84-4E9F-4929-B2CC-E0154B587AFD}">
      <dgm:prSet/>
      <dgm:spPr/>
      <dgm:t>
        <a:bodyPr/>
        <a:lstStyle/>
        <a:p>
          <a:endParaRPr lang="en-US"/>
        </a:p>
      </dgm:t>
    </dgm:pt>
    <dgm:pt modelId="{7C4E92DF-0767-4E89-ADDF-E41B37A8909E}">
      <dgm:prSet/>
      <dgm:spPr/>
      <dgm:t>
        <a:bodyPr/>
        <a:lstStyle/>
        <a:p>
          <a:r>
            <a:rPr lang="en-GB"/>
            <a:t>The OU Digital Badging Steering Group will take on this work. </a:t>
          </a:r>
          <a:endParaRPr lang="en-US"/>
        </a:p>
      </dgm:t>
    </dgm:pt>
    <dgm:pt modelId="{FAB4CE8E-416F-4730-9C25-2827075F1862}" type="parTrans" cxnId="{750055ED-312D-40A0-9A18-F147C20C7EB6}">
      <dgm:prSet/>
      <dgm:spPr/>
      <dgm:t>
        <a:bodyPr/>
        <a:lstStyle/>
        <a:p>
          <a:endParaRPr lang="en-US"/>
        </a:p>
      </dgm:t>
    </dgm:pt>
    <dgm:pt modelId="{EE8BACE3-61E5-468A-A0E6-70732595BA22}" type="sibTrans" cxnId="{750055ED-312D-40A0-9A18-F147C20C7EB6}">
      <dgm:prSet/>
      <dgm:spPr/>
      <dgm:t>
        <a:bodyPr/>
        <a:lstStyle/>
        <a:p>
          <a:endParaRPr lang="en-US"/>
        </a:p>
      </dgm:t>
    </dgm:pt>
    <dgm:pt modelId="{F37E9186-EB7A-4681-B3C9-55751ABB7979}" type="pres">
      <dgm:prSet presAssocID="{17CCEDB4-F810-4EDD-9885-6910D242025F}" presName="hierChild1" presStyleCnt="0">
        <dgm:presLayoutVars>
          <dgm:chPref val="1"/>
          <dgm:dir/>
          <dgm:animOne val="branch"/>
          <dgm:animLvl val="lvl"/>
          <dgm:resizeHandles/>
        </dgm:presLayoutVars>
      </dgm:prSet>
      <dgm:spPr/>
    </dgm:pt>
    <dgm:pt modelId="{B7D2A871-08FF-437C-8B27-D4742B9DCA6A}" type="pres">
      <dgm:prSet presAssocID="{2F7DFDC0-300E-4E56-B565-D7F0E2CC5AF0}" presName="hierRoot1" presStyleCnt="0"/>
      <dgm:spPr/>
    </dgm:pt>
    <dgm:pt modelId="{451CA867-85C6-429F-BA9E-65F08432F46A}" type="pres">
      <dgm:prSet presAssocID="{2F7DFDC0-300E-4E56-B565-D7F0E2CC5AF0}" presName="composite" presStyleCnt="0"/>
      <dgm:spPr/>
    </dgm:pt>
    <dgm:pt modelId="{3A04E4BC-7E6B-42C9-97FE-F7A5CFF9D0F4}" type="pres">
      <dgm:prSet presAssocID="{2F7DFDC0-300E-4E56-B565-D7F0E2CC5AF0}" presName="background" presStyleLbl="node0" presStyleIdx="0" presStyleCnt="3"/>
      <dgm:spPr/>
    </dgm:pt>
    <dgm:pt modelId="{B985D9E0-694B-4DC4-B09D-1BC1DAEB8C40}" type="pres">
      <dgm:prSet presAssocID="{2F7DFDC0-300E-4E56-B565-D7F0E2CC5AF0}" presName="text" presStyleLbl="fgAcc0" presStyleIdx="0" presStyleCnt="3">
        <dgm:presLayoutVars>
          <dgm:chPref val="3"/>
        </dgm:presLayoutVars>
      </dgm:prSet>
      <dgm:spPr/>
    </dgm:pt>
    <dgm:pt modelId="{8A566547-5BB6-41AA-90E6-791D7595EEC3}" type="pres">
      <dgm:prSet presAssocID="{2F7DFDC0-300E-4E56-B565-D7F0E2CC5AF0}" presName="hierChild2" presStyleCnt="0"/>
      <dgm:spPr/>
    </dgm:pt>
    <dgm:pt modelId="{320116AA-923A-47D2-91A1-8C5438BB2A71}" type="pres">
      <dgm:prSet presAssocID="{2A0F92BA-989D-4403-A2F2-78C9014BD59D}" presName="hierRoot1" presStyleCnt="0"/>
      <dgm:spPr/>
    </dgm:pt>
    <dgm:pt modelId="{10FA48B6-02BE-4C4C-B2A6-F62CF4C73E22}" type="pres">
      <dgm:prSet presAssocID="{2A0F92BA-989D-4403-A2F2-78C9014BD59D}" presName="composite" presStyleCnt="0"/>
      <dgm:spPr/>
    </dgm:pt>
    <dgm:pt modelId="{0507F93A-0DD7-4DE0-B939-13B56ED534C3}" type="pres">
      <dgm:prSet presAssocID="{2A0F92BA-989D-4403-A2F2-78C9014BD59D}" presName="background" presStyleLbl="node0" presStyleIdx="1" presStyleCnt="3"/>
      <dgm:spPr/>
    </dgm:pt>
    <dgm:pt modelId="{AC3C0941-847E-455B-888A-262AAEAFE643}" type="pres">
      <dgm:prSet presAssocID="{2A0F92BA-989D-4403-A2F2-78C9014BD59D}" presName="text" presStyleLbl="fgAcc0" presStyleIdx="1" presStyleCnt="3">
        <dgm:presLayoutVars>
          <dgm:chPref val="3"/>
        </dgm:presLayoutVars>
      </dgm:prSet>
      <dgm:spPr/>
    </dgm:pt>
    <dgm:pt modelId="{A8E6D90D-F1A5-4B82-98D7-8F4D193AD569}" type="pres">
      <dgm:prSet presAssocID="{2A0F92BA-989D-4403-A2F2-78C9014BD59D}" presName="hierChild2" presStyleCnt="0"/>
      <dgm:spPr/>
    </dgm:pt>
    <dgm:pt modelId="{C4F5A4F1-09C2-457B-8CDF-44767FE4EBC3}" type="pres">
      <dgm:prSet presAssocID="{7C4E92DF-0767-4E89-ADDF-E41B37A8909E}" presName="hierRoot1" presStyleCnt="0"/>
      <dgm:spPr/>
    </dgm:pt>
    <dgm:pt modelId="{C7CDC056-EC9F-4A45-B8B7-08CFAED8056F}" type="pres">
      <dgm:prSet presAssocID="{7C4E92DF-0767-4E89-ADDF-E41B37A8909E}" presName="composite" presStyleCnt="0"/>
      <dgm:spPr/>
    </dgm:pt>
    <dgm:pt modelId="{F6EE60A6-74D9-4702-9B83-203E8376474E}" type="pres">
      <dgm:prSet presAssocID="{7C4E92DF-0767-4E89-ADDF-E41B37A8909E}" presName="background" presStyleLbl="node0" presStyleIdx="2" presStyleCnt="3"/>
      <dgm:spPr/>
    </dgm:pt>
    <dgm:pt modelId="{FF204490-AC7E-48DE-930D-D963E1BFF63E}" type="pres">
      <dgm:prSet presAssocID="{7C4E92DF-0767-4E89-ADDF-E41B37A8909E}" presName="text" presStyleLbl="fgAcc0" presStyleIdx="2" presStyleCnt="3">
        <dgm:presLayoutVars>
          <dgm:chPref val="3"/>
        </dgm:presLayoutVars>
      </dgm:prSet>
      <dgm:spPr/>
    </dgm:pt>
    <dgm:pt modelId="{7AF0A1F0-EB3E-4089-A544-BC73115BB8C3}" type="pres">
      <dgm:prSet presAssocID="{7C4E92DF-0767-4E89-ADDF-E41B37A8909E}" presName="hierChild2" presStyleCnt="0"/>
      <dgm:spPr/>
    </dgm:pt>
  </dgm:ptLst>
  <dgm:cxnLst>
    <dgm:cxn modelId="{AF930669-B95E-4B34-A912-8E3E1C241FC9}" srcId="{17CCEDB4-F810-4EDD-9885-6910D242025F}" destId="{2F7DFDC0-300E-4E56-B565-D7F0E2CC5AF0}" srcOrd="0" destOrd="0" parTransId="{689B2379-F50E-4374-B9A0-337591812D4B}" sibTransId="{C886F439-A881-49FF-B53A-C0AD56FB7863}"/>
    <dgm:cxn modelId="{5736FD6A-BC95-469E-92CA-667A5A17BF9C}" type="presOf" srcId="{17CCEDB4-F810-4EDD-9885-6910D242025F}" destId="{F37E9186-EB7A-4681-B3C9-55751ABB7979}" srcOrd="0" destOrd="0" presId="urn:microsoft.com/office/officeart/2005/8/layout/hierarchy1"/>
    <dgm:cxn modelId="{817FFA58-9433-4841-877C-13ACF0EDB6AC}" type="presOf" srcId="{2A0F92BA-989D-4403-A2F2-78C9014BD59D}" destId="{AC3C0941-847E-455B-888A-262AAEAFE643}" srcOrd="0" destOrd="0" presId="urn:microsoft.com/office/officeart/2005/8/layout/hierarchy1"/>
    <dgm:cxn modelId="{4A851C84-4E9F-4929-B2CC-E0154B587AFD}" srcId="{17CCEDB4-F810-4EDD-9885-6910D242025F}" destId="{2A0F92BA-989D-4403-A2F2-78C9014BD59D}" srcOrd="1" destOrd="0" parTransId="{D3DB1A13-A5C4-471B-B42D-677FD1546EEE}" sibTransId="{838804C0-5E18-401E-9E94-0A9D7D8828F1}"/>
    <dgm:cxn modelId="{27DF0FA7-8F1D-4749-95CD-F261EC37C328}" type="presOf" srcId="{7C4E92DF-0767-4E89-ADDF-E41B37A8909E}" destId="{FF204490-AC7E-48DE-930D-D963E1BFF63E}" srcOrd="0" destOrd="0" presId="urn:microsoft.com/office/officeart/2005/8/layout/hierarchy1"/>
    <dgm:cxn modelId="{C930C9DF-C5A6-444C-BBE6-E90E2900FFD9}" type="presOf" srcId="{2F7DFDC0-300E-4E56-B565-D7F0E2CC5AF0}" destId="{B985D9E0-694B-4DC4-B09D-1BC1DAEB8C40}" srcOrd="0" destOrd="0" presId="urn:microsoft.com/office/officeart/2005/8/layout/hierarchy1"/>
    <dgm:cxn modelId="{750055ED-312D-40A0-9A18-F147C20C7EB6}" srcId="{17CCEDB4-F810-4EDD-9885-6910D242025F}" destId="{7C4E92DF-0767-4E89-ADDF-E41B37A8909E}" srcOrd="2" destOrd="0" parTransId="{FAB4CE8E-416F-4730-9C25-2827075F1862}" sibTransId="{EE8BACE3-61E5-468A-A0E6-70732595BA22}"/>
    <dgm:cxn modelId="{2DF811E4-CC4E-4C73-974C-D98EE49F2975}" type="presParOf" srcId="{F37E9186-EB7A-4681-B3C9-55751ABB7979}" destId="{B7D2A871-08FF-437C-8B27-D4742B9DCA6A}" srcOrd="0" destOrd="0" presId="urn:microsoft.com/office/officeart/2005/8/layout/hierarchy1"/>
    <dgm:cxn modelId="{F51030B8-197B-4670-8FFE-C6F5E1263FE2}" type="presParOf" srcId="{B7D2A871-08FF-437C-8B27-D4742B9DCA6A}" destId="{451CA867-85C6-429F-BA9E-65F08432F46A}" srcOrd="0" destOrd="0" presId="urn:microsoft.com/office/officeart/2005/8/layout/hierarchy1"/>
    <dgm:cxn modelId="{03E7ADA8-9535-4001-B1CA-DAAA0A00DAB7}" type="presParOf" srcId="{451CA867-85C6-429F-BA9E-65F08432F46A}" destId="{3A04E4BC-7E6B-42C9-97FE-F7A5CFF9D0F4}" srcOrd="0" destOrd="0" presId="urn:microsoft.com/office/officeart/2005/8/layout/hierarchy1"/>
    <dgm:cxn modelId="{C3DCDA85-9C29-44F0-A124-139AD294ADBB}" type="presParOf" srcId="{451CA867-85C6-429F-BA9E-65F08432F46A}" destId="{B985D9E0-694B-4DC4-B09D-1BC1DAEB8C40}" srcOrd="1" destOrd="0" presId="urn:microsoft.com/office/officeart/2005/8/layout/hierarchy1"/>
    <dgm:cxn modelId="{1263055A-3155-49B5-A48E-2E192EF632BC}" type="presParOf" srcId="{B7D2A871-08FF-437C-8B27-D4742B9DCA6A}" destId="{8A566547-5BB6-41AA-90E6-791D7595EEC3}" srcOrd="1" destOrd="0" presId="urn:microsoft.com/office/officeart/2005/8/layout/hierarchy1"/>
    <dgm:cxn modelId="{F6A21BA8-0363-4973-97B9-C1C08537E124}" type="presParOf" srcId="{F37E9186-EB7A-4681-B3C9-55751ABB7979}" destId="{320116AA-923A-47D2-91A1-8C5438BB2A71}" srcOrd="1" destOrd="0" presId="urn:microsoft.com/office/officeart/2005/8/layout/hierarchy1"/>
    <dgm:cxn modelId="{8507E899-CA47-48C6-9EAB-D1EA5672A505}" type="presParOf" srcId="{320116AA-923A-47D2-91A1-8C5438BB2A71}" destId="{10FA48B6-02BE-4C4C-B2A6-F62CF4C73E22}" srcOrd="0" destOrd="0" presId="urn:microsoft.com/office/officeart/2005/8/layout/hierarchy1"/>
    <dgm:cxn modelId="{C24D8007-E33C-4E9C-8313-E08B1741DFD2}" type="presParOf" srcId="{10FA48B6-02BE-4C4C-B2A6-F62CF4C73E22}" destId="{0507F93A-0DD7-4DE0-B939-13B56ED534C3}" srcOrd="0" destOrd="0" presId="urn:microsoft.com/office/officeart/2005/8/layout/hierarchy1"/>
    <dgm:cxn modelId="{1E5DF6D2-C52A-41AA-8F02-441F0B9C288A}" type="presParOf" srcId="{10FA48B6-02BE-4C4C-B2A6-F62CF4C73E22}" destId="{AC3C0941-847E-455B-888A-262AAEAFE643}" srcOrd="1" destOrd="0" presId="urn:microsoft.com/office/officeart/2005/8/layout/hierarchy1"/>
    <dgm:cxn modelId="{717FC89B-E70F-467B-B4C3-128465ED225C}" type="presParOf" srcId="{320116AA-923A-47D2-91A1-8C5438BB2A71}" destId="{A8E6D90D-F1A5-4B82-98D7-8F4D193AD569}" srcOrd="1" destOrd="0" presId="urn:microsoft.com/office/officeart/2005/8/layout/hierarchy1"/>
    <dgm:cxn modelId="{8264E04B-CFA5-4B81-827A-DDFC93075875}" type="presParOf" srcId="{F37E9186-EB7A-4681-B3C9-55751ABB7979}" destId="{C4F5A4F1-09C2-457B-8CDF-44767FE4EBC3}" srcOrd="2" destOrd="0" presId="urn:microsoft.com/office/officeart/2005/8/layout/hierarchy1"/>
    <dgm:cxn modelId="{13D5F3B0-2FF3-45A2-8851-FE4B317B97FF}" type="presParOf" srcId="{C4F5A4F1-09C2-457B-8CDF-44767FE4EBC3}" destId="{C7CDC056-EC9F-4A45-B8B7-08CFAED8056F}" srcOrd="0" destOrd="0" presId="urn:microsoft.com/office/officeart/2005/8/layout/hierarchy1"/>
    <dgm:cxn modelId="{83240933-8BF7-47C5-8B0E-5236113E2296}" type="presParOf" srcId="{C7CDC056-EC9F-4A45-B8B7-08CFAED8056F}" destId="{F6EE60A6-74D9-4702-9B83-203E8376474E}" srcOrd="0" destOrd="0" presId="urn:microsoft.com/office/officeart/2005/8/layout/hierarchy1"/>
    <dgm:cxn modelId="{5E7246CA-44FC-4065-8F99-CD9B9BE5A53A}" type="presParOf" srcId="{C7CDC056-EC9F-4A45-B8B7-08CFAED8056F}" destId="{FF204490-AC7E-48DE-930D-D963E1BFF63E}" srcOrd="1" destOrd="0" presId="urn:microsoft.com/office/officeart/2005/8/layout/hierarchy1"/>
    <dgm:cxn modelId="{42A47D93-AE64-44D2-A761-929437BCFA3B}" type="presParOf" srcId="{C4F5A4F1-09C2-457B-8CDF-44767FE4EBC3}" destId="{7AF0A1F0-EB3E-4089-A544-BC73115BB8C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F9CEC9-CC79-4534-878D-E2E8DE84CE58}"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EA451AFF-0A8F-47E5-9840-578E6D41DCDC}">
      <dgm:prSet custT="1"/>
      <dgm:spPr/>
      <dgm:t>
        <a:bodyPr/>
        <a:lstStyle/>
        <a:p>
          <a:r>
            <a:rPr lang="en-GB" sz="1600" dirty="0"/>
            <a:t>By team members now being part of the Digital Badging Steering Group</a:t>
          </a:r>
          <a:endParaRPr lang="en-US" sz="1600" dirty="0"/>
        </a:p>
      </dgm:t>
    </dgm:pt>
    <dgm:pt modelId="{0D5FCA98-8A66-4A1E-A121-903C53CAB92D}" type="parTrans" cxnId="{65C1C9E8-BA46-4852-A328-22BAF62222EE}">
      <dgm:prSet/>
      <dgm:spPr/>
      <dgm:t>
        <a:bodyPr/>
        <a:lstStyle/>
        <a:p>
          <a:endParaRPr lang="en-US"/>
        </a:p>
      </dgm:t>
    </dgm:pt>
    <dgm:pt modelId="{99585624-F61E-4334-9E6F-826CD172818C}" type="sibTrans" cxnId="{65C1C9E8-BA46-4852-A328-22BAF62222EE}">
      <dgm:prSet/>
      <dgm:spPr/>
      <dgm:t>
        <a:bodyPr/>
        <a:lstStyle/>
        <a:p>
          <a:endParaRPr lang="en-US"/>
        </a:p>
      </dgm:t>
    </dgm:pt>
    <dgm:pt modelId="{8155EAFF-3528-4563-8E34-7CA8DF16D7CB}">
      <dgm:prSet custT="1"/>
      <dgm:spPr/>
      <dgm:t>
        <a:bodyPr/>
        <a:lstStyle/>
        <a:p>
          <a:r>
            <a:rPr lang="en-GB" sz="1600" dirty="0"/>
            <a:t>Despite Edinburgh College Research and Innovation Network link to the OU leaving and a new Chair in place, have invited members of the BEAUPEEP team invited to review the strategy for the network</a:t>
          </a:r>
          <a:endParaRPr lang="en-US" sz="1600" dirty="0"/>
        </a:p>
      </dgm:t>
    </dgm:pt>
    <dgm:pt modelId="{B9D96A49-77F3-4EF1-8460-AF71D07A06F2}" type="parTrans" cxnId="{1D9EFE55-D876-4A49-AF2C-AA3148BBD53F}">
      <dgm:prSet/>
      <dgm:spPr/>
      <dgm:t>
        <a:bodyPr/>
        <a:lstStyle/>
        <a:p>
          <a:endParaRPr lang="en-US"/>
        </a:p>
      </dgm:t>
    </dgm:pt>
    <dgm:pt modelId="{6E9EDBEE-460D-4167-AC44-C738AA859982}" type="sibTrans" cxnId="{1D9EFE55-D876-4A49-AF2C-AA3148BBD53F}">
      <dgm:prSet/>
      <dgm:spPr/>
      <dgm:t>
        <a:bodyPr/>
        <a:lstStyle/>
        <a:p>
          <a:endParaRPr lang="en-US"/>
        </a:p>
      </dgm:t>
    </dgm:pt>
    <dgm:pt modelId="{DB01C91D-3284-4EED-ABBC-293A60C58913}">
      <dgm:prSet custT="1"/>
      <dgm:spPr/>
      <dgm:t>
        <a:bodyPr/>
        <a:lstStyle/>
        <a:p>
          <a:r>
            <a:rPr lang="en-GB" sz="1600" dirty="0"/>
            <a:t>FBL and ECYS via the PDP/employability badges are now working on a pilot. New colleagues are involved beyond the BEAUPEEP team and original modules involved</a:t>
          </a:r>
          <a:r>
            <a:rPr lang="en-GB" sz="1100" dirty="0"/>
            <a:t>. </a:t>
          </a:r>
          <a:endParaRPr lang="en-US" sz="1100" dirty="0"/>
        </a:p>
      </dgm:t>
    </dgm:pt>
    <dgm:pt modelId="{C42A5AD1-6FEE-4930-A4B4-7707C7530742}" type="parTrans" cxnId="{55D06AB1-BF2B-4CE5-B8F9-7FCD6E0A3006}">
      <dgm:prSet/>
      <dgm:spPr/>
      <dgm:t>
        <a:bodyPr/>
        <a:lstStyle/>
        <a:p>
          <a:endParaRPr lang="en-US"/>
        </a:p>
      </dgm:t>
    </dgm:pt>
    <dgm:pt modelId="{09ACEB02-E7FD-4BC2-86C3-679A459591D4}" type="sibTrans" cxnId="{55D06AB1-BF2B-4CE5-B8F9-7FCD6E0A3006}">
      <dgm:prSet/>
      <dgm:spPr/>
      <dgm:t>
        <a:bodyPr/>
        <a:lstStyle/>
        <a:p>
          <a:endParaRPr lang="en-US"/>
        </a:p>
      </dgm:t>
    </dgm:pt>
    <dgm:pt modelId="{FB61D3A0-4BD6-45F4-9D07-78E3B54DFC2A}">
      <dgm:prSet custT="1"/>
      <dgm:spPr/>
      <dgm:t>
        <a:bodyPr/>
        <a:lstStyle/>
        <a:p>
          <a:r>
            <a:rPr lang="en-GB" sz="1600" dirty="0"/>
            <a:t>Cementing strong working partnerships between internal colleagues across the participating faculties and across academic, technical and professional areas. </a:t>
          </a:r>
          <a:endParaRPr lang="en-US" sz="1600" dirty="0"/>
        </a:p>
      </dgm:t>
    </dgm:pt>
    <dgm:pt modelId="{3509FDE5-2B2B-4906-9BD0-0596C2DA14B6}" type="parTrans" cxnId="{4F261BAD-1174-4661-8C77-6F7326003365}">
      <dgm:prSet/>
      <dgm:spPr/>
      <dgm:t>
        <a:bodyPr/>
        <a:lstStyle/>
        <a:p>
          <a:endParaRPr lang="en-US"/>
        </a:p>
      </dgm:t>
    </dgm:pt>
    <dgm:pt modelId="{95CDB039-DC27-4505-958D-72979E28C8A8}" type="sibTrans" cxnId="{4F261BAD-1174-4661-8C77-6F7326003365}">
      <dgm:prSet/>
      <dgm:spPr/>
      <dgm:t>
        <a:bodyPr/>
        <a:lstStyle/>
        <a:p>
          <a:endParaRPr lang="en-US"/>
        </a:p>
      </dgm:t>
    </dgm:pt>
    <dgm:pt modelId="{B18994EC-288F-413A-A59E-FF161B62FA2B}">
      <dgm:prSet custT="1"/>
      <dgm:spPr/>
      <dgm:t>
        <a:bodyPr/>
        <a:lstStyle/>
        <a:p>
          <a:r>
            <a:rPr lang="en-GB" sz="1600" dirty="0"/>
            <a:t>Recruiting alumni and industry participation provides opportunities for future work in this area with these contacts.</a:t>
          </a:r>
          <a:endParaRPr lang="en-US" sz="1600" dirty="0"/>
        </a:p>
      </dgm:t>
    </dgm:pt>
    <dgm:pt modelId="{C2E956F7-5391-4301-A359-7B82116E8565}" type="parTrans" cxnId="{A1CFEAE6-9CF9-4958-AEA8-9935D1061EB4}">
      <dgm:prSet/>
      <dgm:spPr/>
      <dgm:t>
        <a:bodyPr/>
        <a:lstStyle/>
        <a:p>
          <a:endParaRPr lang="en-US"/>
        </a:p>
      </dgm:t>
    </dgm:pt>
    <dgm:pt modelId="{AADB63E4-F568-4342-A84E-9485421786C1}" type="sibTrans" cxnId="{A1CFEAE6-9CF9-4958-AEA8-9935D1061EB4}">
      <dgm:prSet/>
      <dgm:spPr/>
      <dgm:t>
        <a:bodyPr/>
        <a:lstStyle/>
        <a:p>
          <a:endParaRPr lang="en-US"/>
        </a:p>
      </dgm:t>
    </dgm:pt>
    <dgm:pt modelId="{74170D29-29E6-4A02-BBCF-8223676D8D2F}" type="pres">
      <dgm:prSet presAssocID="{97F9CEC9-CC79-4534-878D-E2E8DE84CE58}" presName="root" presStyleCnt="0">
        <dgm:presLayoutVars>
          <dgm:dir/>
          <dgm:resizeHandles val="exact"/>
        </dgm:presLayoutVars>
      </dgm:prSet>
      <dgm:spPr/>
    </dgm:pt>
    <dgm:pt modelId="{CE6518BB-AF56-4AC6-8CB4-7EBC365FEBAE}" type="pres">
      <dgm:prSet presAssocID="{97F9CEC9-CC79-4534-878D-E2E8DE84CE58}" presName="container" presStyleCnt="0">
        <dgm:presLayoutVars>
          <dgm:dir/>
          <dgm:resizeHandles val="exact"/>
        </dgm:presLayoutVars>
      </dgm:prSet>
      <dgm:spPr/>
    </dgm:pt>
    <dgm:pt modelId="{D013D570-17AA-48D6-B62E-BE7BCE6614CE}" type="pres">
      <dgm:prSet presAssocID="{EA451AFF-0A8F-47E5-9840-578E6D41DCDC}" presName="compNode" presStyleCnt="0"/>
      <dgm:spPr/>
    </dgm:pt>
    <dgm:pt modelId="{2C90A380-6D78-4165-A4D2-AAD6EA18FE01}" type="pres">
      <dgm:prSet presAssocID="{EA451AFF-0A8F-47E5-9840-578E6D41DCDC}" presName="iconBgRect" presStyleLbl="bgShp" presStyleIdx="0" presStyleCnt="5"/>
      <dgm:spPr/>
    </dgm:pt>
    <dgm:pt modelId="{45CDD0BD-08B4-43A4-AB2E-EE1DFEA56190}" type="pres">
      <dgm:prSet presAssocID="{EA451AFF-0A8F-47E5-9840-578E6D41DCD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67B9FE07-4DDC-4B96-84FA-582CDE3AA907}" type="pres">
      <dgm:prSet presAssocID="{EA451AFF-0A8F-47E5-9840-578E6D41DCDC}" presName="spaceRect" presStyleCnt="0"/>
      <dgm:spPr/>
    </dgm:pt>
    <dgm:pt modelId="{E3029BF7-A87B-4304-9B3E-10AD717F943F}" type="pres">
      <dgm:prSet presAssocID="{EA451AFF-0A8F-47E5-9840-578E6D41DCDC}" presName="textRect" presStyleLbl="revTx" presStyleIdx="0" presStyleCnt="5">
        <dgm:presLayoutVars>
          <dgm:chMax val="1"/>
          <dgm:chPref val="1"/>
        </dgm:presLayoutVars>
      </dgm:prSet>
      <dgm:spPr/>
    </dgm:pt>
    <dgm:pt modelId="{1A6CFD6B-4C0D-40FE-B65B-4B36339D56C1}" type="pres">
      <dgm:prSet presAssocID="{99585624-F61E-4334-9E6F-826CD172818C}" presName="sibTrans" presStyleLbl="sibTrans2D1" presStyleIdx="0" presStyleCnt="0"/>
      <dgm:spPr/>
    </dgm:pt>
    <dgm:pt modelId="{C03EA881-5E98-4018-A40B-C18A4A0A4579}" type="pres">
      <dgm:prSet presAssocID="{8155EAFF-3528-4563-8E34-7CA8DF16D7CB}" presName="compNode" presStyleCnt="0"/>
      <dgm:spPr/>
    </dgm:pt>
    <dgm:pt modelId="{35AB9052-0116-455E-9578-8480A1E90F79}" type="pres">
      <dgm:prSet presAssocID="{8155EAFF-3528-4563-8E34-7CA8DF16D7CB}" presName="iconBgRect" presStyleLbl="bgShp" presStyleIdx="1" presStyleCnt="5"/>
      <dgm:spPr/>
    </dgm:pt>
    <dgm:pt modelId="{F637F44A-862A-49CE-9181-27FF518920CE}" type="pres">
      <dgm:prSet presAssocID="{8155EAFF-3528-4563-8E34-7CA8DF16D7C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50A31BA3-D0AC-4314-838C-A6543C190FDD}" type="pres">
      <dgm:prSet presAssocID="{8155EAFF-3528-4563-8E34-7CA8DF16D7CB}" presName="spaceRect" presStyleCnt="0"/>
      <dgm:spPr/>
    </dgm:pt>
    <dgm:pt modelId="{2EB236D2-668D-4F3E-80E6-91BE1CAD8EA9}" type="pres">
      <dgm:prSet presAssocID="{8155EAFF-3528-4563-8E34-7CA8DF16D7CB}" presName="textRect" presStyleLbl="revTx" presStyleIdx="1" presStyleCnt="5">
        <dgm:presLayoutVars>
          <dgm:chMax val="1"/>
          <dgm:chPref val="1"/>
        </dgm:presLayoutVars>
      </dgm:prSet>
      <dgm:spPr/>
    </dgm:pt>
    <dgm:pt modelId="{E7E35802-A7DE-4657-B91D-4E21563E4F50}" type="pres">
      <dgm:prSet presAssocID="{6E9EDBEE-460D-4167-AC44-C738AA859982}" presName="sibTrans" presStyleLbl="sibTrans2D1" presStyleIdx="0" presStyleCnt="0"/>
      <dgm:spPr/>
    </dgm:pt>
    <dgm:pt modelId="{77C7A640-57F3-42E5-8C91-86515320FB9B}" type="pres">
      <dgm:prSet presAssocID="{DB01C91D-3284-4EED-ABBC-293A60C58913}" presName="compNode" presStyleCnt="0"/>
      <dgm:spPr/>
    </dgm:pt>
    <dgm:pt modelId="{631B413D-90C1-48BB-9A8C-CAC102FD5D6F}" type="pres">
      <dgm:prSet presAssocID="{DB01C91D-3284-4EED-ABBC-293A60C58913}" presName="iconBgRect" presStyleLbl="bgShp" presStyleIdx="2" presStyleCnt="5"/>
      <dgm:spPr/>
    </dgm:pt>
    <dgm:pt modelId="{51E5DCB2-0BED-4D68-BC6B-A402E162A273}" type="pres">
      <dgm:prSet presAssocID="{DB01C91D-3284-4EED-ABBC-293A60C5891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C2720796-6A9C-4135-B772-28EA84AE2D91}" type="pres">
      <dgm:prSet presAssocID="{DB01C91D-3284-4EED-ABBC-293A60C58913}" presName="spaceRect" presStyleCnt="0"/>
      <dgm:spPr/>
    </dgm:pt>
    <dgm:pt modelId="{E7F4BA8A-162C-457E-AC89-BD84013C8CE6}" type="pres">
      <dgm:prSet presAssocID="{DB01C91D-3284-4EED-ABBC-293A60C58913}" presName="textRect" presStyleLbl="revTx" presStyleIdx="2" presStyleCnt="5">
        <dgm:presLayoutVars>
          <dgm:chMax val="1"/>
          <dgm:chPref val="1"/>
        </dgm:presLayoutVars>
      </dgm:prSet>
      <dgm:spPr/>
    </dgm:pt>
    <dgm:pt modelId="{62EA3E6C-A6F0-46DD-8A19-0D4E7204CA79}" type="pres">
      <dgm:prSet presAssocID="{09ACEB02-E7FD-4BC2-86C3-679A459591D4}" presName="sibTrans" presStyleLbl="sibTrans2D1" presStyleIdx="0" presStyleCnt="0"/>
      <dgm:spPr/>
    </dgm:pt>
    <dgm:pt modelId="{E8235CE4-EF54-446D-8C0D-7CBFB6055AF1}" type="pres">
      <dgm:prSet presAssocID="{FB61D3A0-4BD6-45F4-9D07-78E3B54DFC2A}" presName="compNode" presStyleCnt="0"/>
      <dgm:spPr/>
    </dgm:pt>
    <dgm:pt modelId="{95D7BC6B-E21A-4259-96FD-ED5D2A9A9844}" type="pres">
      <dgm:prSet presAssocID="{FB61D3A0-4BD6-45F4-9D07-78E3B54DFC2A}" presName="iconBgRect" presStyleLbl="bgShp" presStyleIdx="3" presStyleCnt="5"/>
      <dgm:spPr/>
    </dgm:pt>
    <dgm:pt modelId="{B836BCB3-F0AF-4403-AF8A-CEA828446608}" type="pres">
      <dgm:prSet presAssocID="{FB61D3A0-4BD6-45F4-9D07-78E3B54DFC2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ement truck"/>
        </a:ext>
      </dgm:extLst>
    </dgm:pt>
    <dgm:pt modelId="{FB4D1368-D0C1-4066-8B81-3AC5455F5F24}" type="pres">
      <dgm:prSet presAssocID="{FB61D3A0-4BD6-45F4-9D07-78E3B54DFC2A}" presName="spaceRect" presStyleCnt="0"/>
      <dgm:spPr/>
    </dgm:pt>
    <dgm:pt modelId="{CA1097FF-823C-41C1-B582-83236BD1602A}" type="pres">
      <dgm:prSet presAssocID="{FB61D3A0-4BD6-45F4-9D07-78E3B54DFC2A}" presName="textRect" presStyleLbl="revTx" presStyleIdx="3" presStyleCnt="5">
        <dgm:presLayoutVars>
          <dgm:chMax val="1"/>
          <dgm:chPref val="1"/>
        </dgm:presLayoutVars>
      </dgm:prSet>
      <dgm:spPr/>
    </dgm:pt>
    <dgm:pt modelId="{6A2D4854-3D6E-4196-A812-FC79CDEA1537}" type="pres">
      <dgm:prSet presAssocID="{95CDB039-DC27-4505-958D-72979E28C8A8}" presName="sibTrans" presStyleLbl="sibTrans2D1" presStyleIdx="0" presStyleCnt="0"/>
      <dgm:spPr/>
    </dgm:pt>
    <dgm:pt modelId="{FC1981AF-E1C6-473D-816E-99C81CBB6DAE}" type="pres">
      <dgm:prSet presAssocID="{B18994EC-288F-413A-A59E-FF161B62FA2B}" presName="compNode" presStyleCnt="0"/>
      <dgm:spPr/>
    </dgm:pt>
    <dgm:pt modelId="{C119C816-5BE6-4808-B481-93C56976D75C}" type="pres">
      <dgm:prSet presAssocID="{B18994EC-288F-413A-A59E-FF161B62FA2B}" presName="iconBgRect" presStyleLbl="bgShp" presStyleIdx="4" presStyleCnt="5"/>
      <dgm:spPr/>
    </dgm:pt>
    <dgm:pt modelId="{C64E57D8-C8DF-4246-B9B6-15166639D68F}" type="pres">
      <dgm:prSet presAssocID="{B18994EC-288F-413A-A59E-FF161B62FA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siness Growth"/>
        </a:ext>
      </dgm:extLst>
    </dgm:pt>
    <dgm:pt modelId="{C7B9838A-6129-4861-B6AB-47ADE2701CE6}" type="pres">
      <dgm:prSet presAssocID="{B18994EC-288F-413A-A59E-FF161B62FA2B}" presName="spaceRect" presStyleCnt="0"/>
      <dgm:spPr/>
    </dgm:pt>
    <dgm:pt modelId="{3FD9F2F3-2D48-4C88-A6B6-F7C7F2D96FFC}" type="pres">
      <dgm:prSet presAssocID="{B18994EC-288F-413A-A59E-FF161B62FA2B}" presName="textRect" presStyleLbl="revTx" presStyleIdx="4" presStyleCnt="5">
        <dgm:presLayoutVars>
          <dgm:chMax val="1"/>
          <dgm:chPref val="1"/>
        </dgm:presLayoutVars>
      </dgm:prSet>
      <dgm:spPr/>
    </dgm:pt>
  </dgm:ptLst>
  <dgm:cxnLst>
    <dgm:cxn modelId="{B986DF06-7D7B-49C8-A7F7-08F482CC5923}" type="presOf" srcId="{EA451AFF-0A8F-47E5-9840-578E6D41DCDC}" destId="{E3029BF7-A87B-4304-9B3E-10AD717F943F}" srcOrd="0" destOrd="0" presId="urn:microsoft.com/office/officeart/2018/2/layout/IconCircleList"/>
    <dgm:cxn modelId="{2BC8925B-C237-4A6E-A170-62B32A34C4ED}" type="presOf" srcId="{DB01C91D-3284-4EED-ABBC-293A60C58913}" destId="{E7F4BA8A-162C-457E-AC89-BD84013C8CE6}" srcOrd="0" destOrd="0" presId="urn:microsoft.com/office/officeart/2018/2/layout/IconCircleList"/>
    <dgm:cxn modelId="{1C09BA6B-B550-4446-80A6-81C6F90C7FE6}" type="presOf" srcId="{09ACEB02-E7FD-4BC2-86C3-679A459591D4}" destId="{62EA3E6C-A6F0-46DD-8A19-0D4E7204CA79}" srcOrd="0" destOrd="0" presId="urn:microsoft.com/office/officeart/2018/2/layout/IconCircleList"/>
    <dgm:cxn modelId="{67089C4C-CE2E-472D-B335-C9B0F6A2646A}" type="presOf" srcId="{99585624-F61E-4334-9E6F-826CD172818C}" destId="{1A6CFD6B-4C0D-40FE-B65B-4B36339D56C1}" srcOrd="0" destOrd="0" presId="urn:microsoft.com/office/officeart/2018/2/layout/IconCircleList"/>
    <dgm:cxn modelId="{1D9EFE55-D876-4A49-AF2C-AA3148BBD53F}" srcId="{97F9CEC9-CC79-4534-878D-E2E8DE84CE58}" destId="{8155EAFF-3528-4563-8E34-7CA8DF16D7CB}" srcOrd="1" destOrd="0" parTransId="{B9D96A49-77F3-4EF1-8460-AF71D07A06F2}" sibTransId="{6E9EDBEE-460D-4167-AC44-C738AA859982}"/>
    <dgm:cxn modelId="{949D3959-E987-49EF-9F29-F9650C7D59FC}" type="presOf" srcId="{97F9CEC9-CC79-4534-878D-E2E8DE84CE58}" destId="{74170D29-29E6-4A02-BBCF-8223676D8D2F}" srcOrd="0" destOrd="0" presId="urn:microsoft.com/office/officeart/2018/2/layout/IconCircleList"/>
    <dgm:cxn modelId="{AFF5A98B-3555-4737-847D-D835238C986B}" type="presOf" srcId="{FB61D3A0-4BD6-45F4-9D07-78E3B54DFC2A}" destId="{CA1097FF-823C-41C1-B582-83236BD1602A}" srcOrd="0" destOrd="0" presId="urn:microsoft.com/office/officeart/2018/2/layout/IconCircleList"/>
    <dgm:cxn modelId="{3D5CC290-1DDC-4A1D-96A1-ED766199C9B0}" type="presOf" srcId="{B18994EC-288F-413A-A59E-FF161B62FA2B}" destId="{3FD9F2F3-2D48-4C88-A6B6-F7C7F2D96FFC}" srcOrd="0" destOrd="0" presId="urn:microsoft.com/office/officeart/2018/2/layout/IconCircleList"/>
    <dgm:cxn modelId="{BE2A18AB-B016-4016-AE22-69549949C7C9}" type="presOf" srcId="{8155EAFF-3528-4563-8E34-7CA8DF16D7CB}" destId="{2EB236D2-668D-4F3E-80E6-91BE1CAD8EA9}" srcOrd="0" destOrd="0" presId="urn:microsoft.com/office/officeart/2018/2/layout/IconCircleList"/>
    <dgm:cxn modelId="{4F261BAD-1174-4661-8C77-6F7326003365}" srcId="{97F9CEC9-CC79-4534-878D-E2E8DE84CE58}" destId="{FB61D3A0-4BD6-45F4-9D07-78E3B54DFC2A}" srcOrd="3" destOrd="0" parTransId="{3509FDE5-2B2B-4906-9BD0-0596C2DA14B6}" sibTransId="{95CDB039-DC27-4505-958D-72979E28C8A8}"/>
    <dgm:cxn modelId="{55D06AB1-BF2B-4CE5-B8F9-7FCD6E0A3006}" srcId="{97F9CEC9-CC79-4534-878D-E2E8DE84CE58}" destId="{DB01C91D-3284-4EED-ABBC-293A60C58913}" srcOrd="2" destOrd="0" parTransId="{C42A5AD1-6FEE-4930-A4B4-7707C7530742}" sibTransId="{09ACEB02-E7FD-4BC2-86C3-679A459591D4}"/>
    <dgm:cxn modelId="{A1CFEAE6-9CF9-4958-AEA8-9935D1061EB4}" srcId="{97F9CEC9-CC79-4534-878D-E2E8DE84CE58}" destId="{B18994EC-288F-413A-A59E-FF161B62FA2B}" srcOrd="4" destOrd="0" parTransId="{C2E956F7-5391-4301-A359-7B82116E8565}" sibTransId="{AADB63E4-F568-4342-A84E-9485421786C1}"/>
    <dgm:cxn modelId="{65C1C9E8-BA46-4852-A328-22BAF62222EE}" srcId="{97F9CEC9-CC79-4534-878D-E2E8DE84CE58}" destId="{EA451AFF-0A8F-47E5-9840-578E6D41DCDC}" srcOrd="0" destOrd="0" parTransId="{0D5FCA98-8A66-4A1E-A121-903C53CAB92D}" sibTransId="{99585624-F61E-4334-9E6F-826CD172818C}"/>
    <dgm:cxn modelId="{ADF076FA-52BA-44C9-B6C4-D9A2B4539F56}" type="presOf" srcId="{6E9EDBEE-460D-4167-AC44-C738AA859982}" destId="{E7E35802-A7DE-4657-B91D-4E21563E4F50}" srcOrd="0" destOrd="0" presId="urn:microsoft.com/office/officeart/2018/2/layout/IconCircleList"/>
    <dgm:cxn modelId="{559C50FB-5AB4-43B0-80B2-6AFBA5951572}" type="presOf" srcId="{95CDB039-DC27-4505-958D-72979E28C8A8}" destId="{6A2D4854-3D6E-4196-A812-FC79CDEA1537}" srcOrd="0" destOrd="0" presId="urn:microsoft.com/office/officeart/2018/2/layout/IconCircleList"/>
    <dgm:cxn modelId="{1766C747-0B6C-4F28-9EE4-FF70EB7AD94B}" type="presParOf" srcId="{74170D29-29E6-4A02-BBCF-8223676D8D2F}" destId="{CE6518BB-AF56-4AC6-8CB4-7EBC365FEBAE}" srcOrd="0" destOrd="0" presId="urn:microsoft.com/office/officeart/2018/2/layout/IconCircleList"/>
    <dgm:cxn modelId="{F13FAD3A-E048-40A5-A824-A5C615D95AFD}" type="presParOf" srcId="{CE6518BB-AF56-4AC6-8CB4-7EBC365FEBAE}" destId="{D013D570-17AA-48D6-B62E-BE7BCE6614CE}" srcOrd="0" destOrd="0" presId="urn:microsoft.com/office/officeart/2018/2/layout/IconCircleList"/>
    <dgm:cxn modelId="{508EE7EE-3BF2-430B-8ED6-65CCEDC452E5}" type="presParOf" srcId="{D013D570-17AA-48D6-B62E-BE7BCE6614CE}" destId="{2C90A380-6D78-4165-A4D2-AAD6EA18FE01}" srcOrd="0" destOrd="0" presId="urn:microsoft.com/office/officeart/2018/2/layout/IconCircleList"/>
    <dgm:cxn modelId="{9D609D86-EE60-4337-8D7A-CE9F3FB9EFED}" type="presParOf" srcId="{D013D570-17AA-48D6-B62E-BE7BCE6614CE}" destId="{45CDD0BD-08B4-43A4-AB2E-EE1DFEA56190}" srcOrd="1" destOrd="0" presId="urn:microsoft.com/office/officeart/2018/2/layout/IconCircleList"/>
    <dgm:cxn modelId="{E779AAF2-8EF0-4F43-86DF-BBA3421E8CE9}" type="presParOf" srcId="{D013D570-17AA-48D6-B62E-BE7BCE6614CE}" destId="{67B9FE07-4DDC-4B96-84FA-582CDE3AA907}" srcOrd="2" destOrd="0" presId="urn:microsoft.com/office/officeart/2018/2/layout/IconCircleList"/>
    <dgm:cxn modelId="{6C8C6A3A-0380-4D7E-B922-E6C8A7A332FE}" type="presParOf" srcId="{D013D570-17AA-48D6-B62E-BE7BCE6614CE}" destId="{E3029BF7-A87B-4304-9B3E-10AD717F943F}" srcOrd="3" destOrd="0" presId="urn:microsoft.com/office/officeart/2018/2/layout/IconCircleList"/>
    <dgm:cxn modelId="{CB20C81B-1516-468C-BF50-81E0410671AB}" type="presParOf" srcId="{CE6518BB-AF56-4AC6-8CB4-7EBC365FEBAE}" destId="{1A6CFD6B-4C0D-40FE-B65B-4B36339D56C1}" srcOrd="1" destOrd="0" presId="urn:microsoft.com/office/officeart/2018/2/layout/IconCircleList"/>
    <dgm:cxn modelId="{F811C212-75D7-44AD-819D-33B0E8FE3842}" type="presParOf" srcId="{CE6518BB-AF56-4AC6-8CB4-7EBC365FEBAE}" destId="{C03EA881-5E98-4018-A40B-C18A4A0A4579}" srcOrd="2" destOrd="0" presId="urn:microsoft.com/office/officeart/2018/2/layout/IconCircleList"/>
    <dgm:cxn modelId="{86182FBA-F8A4-424C-9D2C-7ED3F4E53925}" type="presParOf" srcId="{C03EA881-5E98-4018-A40B-C18A4A0A4579}" destId="{35AB9052-0116-455E-9578-8480A1E90F79}" srcOrd="0" destOrd="0" presId="urn:microsoft.com/office/officeart/2018/2/layout/IconCircleList"/>
    <dgm:cxn modelId="{9E3D0A84-583E-4842-B3A5-D8F2F95869A6}" type="presParOf" srcId="{C03EA881-5E98-4018-A40B-C18A4A0A4579}" destId="{F637F44A-862A-49CE-9181-27FF518920CE}" srcOrd="1" destOrd="0" presId="urn:microsoft.com/office/officeart/2018/2/layout/IconCircleList"/>
    <dgm:cxn modelId="{CC0BA96E-B1F4-4E04-BE77-634D6B0BA8A4}" type="presParOf" srcId="{C03EA881-5E98-4018-A40B-C18A4A0A4579}" destId="{50A31BA3-D0AC-4314-838C-A6543C190FDD}" srcOrd="2" destOrd="0" presId="urn:microsoft.com/office/officeart/2018/2/layout/IconCircleList"/>
    <dgm:cxn modelId="{DEC0DFDB-6D4D-4972-81BD-D8EE9AF464A9}" type="presParOf" srcId="{C03EA881-5E98-4018-A40B-C18A4A0A4579}" destId="{2EB236D2-668D-4F3E-80E6-91BE1CAD8EA9}" srcOrd="3" destOrd="0" presId="urn:microsoft.com/office/officeart/2018/2/layout/IconCircleList"/>
    <dgm:cxn modelId="{36CF8810-DBE9-4361-B401-49282430E380}" type="presParOf" srcId="{CE6518BB-AF56-4AC6-8CB4-7EBC365FEBAE}" destId="{E7E35802-A7DE-4657-B91D-4E21563E4F50}" srcOrd="3" destOrd="0" presId="urn:microsoft.com/office/officeart/2018/2/layout/IconCircleList"/>
    <dgm:cxn modelId="{F912C2BE-B4A4-4E61-93F9-9C46883C5F8F}" type="presParOf" srcId="{CE6518BB-AF56-4AC6-8CB4-7EBC365FEBAE}" destId="{77C7A640-57F3-42E5-8C91-86515320FB9B}" srcOrd="4" destOrd="0" presId="urn:microsoft.com/office/officeart/2018/2/layout/IconCircleList"/>
    <dgm:cxn modelId="{D01A911D-AED8-4E57-9811-90DCDEBC8B44}" type="presParOf" srcId="{77C7A640-57F3-42E5-8C91-86515320FB9B}" destId="{631B413D-90C1-48BB-9A8C-CAC102FD5D6F}" srcOrd="0" destOrd="0" presId="urn:microsoft.com/office/officeart/2018/2/layout/IconCircleList"/>
    <dgm:cxn modelId="{F9CACF8B-706A-4DEF-8B38-7AFCCFD416CF}" type="presParOf" srcId="{77C7A640-57F3-42E5-8C91-86515320FB9B}" destId="{51E5DCB2-0BED-4D68-BC6B-A402E162A273}" srcOrd="1" destOrd="0" presId="urn:microsoft.com/office/officeart/2018/2/layout/IconCircleList"/>
    <dgm:cxn modelId="{A6709CB3-949A-4063-A254-5D288E41E035}" type="presParOf" srcId="{77C7A640-57F3-42E5-8C91-86515320FB9B}" destId="{C2720796-6A9C-4135-B772-28EA84AE2D91}" srcOrd="2" destOrd="0" presId="urn:microsoft.com/office/officeart/2018/2/layout/IconCircleList"/>
    <dgm:cxn modelId="{FB0814AD-259C-4786-8697-1117E5E1DE19}" type="presParOf" srcId="{77C7A640-57F3-42E5-8C91-86515320FB9B}" destId="{E7F4BA8A-162C-457E-AC89-BD84013C8CE6}" srcOrd="3" destOrd="0" presId="urn:microsoft.com/office/officeart/2018/2/layout/IconCircleList"/>
    <dgm:cxn modelId="{77D6990A-6A89-4A52-8AB4-FF4D299CE423}" type="presParOf" srcId="{CE6518BB-AF56-4AC6-8CB4-7EBC365FEBAE}" destId="{62EA3E6C-A6F0-46DD-8A19-0D4E7204CA79}" srcOrd="5" destOrd="0" presId="urn:microsoft.com/office/officeart/2018/2/layout/IconCircleList"/>
    <dgm:cxn modelId="{0D1CD615-0DF8-4C7F-8768-2527C3517916}" type="presParOf" srcId="{CE6518BB-AF56-4AC6-8CB4-7EBC365FEBAE}" destId="{E8235CE4-EF54-446D-8C0D-7CBFB6055AF1}" srcOrd="6" destOrd="0" presId="urn:microsoft.com/office/officeart/2018/2/layout/IconCircleList"/>
    <dgm:cxn modelId="{B8B54F7E-D417-4DE8-B633-D06089636E46}" type="presParOf" srcId="{E8235CE4-EF54-446D-8C0D-7CBFB6055AF1}" destId="{95D7BC6B-E21A-4259-96FD-ED5D2A9A9844}" srcOrd="0" destOrd="0" presId="urn:microsoft.com/office/officeart/2018/2/layout/IconCircleList"/>
    <dgm:cxn modelId="{307FC096-7904-4479-8E16-E83DC2E0D12D}" type="presParOf" srcId="{E8235CE4-EF54-446D-8C0D-7CBFB6055AF1}" destId="{B836BCB3-F0AF-4403-AF8A-CEA828446608}" srcOrd="1" destOrd="0" presId="urn:microsoft.com/office/officeart/2018/2/layout/IconCircleList"/>
    <dgm:cxn modelId="{074323A1-D5DA-4504-A821-7139EFD5300D}" type="presParOf" srcId="{E8235CE4-EF54-446D-8C0D-7CBFB6055AF1}" destId="{FB4D1368-D0C1-4066-8B81-3AC5455F5F24}" srcOrd="2" destOrd="0" presId="urn:microsoft.com/office/officeart/2018/2/layout/IconCircleList"/>
    <dgm:cxn modelId="{0FF749DB-5564-47F1-949A-DD2589E5BA5A}" type="presParOf" srcId="{E8235CE4-EF54-446D-8C0D-7CBFB6055AF1}" destId="{CA1097FF-823C-41C1-B582-83236BD1602A}" srcOrd="3" destOrd="0" presId="urn:microsoft.com/office/officeart/2018/2/layout/IconCircleList"/>
    <dgm:cxn modelId="{B228C6A8-70B2-4B4F-AF70-7A45AF500A58}" type="presParOf" srcId="{CE6518BB-AF56-4AC6-8CB4-7EBC365FEBAE}" destId="{6A2D4854-3D6E-4196-A812-FC79CDEA1537}" srcOrd="7" destOrd="0" presId="urn:microsoft.com/office/officeart/2018/2/layout/IconCircleList"/>
    <dgm:cxn modelId="{E3C6AB3F-858D-42C1-BEB7-5AAC2CF87C71}" type="presParOf" srcId="{CE6518BB-AF56-4AC6-8CB4-7EBC365FEBAE}" destId="{FC1981AF-E1C6-473D-816E-99C81CBB6DAE}" srcOrd="8" destOrd="0" presId="urn:microsoft.com/office/officeart/2018/2/layout/IconCircleList"/>
    <dgm:cxn modelId="{7CA28021-B8C2-423E-B3B4-E4826725C7EB}" type="presParOf" srcId="{FC1981AF-E1C6-473D-816E-99C81CBB6DAE}" destId="{C119C816-5BE6-4808-B481-93C56976D75C}" srcOrd="0" destOrd="0" presId="urn:microsoft.com/office/officeart/2018/2/layout/IconCircleList"/>
    <dgm:cxn modelId="{9754DD6A-DDBE-422E-96A7-BF4F7EBF46BF}" type="presParOf" srcId="{FC1981AF-E1C6-473D-816E-99C81CBB6DAE}" destId="{C64E57D8-C8DF-4246-B9B6-15166639D68F}" srcOrd="1" destOrd="0" presId="urn:microsoft.com/office/officeart/2018/2/layout/IconCircleList"/>
    <dgm:cxn modelId="{C2B69A11-C064-4DAE-8F0F-2A33D732482E}" type="presParOf" srcId="{FC1981AF-E1C6-473D-816E-99C81CBB6DAE}" destId="{C7B9838A-6129-4861-B6AB-47ADE2701CE6}" srcOrd="2" destOrd="0" presId="urn:microsoft.com/office/officeart/2018/2/layout/IconCircleList"/>
    <dgm:cxn modelId="{BE0BA286-4999-4338-9D26-318A9440A672}" type="presParOf" srcId="{FC1981AF-E1C6-473D-816E-99C81CBB6DAE}" destId="{3FD9F2F3-2D48-4C88-A6B6-F7C7F2D96FF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C1D8520-00CB-4062-8A56-9BF1EE7F4A94}"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995BC761-4ADF-45FE-A471-9997B8F77E80}">
      <dgm:prSet custT="1"/>
      <dgm:spPr/>
      <dgm:t>
        <a:bodyPr/>
        <a:lstStyle/>
        <a:p>
          <a:r>
            <a:rPr lang="en-GB" sz="1600" dirty="0"/>
            <a:t>Raising awareness to staff and students of how digital badging can recognise skill development important in supporting student learning</a:t>
          </a:r>
          <a:endParaRPr lang="en-US" sz="1600" dirty="0"/>
        </a:p>
      </dgm:t>
    </dgm:pt>
    <dgm:pt modelId="{E34AA1D8-9884-4380-9CE7-212DC855E616}" type="parTrans" cxnId="{5D88D0F4-9035-4101-B999-FC857F6C9444}">
      <dgm:prSet/>
      <dgm:spPr/>
      <dgm:t>
        <a:bodyPr/>
        <a:lstStyle/>
        <a:p>
          <a:endParaRPr lang="en-US"/>
        </a:p>
      </dgm:t>
    </dgm:pt>
    <dgm:pt modelId="{224E05E6-B5CC-40D7-9AEF-6F49445EF6D7}" type="sibTrans" cxnId="{5D88D0F4-9035-4101-B999-FC857F6C9444}">
      <dgm:prSet/>
      <dgm:spPr/>
      <dgm:t>
        <a:bodyPr/>
        <a:lstStyle/>
        <a:p>
          <a:endParaRPr lang="en-US"/>
        </a:p>
      </dgm:t>
    </dgm:pt>
    <dgm:pt modelId="{93A58F83-F440-4737-9E89-F88382BCB215}">
      <dgm:prSet custT="1"/>
      <dgm:spPr/>
      <dgm:t>
        <a:bodyPr/>
        <a:lstStyle/>
        <a:p>
          <a:r>
            <a:rPr lang="en-GB" sz="1600" dirty="0"/>
            <a:t>Increasing awareness to staff of how digital badging can recognise additional skills and experiences beyond the core curriculum which offers added value to module study</a:t>
          </a:r>
          <a:endParaRPr lang="en-US" sz="1600" dirty="0"/>
        </a:p>
      </dgm:t>
    </dgm:pt>
    <dgm:pt modelId="{7BC15E7B-8D43-4B57-9724-75B64272E845}" type="parTrans" cxnId="{7C501D9F-F011-450F-9B37-E66D63B80219}">
      <dgm:prSet/>
      <dgm:spPr/>
      <dgm:t>
        <a:bodyPr/>
        <a:lstStyle/>
        <a:p>
          <a:endParaRPr lang="en-US"/>
        </a:p>
      </dgm:t>
    </dgm:pt>
    <dgm:pt modelId="{0ADA8B8A-0C14-4D44-9DC3-5CB7096CC495}" type="sibTrans" cxnId="{7C501D9F-F011-450F-9B37-E66D63B80219}">
      <dgm:prSet/>
      <dgm:spPr/>
      <dgm:t>
        <a:bodyPr/>
        <a:lstStyle/>
        <a:p>
          <a:endParaRPr lang="en-US"/>
        </a:p>
      </dgm:t>
    </dgm:pt>
    <dgm:pt modelId="{7B437B11-4298-4C60-B934-1EA4D7A2B29B}">
      <dgm:prSet custT="1"/>
      <dgm:spPr/>
      <dgm:t>
        <a:bodyPr/>
        <a:lstStyle/>
        <a:p>
          <a:r>
            <a:rPr lang="en-GB" sz="1600" dirty="0"/>
            <a:t>Raising staff awareness of opportunities for collegiality and/or competitiveness which can contribute to student sense of belonging and/or motivation and hence retention</a:t>
          </a:r>
          <a:endParaRPr lang="en-US" sz="1600" dirty="0"/>
        </a:p>
      </dgm:t>
    </dgm:pt>
    <dgm:pt modelId="{C416BBB5-82B6-44D3-BA28-43BF4B00B854}" type="parTrans" cxnId="{D8C07E0F-C67A-4C6E-86EC-78C4E4034A08}">
      <dgm:prSet/>
      <dgm:spPr/>
      <dgm:t>
        <a:bodyPr/>
        <a:lstStyle/>
        <a:p>
          <a:endParaRPr lang="en-US"/>
        </a:p>
      </dgm:t>
    </dgm:pt>
    <dgm:pt modelId="{0504075F-B939-41D5-820D-8F7424CDF9A9}" type="sibTrans" cxnId="{D8C07E0F-C67A-4C6E-86EC-78C4E4034A08}">
      <dgm:prSet/>
      <dgm:spPr/>
      <dgm:t>
        <a:bodyPr/>
        <a:lstStyle/>
        <a:p>
          <a:endParaRPr lang="en-US"/>
        </a:p>
      </dgm:t>
    </dgm:pt>
    <dgm:pt modelId="{C209B392-8B8D-4F6F-A40B-006484D88059}">
      <dgm:prSet custT="1"/>
      <dgm:spPr/>
      <dgm:t>
        <a:bodyPr/>
        <a:lstStyle/>
        <a:p>
          <a:r>
            <a:rPr lang="en-GB" sz="1600" dirty="0"/>
            <a:t>Making visible and adding to understanding of what evidence would be considered valued by students, staff and employers in relation to the OU employability framework </a:t>
          </a:r>
          <a:endParaRPr lang="en-US" sz="1600" dirty="0"/>
        </a:p>
      </dgm:t>
    </dgm:pt>
    <dgm:pt modelId="{4B64B5D0-7F45-4C0C-B631-FE2971D6D611}" type="parTrans" cxnId="{0C4C1940-B504-4FCE-B182-F815B2822835}">
      <dgm:prSet/>
      <dgm:spPr/>
      <dgm:t>
        <a:bodyPr/>
        <a:lstStyle/>
        <a:p>
          <a:endParaRPr lang="en-US"/>
        </a:p>
      </dgm:t>
    </dgm:pt>
    <dgm:pt modelId="{E3054F1C-26F6-433D-BD8E-79DD26468806}" type="sibTrans" cxnId="{0C4C1940-B504-4FCE-B182-F815B2822835}">
      <dgm:prSet/>
      <dgm:spPr/>
      <dgm:t>
        <a:bodyPr/>
        <a:lstStyle/>
        <a:p>
          <a:endParaRPr lang="en-US"/>
        </a:p>
      </dgm:t>
    </dgm:pt>
    <dgm:pt modelId="{8C978C85-9AB9-4BEB-8A30-7A5691B3E4DB}">
      <dgm:prSet custT="1"/>
      <dgm:spPr/>
      <dgm:t>
        <a:bodyPr/>
        <a:lstStyle/>
        <a:p>
          <a:r>
            <a:rPr lang="en-GB" sz="1600" dirty="0"/>
            <a:t>Starting to raise awareness with employers of the existence and potential value of looking for and asking students about digital badges, to be explored further by CES.</a:t>
          </a:r>
          <a:endParaRPr lang="en-US" sz="1600" dirty="0"/>
        </a:p>
      </dgm:t>
    </dgm:pt>
    <dgm:pt modelId="{6A683195-E661-4AFA-81F0-9F3BE026CD96}" type="parTrans" cxnId="{BE476B3A-3F5F-4F65-B0CA-D255F1707D0D}">
      <dgm:prSet/>
      <dgm:spPr/>
      <dgm:t>
        <a:bodyPr/>
        <a:lstStyle/>
        <a:p>
          <a:endParaRPr lang="en-US"/>
        </a:p>
      </dgm:t>
    </dgm:pt>
    <dgm:pt modelId="{E41B691C-8895-48E2-BC16-71281CEBC3F2}" type="sibTrans" cxnId="{BE476B3A-3F5F-4F65-B0CA-D255F1707D0D}">
      <dgm:prSet/>
      <dgm:spPr/>
      <dgm:t>
        <a:bodyPr/>
        <a:lstStyle/>
        <a:p>
          <a:endParaRPr lang="en-US"/>
        </a:p>
      </dgm:t>
    </dgm:pt>
    <dgm:pt modelId="{AFCD6C38-A10A-41E5-BC74-6912289AC572}">
      <dgm:prSet custT="1"/>
      <dgm:spPr/>
      <dgm:t>
        <a:bodyPr/>
        <a:lstStyle/>
        <a:p>
          <a:r>
            <a:rPr lang="en-GB" sz="1600" dirty="0"/>
            <a:t>Providing a catalyst within CES to share awareness of the range of digital badges available and informing new extra-curricular badging such as the Employability Award. </a:t>
          </a:r>
          <a:endParaRPr lang="en-US" sz="1600" dirty="0"/>
        </a:p>
      </dgm:t>
    </dgm:pt>
    <dgm:pt modelId="{E21A73DD-A379-40B8-9889-A9486B3599F8}" type="parTrans" cxnId="{9C93FBC9-546A-4B86-AAB2-E62ADA5F273E}">
      <dgm:prSet/>
      <dgm:spPr/>
      <dgm:t>
        <a:bodyPr/>
        <a:lstStyle/>
        <a:p>
          <a:endParaRPr lang="en-US"/>
        </a:p>
      </dgm:t>
    </dgm:pt>
    <dgm:pt modelId="{4C33F2DC-67A2-43C0-9D1A-4DCD08532B8A}" type="sibTrans" cxnId="{9C93FBC9-546A-4B86-AAB2-E62ADA5F273E}">
      <dgm:prSet/>
      <dgm:spPr/>
      <dgm:t>
        <a:bodyPr/>
        <a:lstStyle/>
        <a:p>
          <a:endParaRPr lang="en-US"/>
        </a:p>
      </dgm:t>
    </dgm:pt>
    <dgm:pt modelId="{BB01377B-2CD5-4867-9561-A3FBF8662B26}">
      <dgm:prSet custT="1"/>
      <dgm:spPr/>
      <dgm:t>
        <a:bodyPr/>
        <a:lstStyle/>
        <a:p>
          <a:r>
            <a:rPr lang="en-GB" sz="1600" dirty="0"/>
            <a:t>Exploring ways within CES to support students who have engaged with digital badges to effectively articulate what they have gained</a:t>
          </a:r>
          <a:r>
            <a:rPr lang="en-GB" sz="1800" dirty="0"/>
            <a:t>.</a:t>
          </a:r>
          <a:endParaRPr lang="en-US" sz="1800" dirty="0"/>
        </a:p>
      </dgm:t>
    </dgm:pt>
    <dgm:pt modelId="{0F45F32A-3F9A-47CF-95A1-B5535B71361A}" type="parTrans" cxnId="{4E2BB785-DF67-45ED-900B-920FFCD3C748}">
      <dgm:prSet/>
      <dgm:spPr/>
      <dgm:t>
        <a:bodyPr/>
        <a:lstStyle/>
        <a:p>
          <a:endParaRPr lang="en-US"/>
        </a:p>
      </dgm:t>
    </dgm:pt>
    <dgm:pt modelId="{912DA303-047F-4385-88D5-08DA01F1ADF8}" type="sibTrans" cxnId="{4E2BB785-DF67-45ED-900B-920FFCD3C748}">
      <dgm:prSet/>
      <dgm:spPr/>
      <dgm:t>
        <a:bodyPr/>
        <a:lstStyle/>
        <a:p>
          <a:endParaRPr lang="en-US"/>
        </a:p>
      </dgm:t>
    </dgm:pt>
    <dgm:pt modelId="{225D2034-2421-4ACD-A682-EED7116A0019}" type="pres">
      <dgm:prSet presAssocID="{6C1D8520-00CB-4062-8A56-9BF1EE7F4A94}" presName="diagram" presStyleCnt="0">
        <dgm:presLayoutVars>
          <dgm:dir/>
          <dgm:resizeHandles val="exact"/>
        </dgm:presLayoutVars>
      </dgm:prSet>
      <dgm:spPr/>
    </dgm:pt>
    <dgm:pt modelId="{BA66DC33-0B96-4174-A059-4274FC31328C}" type="pres">
      <dgm:prSet presAssocID="{995BC761-4ADF-45FE-A471-9997B8F77E80}" presName="node" presStyleLbl="node1" presStyleIdx="0" presStyleCnt="7">
        <dgm:presLayoutVars>
          <dgm:bulletEnabled val="1"/>
        </dgm:presLayoutVars>
      </dgm:prSet>
      <dgm:spPr/>
    </dgm:pt>
    <dgm:pt modelId="{04C6D330-D1E5-474E-A1B4-446DCCCF9AFB}" type="pres">
      <dgm:prSet presAssocID="{224E05E6-B5CC-40D7-9AEF-6F49445EF6D7}" presName="sibTrans" presStyleCnt="0"/>
      <dgm:spPr/>
    </dgm:pt>
    <dgm:pt modelId="{84B7A682-CB3A-49A1-9683-119D0AA04D79}" type="pres">
      <dgm:prSet presAssocID="{93A58F83-F440-4737-9E89-F88382BCB215}" presName="node" presStyleLbl="node1" presStyleIdx="1" presStyleCnt="7" custLinFactNeighborX="-368" custLinFactNeighborY="-613">
        <dgm:presLayoutVars>
          <dgm:bulletEnabled val="1"/>
        </dgm:presLayoutVars>
      </dgm:prSet>
      <dgm:spPr/>
    </dgm:pt>
    <dgm:pt modelId="{1F8EC16E-61E3-4243-9310-85BFB0511E6C}" type="pres">
      <dgm:prSet presAssocID="{0ADA8B8A-0C14-4D44-9DC3-5CB7096CC495}" presName="sibTrans" presStyleCnt="0"/>
      <dgm:spPr/>
    </dgm:pt>
    <dgm:pt modelId="{2FBDD7FD-1FE4-4606-9E73-242D3486F792}" type="pres">
      <dgm:prSet presAssocID="{7B437B11-4298-4C60-B934-1EA4D7A2B29B}" presName="node" presStyleLbl="node1" presStyleIdx="2" presStyleCnt="7">
        <dgm:presLayoutVars>
          <dgm:bulletEnabled val="1"/>
        </dgm:presLayoutVars>
      </dgm:prSet>
      <dgm:spPr/>
    </dgm:pt>
    <dgm:pt modelId="{1B5B11A8-1B7E-4064-B179-4A71DC460C41}" type="pres">
      <dgm:prSet presAssocID="{0504075F-B939-41D5-820D-8F7424CDF9A9}" presName="sibTrans" presStyleCnt="0"/>
      <dgm:spPr/>
    </dgm:pt>
    <dgm:pt modelId="{44DB127D-17F7-494F-B37C-32C5E9846B44}" type="pres">
      <dgm:prSet presAssocID="{C209B392-8B8D-4F6F-A40B-006484D88059}" presName="node" presStyleLbl="node1" presStyleIdx="3" presStyleCnt="7">
        <dgm:presLayoutVars>
          <dgm:bulletEnabled val="1"/>
        </dgm:presLayoutVars>
      </dgm:prSet>
      <dgm:spPr/>
    </dgm:pt>
    <dgm:pt modelId="{15C82B92-B895-491E-A151-021BCD4F77B4}" type="pres">
      <dgm:prSet presAssocID="{E3054F1C-26F6-433D-BD8E-79DD26468806}" presName="sibTrans" presStyleCnt="0"/>
      <dgm:spPr/>
    </dgm:pt>
    <dgm:pt modelId="{B9739852-112B-46CD-98BD-82AB391D86CF}" type="pres">
      <dgm:prSet presAssocID="{8C978C85-9AB9-4BEB-8A30-7A5691B3E4DB}" presName="node" presStyleLbl="node1" presStyleIdx="4" presStyleCnt="7">
        <dgm:presLayoutVars>
          <dgm:bulletEnabled val="1"/>
        </dgm:presLayoutVars>
      </dgm:prSet>
      <dgm:spPr/>
    </dgm:pt>
    <dgm:pt modelId="{BA46A1B1-5EF6-49F2-9DEB-807E0522127F}" type="pres">
      <dgm:prSet presAssocID="{E41B691C-8895-48E2-BC16-71281CEBC3F2}" presName="sibTrans" presStyleCnt="0"/>
      <dgm:spPr/>
    </dgm:pt>
    <dgm:pt modelId="{FCF8752C-94B4-46CC-97BC-D49846CF7131}" type="pres">
      <dgm:prSet presAssocID="{AFCD6C38-A10A-41E5-BC74-6912289AC572}" presName="node" presStyleLbl="node1" presStyleIdx="5" presStyleCnt="7">
        <dgm:presLayoutVars>
          <dgm:bulletEnabled val="1"/>
        </dgm:presLayoutVars>
      </dgm:prSet>
      <dgm:spPr/>
    </dgm:pt>
    <dgm:pt modelId="{4506177D-35C7-46A1-9095-E1D98F0568B5}" type="pres">
      <dgm:prSet presAssocID="{4C33F2DC-67A2-43C0-9D1A-4DCD08532B8A}" presName="sibTrans" presStyleCnt="0"/>
      <dgm:spPr/>
    </dgm:pt>
    <dgm:pt modelId="{9755B0C5-6765-460C-BE24-962DDA54B132}" type="pres">
      <dgm:prSet presAssocID="{BB01377B-2CD5-4867-9561-A3FBF8662B26}" presName="node" presStyleLbl="node1" presStyleIdx="6" presStyleCnt="7">
        <dgm:presLayoutVars>
          <dgm:bulletEnabled val="1"/>
        </dgm:presLayoutVars>
      </dgm:prSet>
      <dgm:spPr/>
    </dgm:pt>
  </dgm:ptLst>
  <dgm:cxnLst>
    <dgm:cxn modelId="{D8C07E0F-C67A-4C6E-86EC-78C4E4034A08}" srcId="{6C1D8520-00CB-4062-8A56-9BF1EE7F4A94}" destId="{7B437B11-4298-4C60-B934-1EA4D7A2B29B}" srcOrd="2" destOrd="0" parTransId="{C416BBB5-82B6-44D3-BA28-43BF4B00B854}" sibTransId="{0504075F-B939-41D5-820D-8F7424CDF9A9}"/>
    <dgm:cxn modelId="{BE476B3A-3F5F-4F65-B0CA-D255F1707D0D}" srcId="{6C1D8520-00CB-4062-8A56-9BF1EE7F4A94}" destId="{8C978C85-9AB9-4BEB-8A30-7A5691B3E4DB}" srcOrd="4" destOrd="0" parTransId="{6A683195-E661-4AFA-81F0-9F3BE026CD96}" sibTransId="{E41B691C-8895-48E2-BC16-71281CEBC3F2}"/>
    <dgm:cxn modelId="{0C4C1940-B504-4FCE-B182-F815B2822835}" srcId="{6C1D8520-00CB-4062-8A56-9BF1EE7F4A94}" destId="{C209B392-8B8D-4F6F-A40B-006484D88059}" srcOrd="3" destOrd="0" parTransId="{4B64B5D0-7F45-4C0C-B631-FE2971D6D611}" sibTransId="{E3054F1C-26F6-433D-BD8E-79DD26468806}"/>
    <dgm:cxn modelId="{AE718740-9099-4E6E-B336-545B3AE2B7CE}" type="presOf" srcId="{C209B392-8B8D-4F6F-A40B-006484D88059}" destId="{44DB127D-17F7-494F-B37C-32C5E9846B44}" srcOrd="0" destOrd="0" presId="urn:microsoft.com/office/officeart/2005/8/layout/default"/>
    <dgm:cxn modelId="{F11D3E5D-49E7-48AB-B028-DB0DC373BD52}" type="presOf" srcId="{BB01377B-2CD5-4867-9561-A3FBF8662B26}" destId="{9755B0C5-6765-460C-BE24-962DDA54B132}" srcOrd="0" destOrd="0" presId="urn:microsoft.com/office/officeart/2005/8/layout/default"/>
    <dgm:cxn modelId="{51E74170-2D56-4994-A167-0BAB6842AE01}" type="presOf" srcId="{7B437B11-4298-4C60-B934-1EA4D7A2B29B}" destId="{2FBDD7FD-1FE4-4606-9E73-242D3486F792}" srcOrd="0" destOrd="0" presId="urn:microsoft.com/office/officeart/2005/8/layout/default"/>
    <dgm:cxn modelId="{F03ADD56-B6EF-4D90-B472-441F30AD2E56}" type="presOf" srcId="{93A58F83-F440-4737-9E89-F88382BCB215}" destId="{84B7A682-CB3A-49A1-9683-119D0AA04D79}" srcOrd="0" destOrd="0" presId="urn:microsoft.com/office/officeart/2005/8/layout/default"/>
    <dgm:cxn modelId="{6A41CE84-9548-4F47-8819-7D563D8CE819}" type="presOf" srcId="{995BC761-4ADF-45FE-A471-9997B8F77E80}" destId="{BA66DC33-0B96-4174-A059-4274FC31328C}" srcOrd="0" destOrd="0" presId="urn:microsoft.com/office/officeart/2005/8/layout/default"/>
    <dgm:cxn modelId="{4E2BB785-DF67-45ED-900B-920FFCD3C748}" srcId="{6C1D8520-00CB-4062-8A56-9BF1EE7F4A94}" destId="{BB01377B-2CD5-4867-9561-A3FBF8662B26}" srcOrd="6" destOrd="0" parTransId="{0F45F32A-3F9A-47CF-95A1-B5535B71361A}" sibTransId="{912DA303-047F-4385-88D5-08DA01F1ADF8}"/>
    <dgm:cxn modelId="{7C501D9F-F011-450F-9B37-E66D63B80219}" srcId="{6C1D8520-00CB-4062-8A56-9BF1EE7F4A94}" destId="{93A58F83-F440-4737-9E89-F88382BCB215}" srcOrd="1" destOrd="0" parTransId="{7BC15E7B-8D43-4B57-9724-75B64272E845}" sibTransId="{0ADA8B8A-0C14-4D44-9DC3-5CB7096CC495}"/>
    <dgm:cxn modelId="{19AA9AA8-5B2A-44A0-A1D3-930CC3C02EB9}" type="presOf" srcId="{AFCD6C38-A10A-41E5-BC74-6912289AC572}" destId="{FCF8752C-94B4-46CC-97BC-D49846CF7131}" srcOrd="0" destOrd="0" presId="urn:microsoft.com/office/officeart/2005/8/layout/default"/>
    <dgm:cxn modelId="{2477B6C0-9BC3-4DE7-982E-54C45B6A0CC5}" type="presOf" srcId="{6C1D8520-00CB-4062-8A56-9BF1EE7F4A94}" destId="{225D2034-2421-4ACD-A682-EED7116A0019}" srcOrd="0" destOrd="0" presId="urn:microsoft.com/office/officeart/2005/8/layout/default"/>
    <dgm:cxn modelId="{9C93FBC9-546A-4B86-AAB2-E62ADA5F273E}" srcId="{6C1D8520-00CB-4062-8A56-9BF1EE7F4A94}" destId="{AFCD6C38-A10A-41E5-BC74-6912289AC572}" srcOrd="5" destOrd="0" parTransId="{E21A73DD-A379-40B8-9889-A9486B3599F8}" sibTransId="{4C33F2DC-67A2-43C0-9D1A-4DCD08532B8A}"/>
    <dgm:cxn modelId="{180762E6-5977-48BB-BF6C-7FD47C5318E8}" type="presOf" srcId="{8C978C85-9AB9-4BEB-8A30-7A5691B3E4DB}" destId="{B9739852-112B-46CD-98BD-82AB391D86CF}" srcOrd="0" destOrd="0" presId="urn:microsoft.com/office/officeart/2005/8/layout/default"/>
    <dgm:cxn modelId="{5D88D0F4-9035-4101-B999-FC857F6C9444}" srcId="{6C1D8520-00CB-4062-8A56-9BF1EE7F4A94}" destId="{995BC761-4ADF-45FE-A471-9997B8F77E80}" srcOrd="0" destOrd="0" parTransId="{E34AA1D8-9884-4380-9CE7-212DC855E616}" sibTransId="{224E05E6-B5CC-40D7-9AEF-6F49445EF6D7}"/>
    <dgm:cxn modelId="{95E7240D-5620-4C29-BA82-A0016B5065FE}" type="presParOf" srcId="{225D2034-2421-4ACD-A682-EED7116A0019}" destId="{BA66DC33-0B96-4174-A059-4274FC31328C}" srcOrd="0" destOrd="0" presId="urn:microsoft.com/office/officeart/2005/8/layout/default"/>
    <dgm:cxn modelId="{71CD43EE-8014-47E4-91A6-0F987E8218C7}" type="presParOf" srcId="{225D2034-2421-4ACD-A682-EED7116A0019}" destId="{04C6D330-D1E5-474E-A1B4-446DCCCF9AFB}" srcOrd="1" destOrd="0" presId="urn:microsoft.com/office/officeart/2005/8/layout/default"/>
    <dgm:cxn modelId="{A1125B0E-AA77-4325-85A2-79C5C767F83E}" type="presParOf" srcId="{225D2034-2421-4ACD-A682-EED7116A0019}" destId="{84B7A682-CB3A-49A1-9683-119D0AA04D79}" srcOrd="2" destOrd="0" presId="urn:microsoft.com/office/officeart/2005/8/layout/default"/>
    <dgm:cxn modelId="{A0C8A7A7-623B-4DB1-B2C9-0B31D7B67061}" type="presParOf" srcId="{225D2034-2421-4ACD-A682-EED7116A0019}" destId="{1F8EC16E-61E3-4243-9310-85BFB0511E6C}" srcOrd="3" destOrd="0" presId="urn:microsoft.com/office/officeart/2005/8/layout/default"/>
    <dgm:cxn modelId="{B310AC46-8461-4DDF-8B0C-BDD17879CBEE}" type="presParOf" srcId="{225D2034-2421-4ACD-A682-EED7116A0019}" destId="{2FBDD7FD-1FE4-4606-9E73-242D3486F792}" srcOrd="4" destOrd="0" presId="urn:microsoft.com/office/officeart/2005/8/layout/default"/>
    <dgm:cxn modelId="{A9928B0C-5FBA-4679-90D1-79098389DBD4}" type="presParOf" srcId="{225D2034-2421-4ACD-A682-EED7116A0019}" destId="{1B5B11A8-1B7E-4064-B179-4A71DC460C41}" srcOrd="5" destOrd="0" presId="urn:microsoft.com/office/officeart/2005/8/layout/default"/>
    <dgm:cxn modelId="{47B1A54A-0963-4AF1-BAC6-B1E887572361}" type="presParOf" srcId="{225D2034-2421-4ACD-A682-EED7116A0019}" destId="{44DB127D-17F7-494F-B37C-32C5E9846B44}" srcOrd="6" destOrd="0" presId="urn:microsoft.com/office/officeart/2005/8/layout/default"/>
    <dgm:cxn modelId="{089BF114-E5F0-4801-973B-B77C30469716}" type="presParOf" srcId="{225D2034-2421-4ACD-A682-EED7116A0019}" destId="{15C82B92-B895-491E-A151-021BCD4F77B4}" srcOrd="7" destOrd="0" presId="urn:microsoft.com/office/officeart/2005/8/layout/default"/>
    <dgm:cxn modelId="{E8BF6E81-C7EF-44C0-B622-006973B5D6B2}" type="presParOf" srcId="{225D2034-2421-4ACD-A682-EED7116A0019}" destId="{B9739852-112B-46CD-98BD-82AB391D86CF}" srcOrd="8" destOrd="0" presId="urn:microsoft.com/office/officeart/2005/8/layout/default"/>
    <dgm:cxn modelId="{E2DE4522-8304-4F2A-B91C-1C112EA3C59D}" type="presParOf" srcId="{225D2034-2421-4ACD-A682-EED7116A0019}" destId="{BA46A1B1-5EF6-49F2-9DEB-807E0522127F}" srcOrd="9" destOrd="0" presId="urn:microsoft.com/office/officeart/2005/8/layout/default"/>
    <dgm:cxn modelId="{0A75D455-4142-4E56-A130-198C3A8A8875}" type="presParOf" srcId="{225D2034-2421-4ACD-A682-EED7116A0019}" destId="{FCF8752C-94B4-46CC-97BC-D49846CF7131}" srcOrd="10" destOrd="0" presId="urn:microsoft.com/office/officeart/2005/8/layout/default"/>
    <dgm:cxn modelId="{E0184589-8356-4F96-9F35-D2F7A6D99860}" type="presParOf" srcId="{225D2034-2421-4ACD-A682-EED7116A0019}" destId="{4506177D-35C7-46A1-9095-E1D98F0568B5}" srcOrd="11" destOrd="0" presId="urn:microsoft.com/office/officeart/2005/8/layout/default"/>
    <dgm:cxn modelId="{0CA4E74B-A6D4-41DB-B61A-6AEA14C35288}" type="presParOf" srcId="{225D2034-2421-4ACD-A682-EED7116A0019}" destId="{9755B0C5-6765-460C-BE24-962DDA54B13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custT="1"/>
      <dgm:spPr/>
      <dgm:t>
        <a:bodyPr/>
        <a:lstStyle/>
        <a:p>
          <a:r>
            <a:rPr lang="en-US" sz="1400"/>
            <a:t>Phase 1</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custT="1"/>
      <dgm:spPr/>
      <dgm:t>
        <a:bodyPr/>
        <a:lstStyle/>
        <a:p>
          <a:r>
            <a:rPr lang="en-US" sz="1400" dirty="0"/>
            <a:t>Design &amp; Desk based research</a:t>
          </a:r>
        </a:p>
        <a:p>
          <a:r>
            <a:rPr lang="en-US" sz="1400" dirty="0"/>
            <a:t>Sept to Dec 2021</a:t>
          </a:r>
        </a:p>
        <a:p>
          <a:r>
            <a:rPr lang="en-US" sz="1400" dirty="0"/>
            <a:t>To address RQs 1, 3 and 5</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6C8937BE-93F8-4DED-8538-1C601DAEBA66}">
      <dgm:prSet custT="1"/>
      <dgm:spPr/>
      <dgm:t>
        <a:bodyPr/>
        <a:lstStyle/>
        <a:p>
          <a:r>
            <a:rPr lang="en-US" sz="1400" dirty="0"/>
            <a:t>Evidence cafés</a:t>
          </a:r>
          <a:r>
            <a:rPr lang="en-US" sz="1400" baseline="30000" dirty="0"/>
            <a:t>1</a:t>
          </a:r>
          <a:r>
            <a:rPr lang="en-US" sz="1400" dirty="0"/>
            <a:t>  involving employers, students, staff</a:t>
          </a:r>
        </a:p>
        <a:p>
          <a:r>
            <a:rPr lang="en-US" sz="1400" dirty="0"/>
            <a:t>Mar and Apr 2022</a:t>
          </a:r>
        </a:p>
        <a:p>
          <a:r>
            <a:rPr lang="en-US" sz="1400" dirty="0"/>
            <a:t>To address RQs 1-5</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C5146535-FD3D-4589-98A3-623B8DA4B8DB}">
      <dgm:prSet custT="1"/>
      <dgm:spPr/>
      <dgm:t>
        <a:bodyPr/>
        <a:lstStyle/>
        <a:p>
          <a:r>
            <a:rPr lang="en-US" sz="1400" dirty="0"/>
            <a:t>Phase 2</a:t>
          </a:r>
        </a:p>
      </dgm:t>
    </dgm:pt>
    <dgm:pt modelId="{7A3CCAF8-AC3A-401E-AEDD-44BBC1AA9C31}" type="sibTrans" cxnId="{8EBF857E-7408-4941-91E4-293B0F59EEF7}">
      <dgm:prSet/>
      <dgm:spPr/>
      <dgm:t>
        <a:bodyPr/>
        <a:lstStyle/>
        <a:p>
          <a:endParaRPr lang="en-US"/>
        </a:p>
      </dgm:t>
    </dgm:pt>
    <dgm:pt modelId="{20848F78-EC70-4162-96CE-CC68006930F0}" type="parTrans" cxnId="{8EBF857E-7408-4941-91E4-293B0F59EEF7}">
      <dgm:prSet/>
      <dgm:spPr/>
      <dgm:t>
        <a:bodyPr/>
        <a:lstStyle/>
        <a:p>
          <a:endParaRPr lang="en-US"/>
        </a:p>
      </dgm:t>
    </dgm:pt>
    <dgm:pt modelId="{E80CA270-6C90-4E17-ACEA-46B56AD54DD1}">
      <dgm:prSet custT="1"/>
      <dgm:spPr/>
      <dgm:t>
        <a:bodyPr/>
        <a:lstStyle/>
        <a:p>
          <a:r>
            <a:rPr lang="en-US" sz="1400" dirty="0"/>
            <a:t>Survey – employers, students, staff</a:t>
          </a:r>
        </a:p>
        <a:p>
          <a:r>
            <a:rPr lang="en-US" sz="1400" dirty="0"/>
            <a:t>Jan to Apr 2022</a:t>
          </a:r>
        </a:p>
        <a:p>
          <a:r>
            <a:rPr lang="en-US" sz="1400" dirty="0"/>
            <a:t>To address RQs 1,2 and 5</a:t>
          </a:r>
        </a:p>
      </dgm:t>
    </dgm:pt>
    <dgm:pt modelId="{1AFE46E5-6B07-4894-8ECB-21BD7E7B8AF1}" type="sibTrans" cxnId="{2DC28DF8-5C1B-4F53-A4C1-D5B63FB54BAF}">
      <dgm:prSet/>
      <dgm:spPr/>
      <dgm:t>
        <a:bodyPr/>
        <a:lstStyle/>
        <a:p>
          <a:endParaRPr lang="en-US"/>
        </a:p>
      </dgm:t>
    </dgm:pt>
    <dgm:pt modelId="{7EEC8067-96EF-4BE0-8BE3-BA59ED78A31F}" type="parTrans" cxnId="{2DC28DF8-5C1B-4F53-A4C1-D5B63FB54BAF}">
      <dgm:prSet/>
      <dgm:spPr/>
      <dgm:t>
        <a:bodyPr/>
        <a:lstStyle/>
        <a:p>
          <a:endParaRPr lang="en-US"/>
        </a:p>
      </dgm:t>
    </dgm:pt>
    <dgm:pt modelId="{09C152DA-7620-4852-8162-A77EC3609F3F}">
      <dgm:prSet custT="1"/>
      <dgm:spPr/>
      <dgm:t>
        <a:bodyPr/>
        <a:lstStyle/>
        <a:p>
          <a:r>
            <a:rPr lang="en-US" sz="1400"/>
            <a:t>Phase 3</a:t>
          </a:r>
        </a:p>
      </dgm:t>
    </dgm:pt>
    <dgm:pt modelId="{0AE8D36D-0F0F-4206-AE39-0A2D73987B68}" type="sibTrans" cxnId="{23ECAC8B-17A4-4883-AA0E-06D66B7E788A}">
      <dgm:prSet/>
      <dgm:spPr/>
      <dgm:t>
        <a:bodyPr/>
        <a:lstStyle/>
        <a:p>
          <a:endParaRPr lang="en-US"/>
        </a:p>
      </dgm:t>
    </dgm:pt>
    <dgm:pt modelId="{9F6D14C0-6C82-4CBD-8D6D-B0E117B6F2ED}" type="parTrans" cxnId="{23ECAC8B-17A4-4883-AA0E-06D66B7E788A}">
      <dgm:prSet/>
      <dgm:spPr/>
      <dgm:t>
        <a:bodyPr/>
        <a:lstStyle/>
        <a:p>
          <a:endParaRPr lang="en-US"/>
        </a:p>
      </dgm:t>
    </dgm:pt>
    <dgm:pt modelId="{72297ACA-8C9A-45FD-9BE5-0FACA629F959}">
      <dgm:prSet custT="1"/>
      <dgm:spPr/>
      <dgm:t>
        <a:bodyPr/>
        <a:lstStyle/>
        <a:p>
          <a:r>
            <a:rPr lang="en-GB" sz="1400"/>
            <a:t>Phase 4</a:t>
          </a:r>
        </a:p>
      </dgm:t>
    </dgm:pt>
    <dgm:pt modelId="{450B0263-010F-4DCE-A081-43015C517BAF}" type="parTrans" cxnId="{FB60EA44-5DD9-407F-A605-B8DFBBBCB074}">
      <dgm:prSet/>
      <dgm:spPr/>
      <dgm:t>
        <a:bodyPr/>
        <a:lstStyle/>
        <a:p>
          <a:endParaRPr lang="en-GB"/>
        </a:p>
      </dgm:t>
    </dgm:pt>
    <dgm:pt modelId="{73CC4C9A-17F0-400A-BAC6-86C236CFB381}" type="sibTrans" cxnId="{FB60EA44-5DD9-407F-A605-B8DFBBBCB074}">
      <dgm:prSet/>
      <dgm:spPr/>
      <dgm:t>
        <a:bodyPr/>
        <a:lstStyle/>
        <a:p>
          <a:endParaRPr lang="en-GB"/>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4">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4">
        <dgm:presLayoutVars>
          <dgm:bulletEnabled val="1"/>
        </dgm:presLayoutVars>
      </dgm:prSet>
      <dgm:spPr/>
    </dgm:pt>
    <dgm:pt modelId="{122B38A3-0442-4747-820C-1F37877E2B0E}" type="pres">
      <dgm:prSet presAssocID="{8DB5D7D5-6A1C-4ABC-8850-759A9D876047}" presName="ConnectLine1" presStyleLbl="sibTrans1D1" presStyleIdx="0" presStyleCnt="4"/>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4"/>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4">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4">
        <dgm:presLayoutVars>
          <dgm:bulletEnabled val="1"/>
        </dgm:presLayoutVars>
      </dgm:prSet>
      <dgm:spPr/>
    </dgm:pt>
    <dgm:pt modelId="{DBA410EB-5F61-4F46-92D9-C5B0AA59EE15}" type="pres">
      <dgm:prSet presAssocID="{C5146535-FD3D-4589-98A3-623B8DA4B8DB}" presName="ConnectLine1" presStyleLbl="sibTrans1D1" presStyleIdx="1" presStyleCnt="4"/>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4"/>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4">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4">
        <dgm:presLayoutVars>
          <dgm:bulletEnabled val="1"/>
        </dgm:presLayoutVars>
      </dgm:prSet>
      <dgm:spPr/>
    </dgm:pt>
    <dgm:pt modelId="{440E9361-37D2-4157-AF38-7B49AD23708B}" type="pres">
      <dgm:prSet presAssocID="{09C152DA-7620-4852-8162-A77EC3609F3F}" presName="ConnectLine1" presStyleLbl="sibTrans1D1" presStyleIdx="2" presStyleCnt="4"/>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4"/>
      <dgm:spPr/>
    </dgm:pt>
    <dgm:pt modelId="{4174F691-D9D3-451C-9893-D177DC3AED58}" type="pres">
      <dgm:prSet presAssocID="{09C152DA-7620-4852-8162-A77EC3609F3F}" presName="EmptyPane1" presStyleCnt="0"/>
      <dgm:spPr/>
    </dgm:pt>
    <dgm:pt modelId="{775A6BF1-0876-4843-BD1A-433A8AFEE18E}" type="pres">
      <dgm:prSet presAssocID="{0AE8D36D-0F0F-4206-AE39-0A2D73987B68}" presName="spaceBetweenRectangles1" presStyleCnt="0"/>
      <dgm:spPr/>
    </dgm:pt>
    <dgm:pt modelId="{5DB48C92-5FAC-4916-964F-2C4F94ADAAE6}" type="pres">
      <dgm:prSet presAssocID="{72297ACA-8C9A-45FD-9BE5-0FACA629F959}" presName="composite1" presStyleCnt="0"/>
      <dgm:spPr/>
    </dgm:pt>
    <dgm:pt modelId="{1CD0D4C1-0500-48F7-B20B-BFEB041708EB}" type="pres">
      <dgm:prSet presAssocID="{72297ACA-8C9A-45FD-9BE5-0FACA629F959}" presName="parent1" presStyleLbl="alignNode1" presStyleIdx="3" presStyleCnt="4">
        <dgm:presLayoutVars>
          <dgm:chMax val="1"/>
          <dgm:chPref val="1"/>
          <dgm:bulletEnabled val="1"/>
        </dgm:presLayoutVars>
      </dgm:prSet>
      <dgm:spPr/>
    </dgm:pt>
    <dgm:pt modelId="{2AB20643-B1B7-4E37-9337-777EBFB488B6}" type="pres">
      <dgm:prSet presAssocID="{72297ACA-8C9A-45FD-9BE5-0FACA629F959}" presName="Childtext1" presStyleLbl="revTx" presStyleIdx="3" presStyleCnt="4">
        <dgm:presLayoutVars>
          <dgm:bulletEnabled val="1"/>
        </dgm:presLayoutVars>
      </dgm:prSet>
      <dgm:spPr/>
    </dgm:pt>
    <dgm:pt modelId="{BE9F515B-3A44-4FA2-8E2B-08CEE39905EE}" type="pres">
      <dgm:prSet presAssocID="{72297ACA-8C9A-45FD-9BE5-0FACA629F959}" presName="ConnectLine1" presStyleLbl="sibTrans1D1" presStyleIdx="3" presStyleCnt="4"/>
      <dgm:spPr>
        <a:noFill/>
        <a:ln w="12700" cap="rnd" cmpd="sng" algn="ctr">
          <a:solidFill>
            <a:schemeClr val="accent1">
              <a:shade val="90000"/>
              <a:hueOff val="446212"/>
              <a:satOff val="-8602"/>
              <a:lumOff val="28124"/>
              <a:alphaOff val="0"/>
            </a:schemeClr>
          </a:solidFill>
          <a:prstDash val="dash"/>
        </a:ln>
        <a:effectLst/>
      </dgm:spPr>
    </dgm:pt>
    <dgm:pt modelId="{F5679FF6-E677-4923-A05B-C068C1FF8845}" type="pres">
      <dgm:prSet presAssocID="{72297ACA-8C9A-45FD-9BE5-0FACA629F959}" presName="ConnectLineEnd1" presStyleLbl="lnNode1" presStyleIdx="3" presStyleCnt="4"/>
      <dgm:spPr/>
    </dgm:pt>
    <dgm:pt modelId="{1A3C8956-E140-4551-89D8-FCDD4F10611B}" type="pres">
      <dgm:prSet presAssocID="{72297ACA-8C9A-45FD-9BE5-0FACA629F959}"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C00D3B0E-C7B6-409A-B723-8B86B4163923}" type="presOf" srcId="{72297ACA-8C9A-45FD-9BE5-0FACA629F959}" destId="{1CD0D4C1-0500-48F7-B20B-BFEB041708EB}" srcOrd="0" destOrd="0" presId="urn:microsoft.com/office/officeart/2016/7/layout/RoundedRectangleTimeline"/>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FB60EA44-5DD9-407F-A605-B8DFBBBCB074}" srcId="{6A70FD8F-0050-42E3-8B3A-6ED7CFB9852E}" destId="{72297ACA-8C9A-45FD-9BE5-0FACA629F959}" srcOrd="3" destOrd="0" parTransId="{450B0263-010F-4DCE-A081-43015C517BAF}" sibTransId="{73CC4C9A-17F0-400A-BAC6-86C236CFB381}"/>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 modelId="{F8EE9F3C-18FF-4C6B-8779-3C1B1F799BD7}" type="presParOf" srcId="{AB52B3CC-6563-466D-BFC3-9B6B5AFA0881}" destId="{775A6BF1-0876-4843-BD1A-433A8AFEE18E}" srcOrd="5" destOrd="0" presId="urn:microsoft.com/office/officeart/2016/7/layout/RoundedRectangleTimeline"/>
    <dgm:cxn modelId="{0715BA54-A1FE-4C99-813D-A9D386D2338B}" type="presParOf" srcId="{AB52B3CC-6563-466D-BFC3-9B6B5AFA0881}" destId="{5DB48C92-5FAC-4916-964F-2C4F94ADAAE6}" srcOrd="6" destOrd="0" presId="urn:microsoft.com/office/officeart/2016/7/layout/RoundedRectangleTimeline"/>
    <dgm:cxn modelId="{0222C552-31F0-4376-B5F1-045FE46BA33C}" type="presParOf" srcId="{5DB48C92-5FAC-4916-964F-2C4F94ADAAE6}" destId="{1CD0D4C1-0500-48F7-B20B-BFEB041708EB}" srcOrd="0" destOrd="0" presId="urn:microsoft.com/office/officeart/2016/7/layout/RoundedRectangleTimeline"/>
    <dgm:cxn modelId="{DC5BF75A-8E98-47F5-A5A7-A5B66C781985}" type="presParOf" srcId="{5DB48C92-5FAC-4916-964F-2C4F94ADAAE6}" destId="{2AB20643-B1B7-4E37-9337-777EBFB488B6}" srcOrd="1" destOrd="0" presId="urn:microsoft.com/office/officeart/2016/7/layout/RoundedRectangleTimeline"/>
    <dgm:cxn modelId="{B6EEEFA3-96AD-472C-9516-8D8981C77F6F}" type="presParOf" srcId="{5DB48C92-5FAC-4916-964F-2C4F94ADAAE6}" destId="{BE9F515B-3A44-4FA2-8E2B-08CEE39905EE}" srcOrd="2" destOrd="0" presId="urn:microsoft.com/office/officeart/2016/7/layout/RoundedRectangleTimeline"/>
    <dgm:cxn modelId="{42375175-C409-4C3A-9FD5-5D08CC805D01}" type="presParOf" srcId="{5DB48C92-5FAC-4916-964F-2C4F94ADAAE6}" destId="{F5679FF6-E677-4923-A05B-C068C1FF8845}" srcOrd="3" destOrd="0" presId="urn:microsoft.com/office/officeart/2016/7/layout/RoundedRectangleTimeline"/>
    <dgm:cxn modelId="{060F6301-77C5-45E9-A7D3-640B9116FBC2}" type="presParOf" srcId="{5DB48C92-5FAC-4916-964F-2C4F94ADAAE6}" destId="{1A3C8956-E140-4551-89D8-FCDD4F10611B}"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1771D-FBD2-4974-AFEB-B01E42F4043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7A75335-198D-4647-BB3E-33A11D09B699}">
      <dgm:prSet/>
      <dgm:spPr/>
      <dgm:t>
        <a:bodyPr/>
        <a:lstStyle/>
        <a:p>
          <a:r>
            <a:rPr lang="en-GB"/>
            <a:t>There is very little published research related to the student perception of DBs as an employability tool</a:t>
          </a:r>
          <a:endParaRPr lang="en-US"/>
        </a:p>
      </dgm:t>
    </dgm:pt>
    <dgm:pt modelId="{8A85A353-6DD6-4903-972D-868FC27530A0}" type="parTrans" cxnId="{6E5A335B-E6E6-4EF0-B025-10B8153F2D46}">
      <dgm:prSet/>
      <dgm:spPr/>
      <dgm:t>
        <a:bodyPr/>
        <a:lstStyle/>
        <a:p>
          <a:endParaRPr lang="en-US"/>
        </a:p>
      </dgm:t>
    </dgm:pt>
    <dgm:pt modelId="{927C468C-3C62-47CC-B284-FFFE18A9DC29}" type="sibTrans" cxnId="{6E5A335B-E6E6-4EF0-B025-10B8153F2D46}">
      <dgm:prSet/>
      <dgm:spPr/>
      <dgm:t>
        <a:bodyPr/>
        <a:lstStyle/>
        <a:p>
          <a:endParaRPr lang="en-US"/>
        </a:p>
      </dgm:t>
    </dgm:pt>
    <dgm:pt modelId="{33D4F3D6-835F-4201-ABAA-8A072C12F56D}">
      <dgm:prSet/>
      <dgm:spPr/>
      <dgm:t>
        <a:bodyPr/>
        <a:lstStyle/>
        <a:p>
          <a:r>
            <a:rPr lang="en-GB"/>
            <a:t>What there is relates to DBs supporting ‘extra-curricular’ activities rather than embedded within formal, taught modules:</a:t>
          </a:r>
          <a:endParaRPr lang="en-US"/>
        </a:p>
      </dgm:t>
    </dgm:pt>
    <dgm:pt modelId="{2788E1C1-6D88-4BC2-81FF-60346A91D241}" type="parTrans" cxnId="{9BE675B9-0876-481B-88F6-39A5306511E7}">
      <dgm:prSet/>
      <dgm:spPr/>
      <dgm:t>
        <a:bodyPr/>
        <a:lstStyle/>
        <a:p>
          <a:endParaRPr lang="en-US"/>
        </a:p>
      </dgm:t>
    </dgm:pt>
    <dgm:pt modelId="{EAECB417-5C1C-45D7-97D1-1E99F0108467}" type="sibTrans" cxnId="{9BE675B9-0876-481B-88F6-39A5306511E7}">
      <dgm:prSet/>
      <dgm:spPr/>
      <dgm:t>
        <a:bodyPr/>
        <a:lstStyle/>
        <a:p>
          <a:endParaRPr lang="en-US"/>
        </a:p>
      </dgm:t>
    </dgm:pt>
    <dgm:pt modelId="{247F97A4-F49C-4538-A4D4-41332FAC40DB}">
      <dgm:prSet/>
      <dgm:spPr/>
      <dgm:t>
        <a:bodyPr/>
        <a:lstStyle/>
        <a:p>
          <a:r>
            <a:rPr lang="en-GB"/>
            <a:t>10 recent studies have been identified. </a:t>
          </a:r>
          <a:endParaRPr lang="en-US"/>
        </a:p>
      </dgm:t>
    </dgm:pt>
    <dgm:pt modelId="{B7D17FA2-7E46-4B0C-8F2F-F53FD7F125A7}" type="parTrans" cxnId="{2736BF23-21B3-4B3B-AADC-21FD476E2863}">
      <dgm:prSet/>
      <dgm:spPr/>
      <dgm:t>
        <a:bodyPr/>
        <a:lstStyle/>
        <a:p>
          <a:endParaRPr lang="en-US"/>
        </a:p>
      </dgm:t>
    </dgm:pt>
    <dgm:pt modelId="{3545BC30-55F2-49B9-97CF-1BFF78853523}" type="sibTrans" cxnId="{2736BF23-21B3-4B3B-AADC-21FD476E2863}">
      <dgm:prSet/>
      <dgm:spPr/>
      <dgm:t>
        <a:bodyPr/>
        <a:lstStyle/>
        <a:p>
          <a:endParaRPr lang="en-US"/>
        </a:p>
      </dgm:t>
    </dgm:pt>
    <dgm:pt modelId="{E9034E44-A3B3-493D-8C82-6749A9C85607}" type="pres">
      <dgm:prSet presAssocID="{1731771D-FBD2-4974-AFEB-B01E42F4043C}" presName="root" presStyleCnt="0">
        <dgm:presLayoutVars>
          <dgm:dir/>
          <dgm:resizeHandles val="exact"/>
        </dgm:presLayoutVars>
      </dgm:prSet>
      <dgm:spPr/>
    </dgm:pt>
    <dgm:pt modelId="{C161087D-D0CF-409C-8B5C-8C38CCB87E40}" type="pres">
      <dgm:prSet presAssocID="{87A75335-198D-4647-BB3E-33A11D09B699}" presName="compNode" presStyleCnt="0"/>
      <dgm:spPr/>
    </dgm:pt>
    <dgm:pt modelId="{CA8491A1-668C-45B5-A8C5-24BED5BF45E7}" type="pres">
      <dgm:prSet presAssocID="{87A75335-198D-4647-BB3E-33A11D09B699}" presName="bgRect" presStyleLbl="bgShp" presStyleIdx="0" presStyleCnt="3"/>
      <dgm:spPr/>
    </dgm:pt>
    <dgm:pt modelId="{D06FFAE9-B9AD-4233-A1B4-3944F810E61F}" type="pres">
      <dgm:prSet presAssocID="{87A75335-198D-4647-BB3E-33A11D09B6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82CBC8D-8A8B-4288-AC5C-0C113A0BA0C9}" type="pres">
      <dgm:prSet presAssocID="{87A75335-198D-4647-BB3E-33A11D09B699}" presName="spaceRect" presStyleCnt="0"/>
      <dgm:spPr/>
    </dgm:pt>
    <dgm:pt modelId="{6354975E-CDE5-4D63-9A25-47435F038CD2}" type="pres">
      <dgm:prSet presAssocID="{87A75335-198D-4647-BB3E-33A11D09B699}" presName="parTx" presStyleLbl="revTx" presStyleIdx="0" presStyleCnt="3">
        <dgm:presLayoutVars>
          <dgm:chMax val="0"/>
          <dgm:chPref val="0"/>
        </dgm:presLayoutVars>
      </dgm:prSet>
      <dgm:spPr/>
    </dgm:pt>
    <dgm:pt modelId="{CC0D35C8-2629-4202-9BF2-55512A4AA717}" type="pres">
      <dgm:prSet presAssocID="{927C468C-3C62-47CC-B284-FFFE18A9DC29}" presName="sibTrans" presStyleCnt="0"/>
      <dgm:spPr/>
    </dgm:pt>
    <dgm:pt modelId="{C238A139-FC3C-46B0-BAB3-9314F6B7648A}" type="pres">
      <dgm:prSet presAssocID="{33D4F3D6-835F-4201-ABAA-8A072C12F56D}" presName="compNode" presStyleCnt="0"/>
      <dgm:spPr/>
    </dgm:pt>
    <dgm:pt modelId="{C57D1C64-6AAC-4134-A282-BEEAF7CAC86A}" type="pres">
      <dgm:prSet presAssocID="{33D4F3D6-835F-4201-ABAA-8A072C12F56D}" presName="bgRect" presStyleLbl="bgShp" presStyleIdx="1" presStyleCnt="3"/>
      <dgm:spPr/>
    </dgm:pt>
    <dgm:pt modelId="{C68E9BEC-D78E-4614-B7C7-0827939DA124}" type="pres">
      <dgm:prSet presAssocID="{33D4F3D6-835F-4201-ABAA-8A072C12F5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01304C10-EDA3-461D-A8AF-F65B3FAEDC48}" type="pres">
      <dgm:prSet presAssocID="{33D4F3D6-835F-4201-ABAA-8A072C12F56D}" presName="spaceRect" presStyleCnt="0"/>
      <dgm:spPr/>
    </dgm:pt>
    <dgm:pt modelId="{DFF16731-749B-45EA-8340-B37A107F6168}" type="pres">
      <dgm:prSet presAssocID="{33D4F3D6-835F-4201-ABAA-8A072C12F56D}" presName="parTx" presStyleLbl="revTx" presStyleIdx="1" presStyleCnt="3">
        <dgm:presLayoutVars>
          <dgm:chMax val="0"/>
          <dgm:chPref val="0"/>
        </dgm:presLayoutVars>
      </dgm:prSet>
      <dgm:spPr/>
    </dgm:pt>
    <dgm:pt modelId="{454F83C4-07FC-4087-97A7-61738E7318B0}" type="pres">
      <dgm:prSet presAssocID="{EAECB417-5C1C-45D7-97D1-1E99F0108467}" presName="sibTrans" presStyleCnt="0"/>
      <dgm:spPr/>
    </dgm:pt>
    <dgm:pt modelId="{55E8D1CB-343B-4460-A6B7-6FC31B873C42}" type="pres">
      <dgm:prSet presAssocID="{247F97A4-F49C-4538-A4D4-41332FAC40DB}" presName="compNode" presStyleCnt="0"/>
      <dgm:spPr/>
    </dgm:pt>
    <dgm:pt modelId="{5D75C3FA-2E37-47C3-8152-3AF8FCFE42A1}" type="pres">
      <dgm:prSet presAssocID="{247F97A4-F49C-4538-A4D4-41332FAC40DB}" presName="bgRect" presStyleLbl="bgShp" presStyleIdx="2" presStyleCnt="3"/>
      <dgm:spPr/>
    </dgm:pt>
    <dgm:pt modelId="{CBFC8B23-23FC-4EB6-967D-E2217E8AF3E9}" type="pres">
      <dgm:prSet presAssocID="{247F97A4-F49C-4538-A4D4-41332FAC40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AB5B6848-177D-4971-81CE-3E63045A376E}" type="pres">
      <dgm:prSet presAssocID="{247F97A4-F49C-4538-A4D4-41332FAC40DB}" presName="spaceRect" presStyleCnt="0"/>
      <dgm:spPr/>
    </dgm:pt>
    <dgm:pt modelId="{1E6251C2-4AC5-404B-96CA-235713BBD7B2}" type="pres">
      <dgm:prSet presAssocID="{247F97A4-F49C-4538-A4D4-41332FAC40DB}" presName="parTx" presStyleLbl="revTx" presStyleIdx="2" presStyleCnt="3">
        <dgm:presLayoutVars>
          <dgm:chMax val="0"/>
          <dgm:chPref val="0"/>
        </dgm:presLayoutVars>
      </dgm:prSet>
      <dgm:spPr/>
    </dgm:pt>
  </dgm:ptLst>
  <dgm:cxnLst>
    <dgm:cxn modelId="{2736BF23-21B3-4B3B-AADC-21FD476E2863}" srcId="{1731771D-FBD2-4974-AFEB-B01E42F4043C}" destId="{247F97A4-F49C-4538-A4D4-41332FAC40DB}" srcOrd="2" destOrd="0" parTransId="{B7D17FA2-7E46-4B0C-8F2F-F53FD7F125A7}" sibTransId="{3545BC30-55F2-49B9-97CF-1BFF78853523}"/>
    <dgm:cxn modelId="{1F72EB27-54D1-43D0-8BBE-C90B1BD7116A}" type="presOf" srcId="{87A75335-198D-4647-BB3E-33A11D09B699}" destId="{6354975E-CDE5-4D63-9A25-47435F038CD2}" srcOrd="0" destOrd="0" presId="urn:microsoft.com/office/officeart/2018/2/layout/IconVerticalSolidList"/>
    <dgm:cxn modelId="{6E5A335B-E6E6-4EF0-B025-10B8153F2D46}" srcId="{1731771D-FBD2-4974-AFEB-B01E42F4043C}" destId="{87A75335-198D-4647-BB3E-33A11D09B699}" srcOrd="0" destOrd="0" parTransId="{8A85A353-6DD6-4903-972D-868FC27530A0}" sibTransId="{927C468C-3C62-47CC-B284-FFFE18A9DC29}"/>
    <dgm:cxn modelId="{36569B46-D0F3-4C16-9C8B-A30D408A4025}" type="presOf" srcId="{247F97A4-F49C-4538-A4D4-41332FAC40DB}" destId="{1E6251C2-4AC5-404B-96CA-235713BBD7B2}" srcOrd="0" destOrd="0" presId="urn:microsoft.com/office/officeart/2018/2/layout/IconVerticalSolidList"/>
    <dgm:cxn modelId="{125ACA50-74D0-46E3-8AEF-FA28DF51A0D5}" type="presOf" srcId="{1731771D-FBD2-4974-AFEB-B01E42F4043C}" destId="{E9034E44-A3B3-493D-8C82-6749A9C85607}" srcOrd="0" destOrd="0" presId="urn:microsoft.com/office/officeart/2018/2/layout/IconVerticalSolidList"/>
    <dgm:cxn modelId="{9BE675B9-0876-481B-88F6-39A5306511E7}" srcId="{1731771D-FBD2-4974-AFEB-B01E42F4043C}" destId="{33D4F3D6-835F-4201-ABAA-8A072C12F56D}" srcOrd="1" destOrd="0" parTransId="{2788E1C1-6D88-4BC2-81FF-60346A91D241}" sibTransId="{EAECB417-5C1C-45D7-97D1-1E99F0108467}"/>
    <dgm:cxn modelId="{B69A2EEE-983B-4A40-9BC3-D99A3222F1F4}" type="presOf" srcId="{33D4F3D6-835F-4201-ABAA-8A072C12F56D}" destId="{DFF16731-749B-45EA-8340-B37A107F6168}" srcOrd="0" destOrd="0" presId="urn:microsoft.com/office/officeart/2018/2/layout/IconVerticalSolidList"/>
    <dgm:cxn modelId="{4606158E-68E1-4AA2-A722-1D15C389AA05}" type="presParOf" srcId="{E9034E44-A3B3-493D-8C82-6749A9C85607}" destId="{C161087D-D0CF-409C-8B5C-8C38CCB87E40}" srcOrd="0" destOrd="0" presId="urn:microsoft.com/office/officeart/2018/2/layout/IconVerticalSolidList"/>
    <dgm:cxn modelId="{DB65E755-1FE4-4411-81D3-50B78D6DE33F}" type="presParOf" srcId="{C161087D-D0CF-409C-8B5C-8C38CCB87E40}" destId="{CA8491A1-668C-45B5-A8C5-24BED5BF45E7}" srcOrd="0" destOrd="0" presId="urn:microsoft.com/office/officeart/2018/2/layout/IconVerticalSolidList"/>
    <dgm:cxn modelId="{0B803501-1D7D-47E2-982A-9CC0A6868F99}" type="presParOf" srcId="{C161087D-D0CF-409C-8B5C-8C38CCB87E40}" destId="{D06FFAE9-B9AD-4233-A1B4-3944F810E61F}" srcOrd="1" destOrd="0" presId="urn:microsoft.com/office/officeart/2018/2/layout/IconVerticalSolidList"/>
    <dgm:cxn modelId="{1ADAA434-8D8B-4EF2-8F41-51BFA1FD9F4F}" type="presParOf" srcId="{C161087D-D0CF-409C-8B5C-8C38CCB87E40}" destId="{F82CBC8D-8A8B-4288-AC5C-0C113A0BA0C9}" srcOrd="2" destOrd="0" presId="urn:microsoft.com/office/officeart/2018/2/layout/IconVerticalSolidList"/>
    <dgm:cxn modelId="{559C5C43-C239-4BCB-807E-4F96FE2C64F6}" type="presParOf" srcId="{C161087D-D0CF-409C-8B5C-8C38CCB87E40}" destId="{6354975E-CDE5-4D63-9A25-47435F038CD2}" srcOrd="3" destOrd="0" presId="urn:microsoft.com/office/officeart/2018/2/layout/IconVerticalSolidList"/>
    <dgm:cxn modelId="{777D4358-CACF-4506-AF5B-D374F410C672}" type="presParOf" srcId="{E9034E44-A3B3-493D-8C82-6749A9C85607}" destId="{CC0D35C8-2629-4202-9BF2-55512A4AA717}" srcOrd="1" destOrd="0" presId="urn:microsoft.com/office/officeart/2018/2/layout/IconVerticalSolidList"/>
    <dgm:cxn modelId="{A5B09A1B-13F1-4150-85AE-8F16E4DAED73}" type="presParOf" srcId="{E9034E44-A3B3-493D-8C82-6749A9C85607}" destId="{C238A139-FC3C-46B0-BAB3-9314F6B7648A}" srcOrd="2" destOrd="0" presId="urn:microsoft.com/office/officeart/2018/2/layout/IconVerticalSolidList"/>
    <dgm:cxn modelId="{5BD5714C-A1AF-438E-9469-EB3C5FB8B525}" type="presParOf" srcId="{C238A139-FC3C-46B0-BAB3-9314F6B7648A}" destId="{C57D1C64-6AAC-4134-A282-BEEAF7CAC86A}" srcOrd="0" destOrd="0" presId="urn:microsoft.com/office/officeart/2018/2/layout/IconVerticalSolidList"/>
    <dgm:cxn modelId="{D7B69EDB-9F62-47F2-AB91-C7E10465ADA7}" type="presParOf" srcId="{C238A139-FC3C-46B0-BAB3-9314F6B7648A}" destId="{C68E9BEC-D78E-4614-B7C7-0827939DA124}" srcOrd="1" destOrd="0" presId="urn:microsoft.com/office/officeart/2018/2/layout/IconVerticalSolidList"/>
    <dgm:cxn modelId="{661FA125-9689-46FB-88D8-0E365A4C1941}" type="presParOf" srcId="{C238A139-FC3C-46B0-BAB3-9314F6B7648A}" destId="{01304C10-EDA3-461D-A8AF-F65B3FAEDC48}" srcOrd="2" destOrd="0" presId="urn:microsoft.com/office/officeart/2018/2/layout/IconVerticalSolidList"/>
    <dgm:cxn modelId="{446DA068-EC45-4E0E-9496-EAC7B23DBA4E}" type="presParOf" srcId="{C238A139-FC3C-46B0-BAB3-9314F6B7648A}" destId="{DFF16731-749B-45EA-8340-B37A107F6168}" srcOrd="3" destOrd="0" presId="urn:microsoft.com/office/officeart/2018/2/layout/IconVerticalSolidList"/>
    <dgm:cxn modelId="{D8F3743E-E723-4BFE-9BFD-DEAED43E150F}" type="presParOf" srcId="{E9034E44-A3B3-493D-8C82-6749A9C85607}" destId="{454F83C4-07FC-4087-97A7-61738E7318B0}" srcOrd="3" destOrd="0" presId="urn:microsoft.com/office/officeart/2018/2/layout/IconVerticalSolidList"/>
    <dgm:cxn modelId="{2272C137-919F-412F-BE54-015EBEF19706}" type="presParOf" srcId="{E9034E44-A3B3-493D-8C82-6749A9C85607}" destId="{55E8D1CB-343B-4460-A6B7-6FC31B873C42}" srcOrd="4" destOrd="0" presId="urn:microsoft.com/office/officeart/2018/2/layout/IconVerticalSolidList"/>
    <dgm:cxn modelId="{AC757F55-9011-4160-A633-A870C26EAB59}" type="presParOf" srcId="{55E8D1CB-343B-4460-A6B7-6FC31B873C42}" destId="{5D75C3FA-2E37-47C3-8152-3AF8FCFE42A1}" srcOrd="0" destOrd="0" presId="urn:microsoft.com/office/officeart/2018/2/layout/IconVerticalSolidList"/>
    <dgm:cxn modelId="{466D3531-EEE7-4F4A-968F-0010A796A969}" type="presParOf" srcId="{55E8D1CB-343B-4460-A6B7-6FC31B873C42}" destId="{CBFC8B23-23FC-4EB6-967D-E2217E8AF3E9}" srcOrd="1" destOrd="0" presId="urn:microsoft.com/office/officeart/2018/2/layout/IconVerticalSolidList"/>
    <dgm:cxn modelId="{D22B2049-BA56-4340-9526-ABA3A61E10B1}" type="presParOf" srcId="{55E8D1CB-343B-4460-A6B7-6FC31B873C42}" destId="{AB5B6848-177D-4971-81CE-3E63045A376E}" srcOrd="2" destOrd="0" presId="urn:microsoft.com/office/officeart/2018/2/layout/IconVerticalSolidList"/>
    <dgm:cxn modelId="{61FD1C78-5BD8-4863-9824-B98BA283FBA1}" type="presParOf" srcId="{55E8D1CB-343B-4460-A6B7-6FC31B873C42}" destId="{1E6251C2-4AC5-404B-96CA-235713BBD7B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DA3D8E-0177-4151-A742-BF88FBDC791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07E3714-EA07-48F7-B2E3-016BC67F51F4}">
      <dgm:prSet/>
      <dgm:spPr/>
      <dgm:t>
        <a:bodyPr/>
        <a:lstStyle/>
        <a:p>
          <a:r>
            <a:rPr lang="en-GB" dirty="0"/>
            <a:t>The limited research on the staff perspective of DBs is usually about their use generally as opposed to their role in employability. </a:t>
          </a:r>
          <a:endParaRPr lang="en-US" dirty="0"/>
        </a:p>
      </dgm:t>
    </dgm:pt>
    <dgm:pt modelId="{42609B3B-9632-4782-A5BB-AEB1D8C4ECC2}" type="parTrans" cxnId="{512DECDD-AB77-4B65-9C4E-79AC8EF12C76}">
      <dgm:prSet/>
      <dgm:spPr/>
      <dgm:t>
        <a:bodyPr/>
        <a:lstStyle/>
        <a:p>
          <a:endParaRPr lang="en-US"/>
        </a:p>
      </dgm:t>
    </dgm:pt>
    <dgm:pt modelId="{4EBE5F59-657D-43A2-8968-22578D2D776B}" type="sibTrans" cxnId="{512DECDD-AB77-4B65-9C4E-79AC8EF12C76}">
      <dgm:prSet/>
      <dgm:spPr/>
      <dgm:t>
        <a:bodyPr/>
        <a:lstStyle/>
        <a:p>
          <a:endParaRPr lang="en-US"/>
        </a:p>
      </dgm:t>
    </dgm:pt>
    <dgm:pt modelId="{C6331D88-C251-4D11-B556-32AD0EEFEB30}">
      <dgm:prSet/>
      <dgm:spPr/>
      <dgm:t>
        <a:bodyPr/>
        <a:lstStyle/>
        <a:p>
          <a:r>
            <a:rPr lang="en-GB" dirty="0"/>
            <a:t>However, offer insights into assessing the impact of DBs</a:t>
          </a:r>
          <a:endParaRPr lang="en-US" dirty="0"/>
        </a:p>
      </dgm:t>
    </dgm:pt>
    <dgm:pt modelId="{24F278D3-BFF8-4835-BBB6-A3D0DFF9FFDE}" type="parTrans" cxnId="{52D5D1C4-91F9-41E2-BC22-254AFD1900EB}">
      <dgm:prSet/>
      <dgm:spPr/>
      <dgm:t>
        <a:bodyPr/>
        <a:lstStyle/>
        <a:p>
          <a:endParaRPr lang="en-US"/>
        </a:p>
      </dgm:t>
    </dgm:pt>
    <dgm:pt modelId="{5E9C50DB-0871-4C14-80ED-27E7F95D55E6}" type="sibTrans" cxnId="{52D5D1C4-91F9-41E2-BC22-254AFD1900EB}">
      <dgm:prSet/>
      <dgm:spPr/>
      <dgm:t>
        <a:bodyPr/>
        <a:lstStyle/>
        <a:p>
          <a:endParaRPr lang="en-US"/>
        </a:p>
      </dgm:t>
    </dgm:pt>
    <dgm:pt modelId="{D676D066-BC4F-4265-8912-4181DE96089E}">
      <dgm:prSet/>
      <dgm:spPr/>
      <dgm:t>
        <a:bodyPr/>
        <a:lstStyle/>
        <a:p>
          <a:r>
            <a:rPr lang="en-GB" dirty="0">
              <a:latin typeface="+mn-lt"/>
              <a:ea typeface="Calibri" panose="020F0502020204030204" pitchFamily="34" charset="0"/>
              <a:cs typeface="Times New Roman" panose="02020603050405020304" pitchFamily="18" charset="0"/>
            </a:rPr>
            <a:t>4 studies and evidence from 9 University websites found</a:t>
          </a:r>
        </a:p>
      </dgm:t>
    </dgm:pt>
    <dgm:pt modelId="{7826B743-49B5-4669-8B3E-C206398A264D}" type="parTrans" cxnId="{D1AE1D1E-1716-4295-ABE7-6C5BD09D4AB0}">
      <dgm:prSet/>
      <dgm:spPr/>
      <dgm:t>
        <a:bodyPr/>
        <a:lstStyle/>
        <a:p>
          <a:endParaRPr lang="en-GB"/>
        </a:p>
      </dgm:t>
    </dgm:pt>
    <dgm:pt modelId="{A2B83D21-1E74-4367-BAA8-E6899C690B30}" type="sibTrans" cxnId="{D1AE1D1E-1716-4295-ABE7-6C5BD09D4AB0}">
      <dgm:prSet/>
      <dgm:spPr/>
      <dgm:t>
        <a:bodyPr/>
        <a:lstStyle/>
        <a:p>
          <a:endParaRPr lang="en-GB"/>
        </a:p>
      </dgm:t>
    </dgm:pt>
    <dgm:pt modelId="{84C014D6-29F9-4050-A3CD-E255A80E6BD0}" type="pres">
      <dgm:prSet presAssocID="{6BDA3D8E-0177-4151-A742-BF88FBDC791D}" presName="hierChild1" presStyleCnt="0">
        <dgm:presLayoutVars>
          <dgm:chPref val="1"/>
          <dgm:dir/>
          <dgm:animOne val="branch"/>
          <dgm:animLvl val="lvl"/>
          <dgm:resizeHandles/>
        </dgm:presLayoutVars>
      </dgm:prSet>
      <dgm:spPr/>
    </dgm:pt>
    <dgm:pt modelId="{25AC74BE-AEC8-4BBD-87C2-CE4F0139FBAC}" type="pres">
      <dgm:prSet presAssocID="{107E3714-EA07-48F7-B2E3-016BC67F51F4}" presName="hierRoot1" presStyleCnt="0"/>
      <dgm:spPr/>
    </dgm:pt>
    <dgm:pt modelId="{672D317E-CDA6-4B61-82BA-C59897628A65}" type="pres">
      <dgm:prSet presAssocID="{107E3714-EA07-48F7-B2E3-016BC67F51F4}" presName="composite" presStyleCnt="0"/>
      <dgm:spPr/>
    </dgm:pt>
    <dgm:pt modelId="{A9E2F92C-6445-4C54-8644-DEAD30912C08}" type="pres">
      <dgm:prSet presAssocID="{107E3714-EA07-48F7-B2E3-016BC67F51F4}" presName="background" presStyleLbl="node0" presStyleIdx="0" presStyleCnt="3"/>
      <dgm:spPr/>
    </dgm:pt>
    <dgm:pt modelId="{0D8EDDA6-90B0-4481-9284-84FF04045ED4}" type="pres">
      <dgm:prSet presAssocID="{107E3714-EA07-48F7-B2E3-016BC67F51F4}" presName="text" presStyleLbl="fgAcc0" presStyleIdx="0" presStyleCnt="3">
        <dgm:presLayoutVars>
          <dgm:chPref val="3"/>
        </dgm:presLayoutVars>
      </dgm:prSet>
      <dgm:spPr/>
    </dgm:pt>
    <dgm:pt modelId="{747F4424-D5E3-4BC8-B65D-8CF5E12980A9}" type="pres">
      <dgm:prSet presAssocID="{107E3714-EA07-48F7-B2E3-016BC67F51F4}" presName="hierChild2" presStyleCnt="0"/>
      <dgm:spPr/>
    </dgm:pt>
    <dgm:pt modelId="{C8E0A6AF-E3A5-4A21-9967-9275BE5ECE25}" type="pres">
      <dgm:prSet presAssocID="{C6331D88-C251-4D11-B556-32AD0EEFEB30}" presName="hierRoot1" presStyleCnt="0"/>
      <dgm:spPr/>
    </dgm:pt>
    <dgm:pt modelId="{DED80059-B29F-443B-A081-7550FB8BF035}" type="pres">
      <dgm:prSet presAssocID="{C6331D88-C251-4D11-B556-32AD0EEFEB30}" presName="composite" presStyleCnt="0"/>
      <dgm:spPr/>
    </dgm:pt>
    <dgm:pt modelId="{0B2B5E47-9B37-4234-8BA7-6AAC52326C89}" type="pres">
      <dgm:prSet presAssocID="{C6331D88-C251-4D11-B556-32AD0EEFEB30}" presName="background" presStyleLbl="node0" presStyleIdx="1" presStyleCnt="3"/>
      <dgm:spPr/>
    </dgm:pt>
    <dgm:pt modelId="{B801169F-36BA-4B2E-B669-BA67AE6515AB}" type="pres">
      <dgm:prSet presAssocID="{C6331D88-C251-4D11-B556-32AD0EEFEB30}" presName="text" presStyleLbl="fgAcc0" presStyleIdx="1" presStyleCnt="3">
        <dgm:presLayoutVars>
          <dgm:chPref val="3"/>
        </dgm:presLayoutVars>
      </dgm:prSet>
      <dgm:spPr/>
    </dgm:pt>
    <dgm:pt modelId="{B11B3778-F091-4473-B613-A7916122C2BC}" type="pres">
      <dgm:prSet presAssocID="{C6331D88-C251-4D11-B556-32AD0EEFEB30}" presName="hierChild2" presStyleCnt="0"/>
      <dgm:spPr/>
    </dgm:pt>
    <dgm:pt modelId="{81EB8949-9A94-45FE-BF29-B9D1678B363C}" type="pres">
      <dgm:prSet presAssocID="{D676D066-BC4F-4265-8912-4181DE96089E}" presName="hierRoot1" presStyleCnt="0"/>
      <dgm:spPr/>
    </dgm:pt>
    <dgm:pt modelId="{1D81BF98-AA29-472F-BE28-E461DCF9B3F9}" type="pres">
      <dgm:prSet presAssocID="{D676D066-BC4F-4265-8912-4181DE96089E}" presName="composite" presStyleCnt="0"/>
      <dgm:spPr/>
    </dgm:pt>
    <dgm:pt modelId="{432D7121-7754-444E-ABE6-CD227448B23B}" type="pres">
      <dgm:prSet presAssocID="{D676D066-BC4F-4265-8912-4181DE96089E}" presName="background" presStyleLbl="node0" presStyleIdx="2" presStyleCnt="3"/>
      <dgm:spPr/>
    </dgm:pt>
    <dgm:pt modelId="{A65B24F4-B0F5-4A3E-9580-535400302C80}" type="pres">
      <dgm:prSet presAssocID="{D676D066-BC4F-4265-8912-4181DE96089E}" presName="text" presStyleLbl="fgAcc0" presStyleIdx="2" presStyleCnt="3">
        <dgm:presLayoutVars>
          <dgm:chPref val="3"/>
        </dgm:presLayoutVars>
      </dgm:prSet>
      <dgm:spPr/>
    </dgm:pt>
    <dgm:pt modelId="{C647557A-7200-4E64-BDC4-35F6D1CD91C0}" type="pres">
      <dgm:prSet presAssocID="{D676D066-BC4F-4265-8912-4181DE96089E}" presName="hierChild2" presStyleCnt="0"/>
      <dgm:spPr/>
    </dgm:pt>
  </dgm:ptLst>
  <dgm:cxnLst>
    <dgm:cxn modelId="{D1AE1D1E-1716-4295-ABE7-6C5BD09D4AB0}" srcId="{6BDA3D8E-0177-4151-A742-BF88FBDC791D}" destId="{D676D066-BC4F-4265-8912-4181DE96089E}" srcOrd="2" destOrd="0" parTransId="{7826B743-49B5-4669-8B3E-C206398A264D}" sibTransId="{A2B83D21-1E74-4367-BAA8-E6899C690B30}"/>
    <dgm:cxn modelId="{B79DB25D-26ED-48D0-8CFD-B46B25ACF9B1}" type="presOf" srcId="{107E3714-EA07-48F7-B2E3-016BC67F51F4}" destId="{0D8EDDA6-90B0-4481-9284-84FF04045ED4}" srcOrd="0" destOrd="0" presId="urn:microsoft.com/office/officeart/2005/8/layout/hierarchy1"/>
    <dgm:cxn modelId="{2F8D7A89-2005-454B-A2AE-0C33021CCBF1}" type="presOf" srcId="{D676D066-BC4F-4265-8912-4181DE96089E}" destId="{A65B24F4-B0F5-4A3E-9580-535400302C80}" srcOrd="0" destOrd="0" presId="urn:microsoft.com/office/officeart/2005/8/layout/hierarchy1"/>
    <dgm:cxn modelId="{437B70BC-0EBA-4417-B9E2-F9DE26FEA06E}" type="presOf" srcId="{C6331D88-C251-4D11-B556-32AD0EEFEB30}" destId="{B801169F-36BA-4B2E-B669-BA67AE6515AB}" srcOrd="0" destOrd="0" presId="urn:microsoft.com/office/officeart/2005/8/layout/hierarchy1"/>
    <dgm:cxn modelId="{52D5D1C4-91F9-41E2-BC22-254AFD1900EB}" srcId="{6BDA3D8E-0177-4151-A742-BF88FBDC791D}" destId="{C6331D88-C251-4D11-B556-32AD0EEFEB30}" srcOrd="1" destOrd="0" parTransId="{24F278D3-BFF8-4835-BBB6-A3D0DFF9FFDE}" sibTransId="{5E9C50DB-0871-4C14-80ED-27E7F95D55E6}"/>
    <dgm:cxn modelId="{512DECDD-AB77-4B65-9C4E-79AC8EF12C76}" srcId="{6BDA3D8E-0177-4151-A742-BF88FBDC791D}" destId="{107E3714-EA07-48F7-B2E3-016BC67F51F4}" srcOrd="0" destOrd="0" parTransId="{42609B3B-9632-4782-A5BB-AEB1D8C4ECC2}" sibTransId="{4EBE5F59-657D-43A2-8968-22578D2D776B}"/>
    <dgm:cxn modelId="{BDA07EE3-53DC-481D-A435-AE4808128359}" type="presOf" srcId="{6BDA3D8E-0177-4151-A742-BF88FBDC791D}" destId="{84C014D6-29F9-4050-A3CD-E255A80E6BD0}" srcOrd="0" destOrd="0" presId="urn:microsoft.com/office/officeart/2005/8/layout/hierarchy1"/>
    <dgm:cxn modelId="{D43E815D-AA5E-4BB2-B6A4-FA0C1A0E13BA}" type="presParOf" srcId="{84C014D6-29F9-4050-A3CD-E255A80E6BD0}" destId="{25AC74BE-AEC8-4BBD-87C2-CE4F0139FBAC}" srcOrd="0" destOrd="0" presId="urn:microsoft.com/office/officeart/2005/8/layout/hierarchy1"/>
    <dgm:cxn modelId="{37BA9003-9BD7-4291-A8C5-ED6857343CBD}" type="presParOf" srcId="{25AC74BE-AEC8-4BBD-87C2-CE4F0139FBAC}" destId="{672D317E-CDA6-4B61-82BA-C59897628A65}" srcOrd="0" destOrd="0" presId="urn:microsoft.com/office/officeart/2005/8/layout/hierarchy1"/>
    <dgm:cxn modelId="{C57BB2D5-F8F0-42CA-9631-B7235ADA6AAA}" type="presParOf" srcId="{672D317E-CDA6-4B61-82BA-C59897628A65}" destId="{A9E2F92C-6445-4C54-8644-DEAD30912C08}" srcOrd="0" destOrd="0" presId="urn:microsoft.com/office/officeart/2005/8/layout/hierarchy1"/>
    <dgm:cxn modelId="{73266CCB-846B-428D-952F-11DA4EEFEA97}" type="presParOf" srcId="{672D317E-CDA6-4B61-82BA-C59897628A65}" destId="{0D8EDDA6-90B0-4481-9284-84FF04045ED4}" srcOrd="1" destOrd="0" presId="urn:microsoft.com/office/officeart/2005/8/layout/hierarchy1"/>
    <dgm:cxn modelId="{E24B2947-FDDB-4E43-9634-2766CA04614A}" type="presParOf" srcId="{25AC74BE-AEC8-4BBD-87C2-CE4F0139FBAC}" destId="{747F4424-D5E3-4BC8-B65D-8CF5E12980A9}" srcOrd="1" destOrd="0" presId="urn:microsoft.com/office/officeart/2005/8/layout/hierarchy1"/>
    <dgm:cxn modelId="{FA8624FB-361B-4A07-B7F1-C5CECAB753B8}" type="presParOf" srcId="{84C014D6-29F9-4050-A3CD-E255A80E6BD0}" destId="{C8E0A6AF-E3A5-4A21-9967-9275BE5ECE25}" srcOrd="1" destOrd="0" presId="urn:microsoft.com/office/officeart/2005/8/layout/hierarchy1"/>
    <dgm:cxn modelId="{725AB837-51DE-4BC5-BF4E-3FA6AF77B500}" type="presParOf" srcId="{C8E0A6AF-E3A5-4A21-9967-9275BE5ECE25}" destId="{DED80059-B29F-443B-A081-7550FB8BF035}" srcOrd="0" destOrd="0" presId="urn:microsoft.com/office/officeart/2005/8/layout/hierarchy1"/>
    <dgm:cxn modelId="{341131B5-4A99-4914-A96A-53BD421AC250}" type="presParOf" srcId="{DED80059-B29F-443B-A081-7550FB8BF035}" destId="{0B2B5E47-9B37-4234-8BA7-6AAC52326C89}" srcOrd="0" destOrd="0" presId="urn:microsoft.com/office/officeart/2005/8/layout/hierarchy1"/>
    <dgm:cxn modelId="{F0555317-8DD3-412B-B97C-26D62C9287DC}" type="presParOf" srcId="{DED80059-B29F-443B-A081-7550FB8BF035}" destId="{B801169F-36BA-4B2E-B669-BA67AE6515AB}" srcOrd="1" destOrd="0" presId="urn:microsoft.com/office/officeart/2005/8/layout/hierarchy1"/>
    <dgm:cxn modelId="{7AB76622-5CD5-45B3-A158-62EC5E12C340}" type="presParOf" srcId="{C8E0A6AF-E3A5-4A21-9967-9275BE5ECE25}" destId="{B11B3778-F091-4473-B613-A7916122C2BC}" srcOrd="1" destOrd="0" presId="urn:microsoft.com/office/officeart/2005/8/layout/hierarchy1"/>
    <dgm:cxn modelId="{DB266567-C3EA-4784-A624-FAB51FFD966B}" type="presParOf" srcId="{84C014D6-29F9-4050-A3CD-E255A80E6BD0}" destId="{81EB8949-9A94-45FE-BF29-B9D1678B363C}" srcOrd="2" destOrd="0" presId="urn:microsoft.com/office/officeart/2005/8/layout/hierarchy1"/>
    <dgm:cxn modelId="{F4A7E45F-98F8-461C-AF3D-DA763CFA2C0A}" type="presParOf" srcId="{81EB8949-9A94-45FE-BF29-B9D1678B363C}" destId="{1D81BF98-AA29-472F-BE28-E461DCF9B3F9}" srcOrd="0" destOrd="0" presId="urn:microsoft.com/office/officeart/2005/8/layout/hierarchy1"/>
    <dgm:cxn modelId="{FDDE82FC-9BB9-4166-A5E8-773F8AAACD56}" type="presParOf" srcId="{1D81BF98-AA29-472F-BE28-E461DCF9B3F9}" destId="{432D7121-7754-444E-ABE6-CD227448B23B}" srcOrd="0" destOrd="0" presId="urn:microsoft.com/office/officeart/2005/8/layout/hierarchy1"/>
    <dgm:cxn modelId="{A8C7F3FA-7FC8-477E-B1D6-E051EE6A50BD}" type="presParOf" srcId="{1D81BF98-AA29-472F-BE28-E461DCF9B3F9}" destId="{A65B24F4-B0F5-4A3E-9580-535400302C80}" srcOrd="1" destOrd="0" presId="urn:microsoft.com/office/officeart/2005/8/layout/hierarchy1"/>
    <dgm:cxn modelId="{E9A33AE7-9885-483F-8C62-91131EB16D3C}" type="presParOf" srcId="{81EB8949-9A94-45FE-BF29-B9D1678B363C}" destId="{C647557A-7200-4E64-BDC4-35F6D1CD91C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702786-90C0-4CD9-BF8D-436AC934404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91FACBE-CDFF-441E-8AE8-78CAFB52EE06}">
      <dgm:prSet/>
      <dgm:spPr/>
      <dgm:t>
        <a:bodyPr/>
        <a:lstStyle/>
        <a:p>
          <a:r>
            <a:rPr lang="en-GB" dirty="0"/>
            <a:t>Issues identified similar to those of students re: possible lack of credibility but staff appear less enthusiastic</a:t>
          </a:r>
          <a:endParaRPr lang="en-US" dirty="0"/>
        </a:p>
      </dgm:t>
    </dgm:pt>
    <dgm:pt modelId="{CC08ABF6-6947-43C6-BB0D-85F887B37A7A}" type="parTrans" cxnId="{FB1EBEA5-5ECE-4BE5-9C43-7AE822F57A36}">
      <dgm:prSet/>
      <dgm:spPr/>
      <dgm:t>
        <a:bodyPr/>
        <a:lstStyle/>
        <a:p>
          <a:endParaRPr lang="en-US"/>
        </a:p>
      </dgm:t>
    </dgm:pt>
    <dgm:pt modelId="{1B8A6AC0-2EFC-4284-9BB8-114020424BD1}" type="sibTrans" cxnId="{FB1EBEA5-5ECE-4BE5-9C43-7AE822F57A36}">
      <dgm:prSet/>
      <dgm:spPr/>
      <dgm:t>
        <a:bodyPr/>
        <a:lstStyle/>
        <a:p>
          <a:endParaRPr lang="en-US"/>
        </a:p>
      </dgm:t>
    </dgm:pt>
    <dgm:pt modelId="{803E5D94-3DCE-4576-9E11-766AD3E2FFDB}">
      <dgm:prSet/>
      <dgm:spPr/>
      <dgm:t>
        <a:bodyPr/>
        <a:lstStyle/>
        <a:p>
          <a:r>
            <a:rPr lang="en-US" dirty="0"/>
            <a:t>Lack of awareness &amp; concerns that gimmicky, mean less likely to be prepared to invest time and hence only pockets of enthusiasm and badge development within institutions</a:t>
          </a:r>
        </a:p>
      </dgm:t>
    </dgm:pt>
    <dgm:pt modelId="{FF778B9E-309A-42C7-AFA5-A7E93DD65A64}" type="parTrans" cxnId="{1E43498E-7763-46E1-A0F1-D48B22FB06FE}">
      <dgm:prSet/>
      <dgm:spPr/>
      <dgm:t>
        <a:bodyPr/>
        <a:lstStyle/>
        <a:p>
          <a:endParaRPr lang="en-US"/>
        </a:p>
      </dgm:t>
    </dgm:pt>
    <dgm:pt modelId="{2B62111A-AB61-4B4F-A304-A45C694C97C3}" type="sibTrans" cxnId="{1E43498E-7763-46E1-A0F1-D48B22FB06FE}">
      <dgm:prSet/>
      <dgm:spPr/>
      <dgm:t>
        <a:bodyPr/>
        <a:lstStyle/>
        <a:p>
          <a:endParaRPr lang="en-US"/>
        </a:p>
      </dgm:t>
    </dgm:pt>
    <dgm:pt modelId="{5D21AFCD-938F-483E-8C0A-D451BECF496C}">
      <dgm:prSet/>
      <dgm:spPr/>
      <dgm:t>
        <a:bodyPr/>
        <a:lstStyle/>
        <a:p>
          <a:r>
            <a:rPr lang="en-GB" dirty="0"/>
            <a:t>Staff were interested in using DBs to track student progress. Potentially if not earned could be used as an alert for the need to make an intervention (Harvey, 2017, ) </a:t>
          </a:r>
          <a:endParaRPr lang="en-US" dirty="0"/>
        </a:p>
      </dgm:t>
    </dgm:pt>
    <dgm:pt modelId="{B47BB0F1-BFE5-4394-BB90-B5885D677F99}" type="parTrans" cxnId="{B05140F7-28DE-44F5-8E9A-13D1B95DF54C}">
      <dgm:prSet/>
      <dgm:spPr/>
      <dgm:t>
        <a:bodyPr/>
        <a:lstStyle/>
        <a:p>
          <a:endParaRPr lang="en-US"/>
        </a:p>
      </dgm:t>
    </dgm:pt>
    <dgm:pt modelId="{D4EFDDCE-EEE9-4C46-93B8-2436AA799B54}" type="sibTrans" cxnId="{B05140F7-28DE-44F5-8E9A-13D1B95DF54C}">
      <dgm:prSet/>
      <dgm:spPr/>
      <dgm:t>
        <a:bodyPr/>
        <a:lstStyle/>
        <a:p>
          <a:endParaRPr lang="en-US"/>
        </a:p>
      </dgm:t>
    </dgm:pt>
    <dgm:pt modelId="{0BEF3D17-1118-4C70-904B-F11B11949B1B}" type="pres">
      <dgm:prSet presAssocID="{AC702786-90C0-4CD9-BF8D-436AC9344044}" presName="linear" presStyleCnt="0">
        <dgm:presLayoutVars>
          <dgm:animLvl val="lvl"/>
          <dgm:resizeHandles val="exact"/>
        </dgm:presLayoutVars>
      </dgm:prSet>
      <dgm:spPr/>
    </dgm:pt>
    <dgm:pt modelId="{4D3EB595-8090-451E-8631-9251F73C15EC}" type="pres">
      <dgm:prSet presAssocID="{791FACBE-CDFF-441E-8AE8-78CAFB52EE06}" presName="parentText" presStyleLbl="node1" presStyleIdx="0" presStyleCnt="3">
        <dgm:presLayoutVars>
          <dgm:chMax val="0"/>
          <dgm:bulletEnabled val="1"/>
        </dgm:presLayoutVars>
      </dgm:prSet>
      <dgm:spPr/>
    </dgm:pt>
    <dgm:pt modelId="{0B8043D4-BC2E-40EF-AC58-00741248DCA1}" type="pres">
      <dgm:prSet presAssocID="{1B8A6AC0-2EFC-4284-9BB8-114020424BD1}" presName="spacer" presStyleCnt="0"/>
      <dgm:spPr/>
    </dgm:pt>
    <dgm:pt modelId="{62BE9471-E8C8-4E00-9BD5-364E26791ED9}" type="pres">
      <dgm:prSet presAssocID="{803E5D94-3DCE-4576-9E11-766AD3E2FFDB}" presName="parentText" presStyleLbl="node1" presStyleIdx="1" presStyleCnt="3">
        <dgm:presLayoutVars>
          <dgm:chMax val="0"/>
          <dgm:bulletEnabled val="1"/>
        </dgm:presLayoutVars>
      </dgm:prSet>
      <dgm:spPr/>
    </dgm:pt>
    <dgm:pt modelId="{96289C6E-7C86-43C1-8448-7F4624C1BF97}" type="pres">
      <dgm:prSet presAssocID="{2B62111A-AB61-4B4F-A304-A45C694C97C3}" presName="spacer" presStyleCnt="0"/>
      <dgm:spPr/>
    </dgm:pt>
    <dgm:pt modelId="{ECACAFF9-E740-497C-B8B3-D94E9172296B}" type="pres">
      <dgm:prSet presAssocID="{5D21AFCD-938F-483E-8C0A-D451BECF496C}" presName="parentText" presStyleLbl="node1" presStyleIdx="2" presStyleCnt="3">
        <dgm:presLayoutVars>
          <dgm:chMax val="0"/>
          <dgm:bulletEnabled val="1"/>
        </dgm:presLayoutVars>
      </dgm:prSet>
      <dgm:spPr/>
    </dgm:pt>
  </dgm:ptLst>
  <dgm:cxnLst>
    <dgm:cxn modelId="{8C552526-9BDF-4D2B-8CFB-0B9E3AE4457C}" type="presOf" srcId="{803E5D94-3DCE-4576-9E11-766AD3E2FFDB}" destId="{62BE9471-E8C8-4E00-9BD5-364E26791ED9}" srcOrd="0" destOrd="0" presId="urn:microsoft.com/office/officeart/2005/8/layout/vList2"/>
    <dgm:cxn modelId="{1E43498E-7763-46E1-A0F1-D48B22FB06FE}" srcId="{AC702786-90C0-4CD9-BF8D-436AC9344044}" destId="{803E5D94-3DCE-4576-9E11-766AD3E2FFDB}" srcOrd="1" destOrd="0" parTransId="{FF778B9E-309A-42C7-AFA5-A7E93DD65A64}" sibTransId="{2B62111A-AB61-4B4F-A304-A45C694C97C3}"/>
    <dgm:cxn modelId="{FB1EBEA5-5ECE-4BE5-9C43-7AE822F57A36}" srcId="{AC702786-90C0-4CD9-BF8D-436AC9344044}" destId="{791FACBE-CDFF-441E-8AE8-78CAFB52EE06}" srcOrd="0" destOrd="0" parTransId="{CC08ABF6-6947-43C6-BB0D-85F887B37A7A}" sibTransId="{1B8A6AC0-2EFC-4284-9BB8-114020424BD1}"/>
    <dgm:cxn modelId="{D81A15BE-1995-453D-B914-1489CDDE7F0D}" type="presOf" srcId="{AC702786-90C0-4CD9-BF8D-436AC9344044}" destId="{0BEF3D17-1118-4C70-904B-F11B11949B1B}" srcOrd="0" destOrd="0" presId="urn:microsoft.com/office/officeart/2005/8/layout/vList2"/>
    <dgm:cxn modelId="{BBA6AAC6-B07C-4390-98AC-1EE091A7AF4D}" type="presOf" srcId="{5D21AFCD-938F-483E-8C0A-D451BECF496C}" destId="{ECACAFF9-E740-497C-B8B3-D94E9172296B}" srcOrd="0" destOrd="0" presId="urn:microsoft.com/office/officeart/2005/8/layout/vList2"/>
    <dgm:cxn modelId="{B05140F7-28DE-44F5-8E9A-13D1B95DF54C}" srcId="{AC702786-90C0-4CD9-BF8D-436AC9344044}" destId="{5D21AFCD-938F-483E-8C0A-D451BECF496C}" srcOrd="2" destOrd="0" parTransId="{B47BB0F1-BFE5-4394-BB90-B5885D677F99}" sibTransId="{D4EFDDCE-EEE9-4C46-93B8-2436AA799B54}"/>
    <dgm:cxn modelId="{4DD2F7F8-A388-43F6-ADF5-F05DB8BFB028}" type="presOf" srcId="{791FACBE-CDFF-441E-8AE8-78CAFB52EE06}" destId="{4D3EB595-8090-451E-8631-9251F73C15EC}" srcOrd="0" destOrd="0" presId="urn:microsoft.com/office/officeart/2005/8/layout/vList2"/>
    <dgm:cxn modelId="{39106CFC-4CCF-4ED5-8266-436F7C86EC95}" type="presParOf" srcId="{0BEF3D17-1118-4C70-904B-F11B11949B1B}" destId="{4D3EB595-8090-451E-8631-9251F73C15EC}" srcOrd="0" destOrd="0" presId="urn:microsoft.com/office/officeart/2005/8/layout/vList2"/>
    <dgm:cxn modelId="{685F4B1A-750F-4C96-8C53-B6B222F63B99}" type="presParOf" srcId="{0BEF3D17-1118-4C70-904B-F11B11949B1B}" destId="{0B8043D4-BC2E-40EF-AC58-00741248DCA1}" srcOrd="1" destOrd="0" presId="urn:microsoft.com/office/officeart/2005/8/layout/vList2"/>
    <dgm:cxn modelId="{0E90A383-0264-48EA-B0D6-74487568C974}" type="presParOf" srcId="{0BEF3D17-1118-4C70-904B-F11B11949B1B}" destId="{62BE9471-E8C8-4E00-9BD5-364E26791ED9}" srcOrd="2" destOrd="0" presId="urn:microsoft.com/office/officeart/2005/8/layout/vList2"/>
    <dgm:cxn modelId="{C305DE22-93DE-46AF-B201-7ABDBB418D84}" type="presParOf" srcId="{0BEF3D17-1118-4C70-904B-F11B11949B1B}" destId="{96289C6E-7C86-43C1-8448-7F4624C1BF97}" srcOrd="3" destOrd="0" presId="urn:microsoft.com/office/officeart/2005/8/layout/vList2"/>
    <dgm:cxn modelId="{B479EA77-0499-461F-98B9-057EADCA5DCD}" type="presParOf" srcId="{0BEF3D17-1118-4C70-904B-F11B11949B1B}" destId="{ECACAFF9-E740-497C-B8B3-D94E9172296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D805BC-D577-47D1-9BAA-EBBBDF10E341}"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584591D-4CC6-4AE4-B0A4-275AF2085501}">
      <dgm:prSet/>
      <dgm:spPr/>
      <dgm:t>
        <a:bodyPr/>
        <a:lstStyle/>
        <a:p>
          <a:r>
            <a:rPr lang="en-GB"/>
            <a:t>Very little known about the employer perspective. </a:t>
          </a:r>
          <a:endParaRPr lang="en-US"/>
        </a:p>
      </dgm:t>
    </dgm:pt>
    <dgm:pt modelId="{478B2E83-07F1-4E94-91E0-405A5FD8561A}" type="parTrans" cxnId="{CD732A57-576D-4825-A7CD-A93436CE58B2}">
      <dgm:prSet/>
      <dgm:spPr/>
      <dgm:t>
        <a:bodyPr/>
        <a:lstStyle/>
        <a:p>
          <a:endParaRPr lang="en-US"/>
        </a:p>
      </dgm:t>
    </dgm:pt>
    <dgm:pt modelId="{61FDA086-9B51-4EB2-B5C0-9D77194664EB}" type="sibTrans" cxnId="{CD732A57-576D-4825-A7CD-A93436CE58B2}">
      <dgm:prSet/>
      <dgm:spPr/>
      <dgm:t>
        <a:bodyPr/>
        <a:lstStyle/>
        <a:p>
          <a:endParaRPr lang="en-US"/>
        </a:p>
      </dgm:t>
    </dgm:pt>
    <dgm:pt modelId="{99E9F807-1A95-4A03-9906-56520072EB39}">
      <dgm:prSet/>
      <dgm:spPr/>
      <dgm:t>
        <a:bodyPr/>
        <a:lstStyle/>
        <a:p>
          <a:r>
            <a:rPr lang="en-GB"/>
            <a:t>3 studies identified</a:t>
          </a:r>
          <a:endParaRPr lang="en-US"/>
        </a:p>
      </dgm:t>
    </dgm:pt>
    <dgm:pt modelId="{34DF4126-A450-4850-9ACA-B3B74C64FB0D}" type="parTrans" cxnId="{7E752031-256C-4ADB-A8A3-C65D0440FE16}">
      <dgm:prSet/>
      <dgm:spPr/>
      <dgm:t>
        <a:bodyPr/>
        <a:lstStyle/>
        <a:p>
          <a:endParaRPr lang="en-US"/>
        </a:p>
      </dgm:t>
    </dgm:pt>
    <dgm:pt modelId="{1BFAB067-44B3-4639-AC14-2A054ACCD94E}" type="sibTrans" cxnId="{7E752031-256C-4ADB-A8A3-C65D0440FE16}">
      <dgm:prSet/>
      <dgm:spPr/>
      <dgm:t>
        <a:bodyPr/>
        <a:lstStyle/>
        <a:p>
          <a:endParaRPr lang="en-US"/>
        </a:p>
      </dgm:t>
    </dgm:pt>
    <dgm:pt modelId="{679D8C94-4186-4EA7-B81B-184B8BE56607}" type="pres">
      <dgm:prSet presAssocID="{F4D805BC-D577-47D1-9BAA-EBBBDF10E341}" presName="root" presStyleCnt="0">
        <dgm:presLayoutVars>
          <dgm:dir/>
          <dgm:resizeHandles val="exact"/>
        </dgm:presLayoutVars>
      </dgm:prSet>
      <dgm:spPr/>
    </dgm:pt>
    <dgm:pt modelId="{67DF33E9-BA69-4C04-AA1C-6E94F81E1CB6}" type="pres">
      <dgm:prSet presAssocID="{7584591D-4CC6-4AE4-B0A4-275AF2085501}" presName="compNode" presStyleCnt="0"/>
      <dgm:spPr/>
    </dgm:pt>
    <dgm:pt modelId="{4EDFECC0-A980-41DF-84A8-5C281EC16D48}" type="pres">
      <dgm:prSet presAssocID="{7584591D-4CC6-4AE4-B0A4-275AF208550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473A01B2-3C2E-48DF-B621-805C2DEC8D17}" type="pres">
      <dgm:prSet presAssocID="{7584591D-4CC6-4AE4-B0A4-275AF2085501}" presName="spaceRect" presStyleCnt="0"/>
      <dgm:spPr/>
    </dgm:pt>
    <dgm:pt modelId="{36484666-06D0-46C9-86AD-633387A12FBF}" type="pres">
      <dgm:prSet presAssocID="{7584591D-4CC6-4AE4-B0A4-275AF2085501}" presName="textRect" presStyleLbl="revTx" presStyleIdx="0" presStyleCnt="2">
        <dgm:presLayoutVars>
          <dgm:chMax val="1"/>
          <dgm:chPref val="1"/>
        </dgm:presLayoutVars>
      </dgm:prSet>
      <dgm:spPr/>
    </dgm:pt>
    <dgm:pt modelId="{861EB401-D076-4A56-BBED-7A9785FBFF4A}" type="pres">
      <dgm:prSet presAssocID="{61FDA086-9B51-4EB2-B5C0-9D77194664EB}" presName="sibTrans" presStyleCnt="0"/>
      <dgm:spPr/>
    </dgm:pt>
    <dgm:pt modelId="{76C8E6CA-3468-4C5E-A852-8EAB188AEEDE}" type="pres">
      <dgm:prSet presAssocID="{99E9F807-1A95-4A03-9906-56520072EB39}" presName="compNode" presStyleCnt="0"/>
      <dgm:spPr/>
    </dgm:pt>
    <dgm:pt modelId="{6F1BC9AB-6C9E-4251-B82D-6BCA7957606C}" type="pres">
      <dgm:prSet presAssocID="{99E9F807-1A95-4A03-9906-56520072EB3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07C687ED-FDC5-43B5-BCFA-BF03F5B4CF83}" type="pres">
      <dgm:prSet presAssocID="{99E9F807-1A95-4A03-9906-56520072EB39}" presName="spaceRect" presStyleCnt="0"/>
      <dgm:spPr/>
    </dgm:pt>
    <dgm:pt modelId="{24340E0C-19D1-40A9-87B2-DEF8AC72C7F1}" type="pres">
      <dgm:prSet presAssocID="{99E9F807-1A95-4A03-9906-56520072EB39}" presName="textRect" presStyleLbl="revTx" presStyleIdx="1" presStyleCnt="2">
        <dgm:presLayoutVars>
          <dgm:chMax val="1"/>
          <dgm:chPref val="1"/>
        </dgm:presLayoutVars>
      </dgm:prSet>
      <dgm:spPr/>
    </dgm:pt>
  </dgm:ptLst>
  <dgm:cxnLst>
    <dgm:cxn modelId="{7E752031-256C-4ADB-A8A3-C65D0440FE16}" srcId="{F4D805BC-D577-47D1-9BAA-EBBBDF10E341}" destId="{99E9F807-1A95-4A03-9906-56520072EB39}" srcOrd="1" destOrd="0" parTransId="{34DF4126-A450-4850-9ACA-B3B74C64FB0D}" sibTransId="{1BFAB067-44B3-4639-AC14-2A054ACCD94E}"/>
    <dgm:cxn modelId="{CD732A57-576D-4825-A7CD-A93436CE58B2}" srcId="{F4D805BC-D577-47D1-9BAA-EBBBDF10E341}" destId="{7584591D-4CC6-4AE4-B0A4-275AF2085501}" srcOrd="0" destOrd="0" parTransId="{478B2E83-07F1-4E94-91E0-405A5FD8561A}" sibTransId="{61FDA086-9B51-4EB2-B5C0-9D77194664EB}"/>
    <dgm:cxn modelId="{5448DA98-2AB3-41C3-AE66-8AA2D3B0423C}" type="presOf" srcId="{99E9F807-1A95-4A03-9906-56520072EB39}" destId="{24340E0C-19D1-40A9-87B2-DEF8AC72C7F1}" srcOrd="0" destOrd="0" presId="urn:microsoft.com/office/officeart/2018/2/layout/IconLabelList"/>
    <dgm:cxn modelId="{CC0868B8-767A-47D8-A4BE-C7B77E231715}" type="presOf" srcId="{7584591D-4CC6-4AE4-B0A4-275AF2085501}" destId="{36484666-06D0-46C9-86AD-633387A12FBF}" srcOrd="0" destOrd="0" presId="urn:microsoft.com/office/officeart/2018/2/layout/IconLabelList"/>
    <dgm:cxn modelId="{C99B46F2-10DB-4D46-8A13-EB65B17F3FE3}" type="presOf" srcId="{F4D805BC-D577-47D1-9BAA-EBBBDF10E341}" destId="{679D8C94-4186-4EA7-B81B-184B8BE56607}" srcOrd="0" destOrd="0" presId="urn:microsoft.com/office/officeart/2018/2/layout/IconLabelList"/>
    <dgm:cxn modelId="{DEFBD1A9-59A9-459B-968A-B33A23FBE0F5}" type="presParOf" srcId="{679D8C94-4186-4EA7-B81B-184B8BE56607}" destId="{67DF33E9-BA69-4C04-AA1C-6E94F81E1CB6}" srcOrd="0" destOrd="0" presId="urn:microsoft.com/office/officeart/2018/2/layout/IconLabelList"/>
    <dgm:cxn modelId="{31EC7ED6-4640-44EC-8CF9-89DC177682D1}" type="presParOf" srcId="{67DF33E9-BA69-4C04-AA1C-6E94F81E1CB6}" destId="{4EDFECC0-A980-41DF-84A8-5C281EC16D48}" srcOrd="0" destOrd="0" presId="urn:microsoft.com/office/officeart/2018/2/layout/IconLabelList"/>
    <dgm:cxn modelId="{6132A5E3-B7A8-4421-B489-6144BDCD5B2A}" type="presParOf" srcId="{67DF33E9-BA69-4C04-AA1C-6E94F81E1CB6}" destId="{473A01B2-3C2E-48DF-B621-805C2DEC8D17}" srcOrd="1" destOrd="0" presId="urn:microsoft.com/office/officeart/2018/2/layout/IconLabelList"/>
    <dgm:cxn modelId="{7B3A50F9-F872-4BCB-943D-EAEC16F36BE6}" type="presParOf" srcId="{67DF33E9-BA69-4C04-AA1C-6E94F81E1CB6}" destId="{36484666-06D0-46C9-86AD-633387A12FBF}" srcOrd="2" destOrd="0" presId="urn:microsoft.com/office/officeart/2018/2/layout/IconLabelList"/>
    <dgm:cxn modelId="{FAB34803-29F2-4A8A-8740-12F1738950C2}" type="presParOf" srcId="{679D8C94-4186-4EA7-B81B-184B8BE56607}" destId="{861EB401-D076-4A56-BBED-7A9785FBFF4A}" srcOrd="1" destOrd="0" presId="urn:microsoft.com/office/officeart/2018/2/layout/IconLabelList"/>
    <dgm:cxn modelId="{EB171BA5-5842-42C9-A043-3244DB6CD875}" type="presParOf" srcId="{679D8C94-4186-4EA7-B81B-184B8BE56607}" destId="{76C8E6CA-3468-4C5E-A852-8EAB188AEEDE}" srcOrd="2" destOrd="0" presId="urn:microsoft.com/office/officeart/2018/2/layout/IconLabelList"/>
    <dgm:cxn modelId="{A652C3E2-343B-4EA4-8CDF-D965BDA6EEAB}" type="presParOf" srcId="{76C8E6CA-3468-4C5E-A852-8EAB188AEEDE}" destId="{6F1BC9AB-6C9E-4251-B82D-6BCA7957606C}" srcOrd="0" destOrd="0" presId="urn:microsoft.com/office/officeart/2018/2/layout/IconLabelList"/>
    <dgm:cxn modelId="{15D34DF4-BC82-4BFE-B578-EB89AD28D97A}" type="presParOf" srcId="{76C8E6CA-3468-4C5E-A852-8EAB188AEEDE}" destId="{07C687ED-FDC5-43B5-BCFA-BF03F5B4CF83}" srcOrd="1" destOrd="0" presId="urn:microsoft.com/office/officeart/2018/2/layout/IconLabelList"/>
    <dgm:cxn modelId="{8E7E94C1-A264-424B-BE69-F23705556B5D}" type="presParOf" srcId="{76C8E6CA-3468-4C5E-A852-8EAB188AEEDE}" destId="{24340E0C-19D1-40A9-87B2-DEF8AC72C7F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1D0A21-31A7-4C58-97B8-B32686D691D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5C786C5-B518-4095-BA95-ACBC22E793C2}">
      <dgm:prSet/>
      <dgm:spPr/>
      <dgm:t>
        <a:bodyPr/>
        <a:lstStyle/>
        <a:p>
          <a:r>
            <a:rPr lang="en-GB" dirty="0"/>
            <a:t>Employers have very similar perceptions about DBs to students. </a:t>
          </a:r>
          <a:endParaRPr lang="en-US" dirty="0"/>
        </a:p>
      </dgm:t>
    </dgm:pt>
    <dgm:pt modelId="{23142663-801D-4DE7-860C-4AF232388B32}" type="parTrans" cxnId="{E9530192-94CE-4AD6-B2BC-DC91C05489DB}">
      <dgm:prSet/>
      <dgm:spPr/>
      <dgm:t>
        <a:bodyPr/>
        <a:lstStyle/>
        <a:p>
          <a:endParaRPr lang="en-US"/>
        </a:p>
      </dgm:t>
    </dgm:pt>
    <dgm:pt modelId="{29A5FD92-796E-4B20-BA87-21792A625EB2}" type="sibTrans" cxnId="{E9530192-94CE-4AD6-B2BC-DC91C05489DB}">
      <dgm:prSet/>
      <dgm:spPr/>
      <dgm:t>
        <a:bodyPr/>
        <a:lstStyle/>
        <a:p>
          <a:endParaRPr lang="en-US"/>
        </a:p>
      </dgm:t>
    </dgm:pt>
    <dgm:pt modelId="{259E9BEA-91A7-4136-A631-96B0D5121AAB}">
      <dgm:prSet/>
      <dgm:spPr/>
      <dgm:t>
        <a:bodyPr/>
        <a:lstStyle/>
        <a:p>
          <a:r>
            <a:rPr lang="en-GB" dirty="0"/>
            <a:t>If there is an ‘impasse’ of badges not being ‘used by employers,’ learners are unlikely to pursue them’ (</a:t>
          </a:r>
          <a:r>
            <a:rPr lang="en-GB" dirty="0" err="1"/>
            <a:t>Ahn</a:t>
          </a:r>
          <a:r>
            <a:rPr lang="en-GB" dirty="0"/>
            <a:t> et al. 2014)</a:t>
          </a:r>
          <a:endParaRPr lang="en-US" dirty="0"/>
        </a:p>
      </dgm:t>
    </dgm:pt>
    <dgm:pt modelId="{1AA2ACAE-F895-4AB6-AA6B-EAB62EB5FAE5}" type="parTrans" cxnId="{BD752464-D5D2-434C-B050-DC6DADC18445}">
      <dgm:prSet/>
      <dgm:spPr/>
      <dgm:t>
        <a:bodyPr/>
        <a:lstStyle/>
        <a:p>
          <a:endParaRPr lang="en-US"/>
        </a:p>
      </dgm:t>
    </dgm:pt>
    <dgm:pt modelId="{F8A5E548-CCCF-4E28-A759-FD0FCB458A9A}" type="sibTrans" cxnId="{BD752464-D5D2-434C-B050-DC6DADC18445}">
      <dgm:prSet/>
      <dgm:spPr/>
      <dgm:t>
        <a:bodyPr/>
        <a:lstStyle/>
        <a:p>
          <a:endParaRPr lang="en-US"/>
        </a:p>
      </dgm:t>
    </dgm:pt>
    <dgm:pt modelId="{3BF8A6F9-2FBB-4F7D-AB39-DE3E14D06C36}">
      <dgm:prSet/>
      <dgm:spPr/>
      <dgm:t>
        <a:bodyPr/>
        <a:lstStyle/>
        <a:p>
          <a:r>
            <a:rPr lang="en-GB" dirty="0"/>
            <a:t>Attaching value and credibility to DBs can only be achieved if students, staff and employers understand the benefits and limits to DBs and know how to use them effectively. </a:t>
          </a:r>
          <a:endParaRPr lang="en-US" dirty="0"/>
        </a:p>
      </dgm:t>
    </dgm:pt>
    <dgm:pt modelId="{08115D18-A936-461D-AE66-4BAB26871B9A}" type="parTrans" cxnId="{581CFE13-FAA7-40F1-9D5F-3195DCFCEBB7}">
      <dgm:prSet/>
      <dgm:spPr/>
      <dgm:t>
        <a:bodyPr/>
        <a:lstStyle/>
        <a:p>
          <a:endParaRPr lang="en-US"/>
        </a:p>
      </dgm:t>
    </dgm:pt>
    <dgm:pt modelId="{F69E1E55-F1CB-4C3F-8404-F1B02CE644A8}" type="sibTrans" cxnId="{581CFE13-FAA7-40F1-9D5F-3195DCFCEBB7}">
      <dgm:prSet/>
      <dgm:spPr/>
      <dgm:t>
        <a:bodyPr/>
        <a:lstStyle/>
        <a:p>
          <a:endParaRPr lang="en-US"/>
        </a:p>
      </dgm:t>
    </dgm:pt>
    <dgm:pt modelId="{92C43ABD-DB42-4939-A362-FD7CB1B057C8}">
      <dgm:prSet/>
      <dgm:spPr/>
      <dgm:t>
        <a:bodyPr/>
        <a:lstStyle/>
        <a:p>
          <a:r>
            <a:rPr lang="en-GB" dirty="0"/>
            <a:t>Credibility may be mitigated by developing credentialling systems, and co-design across stakeholder sectors would be beneficial. Further developments are needed. </a:t>
          </a:r>
          <a:endParaRPr lang="en-US" dirty="0"/>
        </a:p>
      </dgm:t>
    </dgm:pt>
    <dgm:pt modelId="{C8A027E8-AD5B-4889-88A3-9A722ECB341F}" type="parTrans" cxnId="{F96D24A1-2E01-4BD8-A146-8DA0CC06B404}">
      <dgm:prSet/>
      <dgm:spPr/>
      <dgm:t>
        <a:bodyPr/>
        <a:lstStyle/>
        <a:p>
          <a:endParaRPr lang="en-US"/>
        </a:p>
      </dgm:t>
    </dgm:pt>
    <dgm:pt modelId="{EDD890DE-239F-4CB3-B896-8576ABF75AE9}" type="sibTrans" cxnId="{F96D24A1-2E01-4BD8-A146-8DA0CC06B404}">
      <dgm:prSet/>
      <dgm:spPr/>
      <dgm:t>
        <a:bodyPr/>
        <a:lstStyle/>
        <a:p>
          <a:endParaRPr lang="en-US"/>
        </a:p>
      </dgm:t>
    </dgm:pt>
    <dgm:pt modelId="{1D89191D-78C0-43A8-A41B-9DCC41ED7FF4}" type="pres">
      <dgm:prSet presAssocID="{311D0A21-31A7-4C58-97B8-B32686D691D1}" presName="root" presStyleCnt="0">
        <dgm:presLayoutVars>
          <dgm:dir/>
          <dgm:resizeHandles val="exact"/>
        </dgm:presLayoutVars>
      </dgm:prSet>
      <dgm:spPr/>
    </dgm:pt>
    <dgm:pt modelId="{C8C9D2BD-740C-4EAF-8753-097B9D5541AE}" type="pres">
      <dgm:prSet presAssocID="{95C786C5-B518-4095-BA95-ACBC22E793C2}" presName="compNode" presStyleCnt="0"/>
      <dgm:spPr/>
    </dgm:pt>
    <dgm:pt modelId="{C7F893EA-235C-4E93-BD49-5904FF8759D3}" type="pres">
      <dgm:prSet presAssocID="{95C786C5-B518-4095-BA95-ACBC22E793C2}" presName="bgRect" presStyleLbl="bgShp" presStyleIdx="0" presStyleCnt="4"/>
      <dgm:spPr/>
    </dgm:pt>
    <dgm:pt modelId="{3700AC5C-F165-4F3F-9A07-BF31748B7DCC}" type="pres">
      <dgm:prSet presAssocID="{95C786C5-B518-4095-BA95-ACBC22E793C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luencer"/>
        </a:ext>
      </dgm:extLst>
    </dgm:pt>
    <dgm:pt modelId="{F7B1FBE9-532B-4695-987D-33719AB82BD8}" type="pres">
      <dgm:prSet presAssocID="{95C786C5-B518-4095-BA95-ACBC22E793C2}" presName="spaceRect" presStyleCnt="0"/>
      <dgm:spPr/>
    </dgm:pt>
    <dgm:pt modelId="{083D13F5-1AF3-454E-BBC0-21E36CD54B10}" type="pres">
      <dgm:prSet presAssocID="{95C786C5-B518-4095-BA95-ACBC22E793C2}" presName="parTx" presStyleLbl="revTx" presStyleIdx="0" presStyleCnt="4">
        <dgm:presLayoutVars>
          <dgm:chMax val="0"/>
          <dgm:chPref val="0"/>
        </dgm:presLayoutVars>
      </dgm:prSet>
      <dgm:spPr/>
    </dgm:pt>
    <dgm:pt modelId="{1D92DB9C-175C-4EB0-9BFA-F8F48928E4E9}" type="pres">
      <dgm:prSet presAssocID="{29A5FD92-796E-4B20-BA87-21792A625EB2}" presName="sibTrans" presStyleCnt="0"/>
      <dgm:spPr/>
    </dgm:pt>
    <dgm:pt modelId="{0E9EB72D-F4E1-40DE-BA73-936FCEE14A91}" type="pres">
      <dgm:prSet presAssocID="{259E9BEA-91A7-4136-A631-96B0D5121AAB}" presName="compNode" presStyleCnt="0"/>
      <dgm:spPr/>
    </dgm:pt>
    <dgm:pt modelId="{7C664571-E18E-4C51-A2A8-D2AB985924F2}" type="pres">
      <dgm:prSet presAssocID="{259E9BEA-91A7-4136-A631-96B0D5121AAB}" presName="bgRect" presStyleLbl="bgShp" presStyleIdx="1" presStyleCnt="4"/>
      <dgm:spPr/>
    </dgm:pt>
    <dgm:pt modelId="{06568BAA-BE4B-440E-AA1F-597E6F357B08}" type="pres">
      <dgm:prSet presAssocID="{259E9BEA-91A7-4136-A631-96B0D5121A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a:ext>
      </dgm:extLst>
    </dgm:pt>
    <dgm:pt modelId="{0A688BCE-09C8-453C-B763-B309CAC5870D}" type="pres">
      <dgm:prSet presAssocID="{259E9BEA-91A7-4136-A631-96B0D5121AAB}" presName="spaceRect" presStyleCnt="0"/>
      <dgm:spPr/>
    </dgm:pt>
    <dgm:pt modelId="{5B0E3CF3-2005-407E-A267-5DD1A47115E1}" type="pres">
      <dgm:prSet presAssocID="{259E9BEA-91A7-4136-A631-96B0D5121AAB}" presName="parTx" presStyleLbl="revTx" presStyleIdx="1" presStyleCnt="4">
        <dgm:presLayoutVars>
          <dgm:chMax val="0"/>
          <dgm:chPref val="0"/>
        </dgm:presLayoutVars>
      </dgm:prSet>
      <dgm:spPr/>
    </dgm:pt>
    <dgm:pt modelId="{EEC559DF-8B3F-496A-84F7-BEC126FF9649}" type="pres">
      <dgm:prSet presAssocID="{F8A5E548-CCCF-4E28-A759-FD0FCB458A9A}" presName="sibTrans" presStyleCnt="0"/>
      <dgm:spPr/>
    </dgm:pt>
    <dgm:pt modelId="{53584EA0-B421-4A4D-84E2-31E2A0617E65}" type="pres">
      <dgm:prSet presAssocID="{3BF8A6F9-2FBB-4F7D-AB39-DE3E14D06C36}" presName="compNode" presStyleCnt="0"/>
      <dgm:spPr/>
    </dgm:pt>
    <dgm:pt modelId="{4D89EC3F-51D8-4B19-A78B-279564DC65A2}" type="pres">
      <dgm:prSet presAssocID="{3BF8A6F9-2FBB-4F7D-AB39-DE3E14D06C36}" presName="bgRect" presStyleLbl="bgShp" presStyleIdx="2" presStyleCnt="4"/>
      <dgm:spPr/>
    </dgm:pt>
    <dgm:pt modelId="{C9963C42-E86E-4D12-A68A-60F2AADA25AB}" type="pres">
      <dgm:prSet presAssocID="{3BF8A6F9-2FBB-4F7D-AB39-DE3E14D06C3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06452C9C-7834-494F-BE96-3EB1279A4D67}" type="pres">
      <dgm:prSet presAssocID="{3BF8A6F9-2FBB-4F7D-AB39-DE3E14D06C36}" presName="spaceRect" presStyleCnt="0"/>
      <dgm:spPr/>
    </dgm:pt>
    <dgm:pt modelId="{A3EDCD2C-959F-4D13-9F9C-938B135FE6DB}" type="pres">
      <dgm:prSet presAssocID="{3BF8A6F9-2FBB-4F7D-AB39-DE3E14D06C36}" presName="parTx" presStyleLbl="revTx" presStyleIdx="2" presStyleCnt="4">
        <dgm:presLayoutVars>
          <dgm:chMax val="0"/>
          <dgm:chPref val="0"/>
        </dgm:presLayoutVars>
      </dgm:prSet>
      <dgm:spPr/>
    </dgm:pt>
    <dgm:pt modelId="{546DAB03-67FA-4AF4-9850-246DB62462C4}" type="pres">
      <dgm:prSet presAssocID="{F69E1E55-F1CB-4C3F-8404-F1B02CE644A8}" presName="sibTrans" presStyleCnt="0"/>
      <dgm:spPr/>
    </dgm:pt>
    <dgm:pt modelId="{AD30BB2D-8B65-401C-84DA-CAC2CB10410C}" type="pres">
      <dgm:prSet presAssocID="{92C43ABD-DB42-4939-A362-FD7CB1B057C8}" presName="compNode" presStyleCnt="0"/>
      <dgm:spPr/>
    </dgm:pt>
    <dgm:pt modelId="{BACA1F25-F91A-4CC0-826F-896AAFCA4FC5}" type="pres">
      <dgm:prSet presAssocID="{92C43ABD-DB42-4939-A362-FD7CB1B057C8}" presName="bgRect" presStyleLbl="bgShp" presStyleIdx="3" presStyleCnt="4"/>
      <dgm:spPr/>
    </dgm:pt>
    <dgm:pt modelId="{109DF510-F1F0-4DBB-9136-21252559682B}" type="pres">
      <dgm:prSet presAssocID="{92C43ABD-DB42-4939-A362-FD7CB1B057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C43CEF4C-7BED-41A8-8446-1DA332127327}" type="pres">
      <dgm:prSet presAssocID="{92C43ABD-DB42-4939-A362-FD7CB1B057C8}" presName="spaceRect" presStyleCnt="0"/>
      <dgm:spPr/>
    </dgm:pt>
    <dgm:pt modelId="{394BC53C-89C9-4DE3-9C3A-DC07727B4E08}" type="pres">
      <dgm:prSet presAssocID="{92C43ABD-DB42-4939-A362-FD7CB1B057C8}" presName="parTx" presStyleLbl="revTx" presStyleIdx="3" presStyleCnt="4">
        <dgm:presLayoutVars>
          <dgm:chMax val="0"/>
          <dgm:chPref val="0"/>
        </dgm:presLayoutVars>
      </dgm:prSet>
      <dgm:spPr/>
    </dgm:pt>
  </dgm:ptLst>
  <dgm:cxnLst>
    <dgm:cxn modelId="{581CFE13-FAA7-40F1-9D5F-3195DCFCEBB7}" srcId="{311D0A21-31A7-4C58-97B8-B32686D691D1}" destId="{3BF8A6F9-2FBB-4F7D-AB39-DE3E14D06C36}" srcOrd="2" destOrd="0" parTransId="{08115D18-A936-461D-AE66-4BAB26871B9A}" sibTransId="{F69E1E55-F1CB-4C3F-8404-F1B02CE644A8}"/>
    <dgm:cxn modelId="{5DD0E216-6901-4C9E-9C99-1921C3610A29}" type="presOf" srcId="{311D0A21-31A7-4C58-97B8-B32686D691D1}" destId="{1D89191D-78C0-43A8-A41B-9DCC41ED7FF4}" srcOrd="0" destOrd="0" presId="urn:microsoft.com/office/officeart/2018/2/layout/IconVerticalSolidList"/>
    <dgm:cxn modelId="{BD752464-D5D2-434C-B050-DC6DADC18445}" srcId="{311D0A21-31A7-4C58-97B8-B32686D691D1}" destId="{259E9BEA-91A7-4136-A631-96B0D5121AAB}" srcOrd="1" destOrd="0" parTransId="{1AA2ACAE-F895-4AB6-AA6B-EAB62EB5FAE5}" sibTransId="{F8A5E548-CCCF-4E28-A759-FD0FCB458A9A}"/>
    <dgm:cxn modelId="{75490053-6551-4116-B6F6-AF80EC6DF379}" type="presOf" srcId="{95C786C5-B518-4095-BA95-ACBC22E793C2}" destId="{083D13F5-1AF3-454E-BBC0-21E36CD54B10}" srcOrd="0" destOrd="0" presId="urn:microsoft.com/office/officeart/2018/2/layout/IconVerticalSolidList"/>
    <dgm:cxn modelId="{6C1C9E7B-BB49-416E-B048-35DA893876F1}" type="presOf" srcId="{3BF8A6F9-2FBB-4F7D-AB39-DE3E14D06C36}" destId="{A3EDCD2C-959F-4D13-9F9C-938B135FE6DB}" srcOrd="0" destOrd="0" presId="urn:microsoft.com/office/officeart/2018/2/layout/IconVerticalSolidList"/>
    <dgm:cxn modelId="{3BB6FA7C-A7D8-4B7C-AC7E-CFE19F4B19CC}" type="presOf" srcId="{259E9BEA-91A7-4136-A631-96B0D5121AAB}" destId="{5B0E3CF3-2005-407E-A267-5DD1A47115E1}" srcOrd="0" destOrd="0" presId="urn:microsoft.com/office/officeart/2018/2/layout/IconVerticalSolidList"/>
    <dgm:cxn modelId="{7E2C1487-F379-44F7-8432-E92DAFBFEB7B}" type="presOf" srcId="{92C43ABD-DB42-4939-A362-FD7CB1B057C8}" destId="{394BC53C-89C9-4DE3-9C3A-DC07727B4E08}" srcOrd="0" destOrd="0" presId="urn:microsoft.com/office/officeart/2018/2/layout/IconVerticalSolidList"/>
    <dgm:cxn modelId="{E9530192-94CE-4AD6-B2BC-DC91C05489DB}" srcId="{311D0A21-31A7-4C58-97B8-B32686D691D1}" destId="{95C786C5-B518-4095-BA95-ACBC22E793C2}" srcOrd="0" destOrd="0" parTransId="{23142663-801D-4DE7-860C-4AF232388B32}" sibTransId="{29A5FD92-796E-4B20-BA87-21792A625EB2}"/>
    <dgm:cxn modelId="{F96D24A1-2E01-4BD8-A146-8DA0CC06B404}" srcId="{311D0A21-31A7-4C58-97B8-B32686D691D1}" destId="{92C43ABD-DB42-4939-A362-FD7CB1B057C8}" srcOrd="3" destOrd="0" parTransId="{C8A027E8-AD5B-4889-88A3-9A722ECB341F}" sibTransId="{EDD890DE-239F-4CB3-B896-8576ABF75AE9}"/>
    <dgm:cxn modelId="{2CCA4549-67B7-4658-8F96-678FDA0F8EFD}" type="presParOf" srcId="{1D89191D-78C0-43A8-A41B-9DCC41ED7FF4}" destId="{C8C9D2BD-740C-4EAF-8753-097B9D5541AE}" srcOrd="0" destOrd="0" presId="urn:microsoft.com/office/officeart/2018/2/layout/IconVerticalSolidList"/>
    <dgm:cxn modelId="{E3B56CAB-EEED-429D-B565-EE680915A8C7}" type="presParOf" srcId="{C8C9D2BD-740C-4EAF-8753-097B9D5541AE}" destId="{C7F893EA-235C-4E93-BD49-5904FF8759D3}" srcOrd="0" destOrd="0" presId="urn:microsoft.com/office/officeart/2018/2/layout/IconVerticalSolidList"/>
    <dgm:cxn modelId="{C7B37BC7-2ED7-483A-825E-BEF695866327}" type="presParOf" srcId="{C8C9D2BD-740C-4EAF-8753-097B9D5541AE}" destId="{3700AC5C-F165-4F3F-9A07-BF31748B7DCC}" srcOrd="1" destOrd="0" presId="urn:microsoft.com/office/officeart/2018/2/layout/IconVerticalSolidList"/>
    <dgm:cxn modelId="{97B402F5-9485-4D41-8C78-7FDA7B88DAC0}" type="presParOf" srcId="{C8C9D2BD-740C-4EAF-8753-097B9D5541AE}" destId="{F7B1FBE9-532B-4695-987D-33719AB82BD8}" srcOrd="2" destOrd="0" presId="urn:microsoft.com/office/officeart/2018/2/layout/IconVerticalSolidList"/>
    <dgm:cxn modelId="{00498830-ED0D-45F7-A373-927FD95BF3F7}" type="presParOf" srcId="{C8C9D2BD-740C-4EAF-8753-097B9D5541AE}" destId="{083D13F5-1AF3-454E-BBC0-21E36CD54B10}" srcOrd="3" destOrd="0" presId="urn:microsoft.com/office/officeart/2018/2/layout/IconVerticalSolidList"/>
    <dgm:cxn modelId="{96FF37B6-8923-4A51-BDF9-6720FB12CF85}" type="presParOf" srcId="{1D89191D-78C0-43A8-A41B-9DCC41ED7FF4}" destId="{1D92DB9C-175C-4EB0-9BFA-F8F48928E4E9}" srcOrd="1" destOrd="0" presId="urn:microsoft.com/office/officeart/2018/2/layout/IconVerticalSolidList"/>
    <dgm:cxn modelId="{6CBE7B79-3EE6-49C5-9CF8-EB70DB4B5113}" type="presParOf" srcId="{1D89191D-78C0-43A8-A41B-9DCC41ED7FF4}" destId="{0E9EB72D-F4E1-40DE-BA73-936FCEE14A91}" srcOrd="2" destOrd="0" presId="urn:microsoft.com/office/officeart/2018/2/layout/IconVerticalSolidList"/>
    <dgm:cxn modelId="{AF0B4A34-BBE2-4358-93EC-0CB5476672C0}" type="presParOf" srcId="{0E9EB72D-F4E1-40DE-BA73-936FCEE14A91}" destId="{7C664571-E18E-4C51-A2A8-D2AB985924F2}" srcOrd="0" destOrd="0" presId="urn:microsoft.com/office/officeart/2018/2/layout/IconVerticalSolidList"/>
    <dgm:cxn modelId="{4B8A0054-36F9-4CA3-AA9F-B6C2608AF003}" type="presParOf" srcId="{0E9EB72D-F4E1-40DE-BA73-936FCEE14A91}" destId="{06568BAA-BE4B-440E-AA1F-597E6F357B08}" srcOrd="1" destOrd="0" presId="urn:microsoft.com/office/officeart/2018/2/layout/IconVerticalSolidList"/>
    <dgm:cxn modelId="{C824FF60-09C2-4A86-BF25-08F3621D937D}" type="presParOf" srcId="{0E9EB72D-F4E1-40DE-BA73-936FCEE14A91}" destId="{0A688BCE-09C8-453C-B763-B309CAC5870D}" srcOrd="2" destOrd="0" presId="urn:microsoft.com/office/officeart/2018/2/layout/IconVerticalSolidList"/>
    <dgm:cxn modelId="{01AB449A-FBA8-4B38-874D-E1BC7AFDB3D4}" type="presParOf" srcId="{0E9EB72D-F4E1-40DE-BA73-936FCEE14A91}" destId="{5B0E3CF3-2005-407E-A267-5DD1A47115E1}" srcOrd="3" destOrd="0" presId="urn:microsoft.com/office/officeart/2018/2/layout/IconVerticalSolidList"/>
    <dgm:cxn modelId="{15DFEDF8-441E-4A5F-BA06-758919ECA63E}" type="presParOf" srcId="{1D89191D-78C0-43A8-A41B-9DCC41ED7FF4}" destId="{EEC559DF-8B3F-496A-84F7-BEC126FF9649}" srcOrd="3" destOrd="0" presId="urn:microsoft.com/office/officeart/2018/2/layout/IconVerticalSolidList"/>
    <dgm:cxn modelId="{A25C15EE-2BE8-4446-BACE-5320B59F67D3}" type="presParOf" srcId="{1D89191D-78C0-43A8-A41B-9DCC41ED7FF4}" destId="{53584EA0-B421-4A4D-84E2-31E2A0617E65}" srcOrd="4" destOrd="0" presId="urn:microsoft.com/office/officeart/2018/2/layout/IconVerticalSolidList"/>
    <dgm:cxn modelId="{EF21E02A-3694-4AB2-BE20-9268B3B4193E}" type="presParOf" srcId="{53584EA0-B421-4A4D-84E2-31E2A0617E65}" destId="{4D89EC3F-51D8-4B19-A78B-279564DC65A2}" srcOrd="0" destOrd="0" presId="urn:microsoft.com/office/officeart/2018/2/layout/IconVerticalSolidList"/>
    <dgm:cxn modelId="{E21C5C3C-4AF2-4447-9681-923E10137E62}" type="presParOf" srcId="{53584EA0-B421-4A4D-84E2-31E2A0617E65}" destId="{C9963C42-E86E-4D12-A68A-60F2AADA25AB}" srcOrd="1" destOrd="0" presId="urn:microsoft.com/office/officeart/2018/2/layout/IconVerticalSolidList"/>
    <dgm:cxn modelId="{4FF0439B-9BA2-4BC4-B6EB-2EF4A691D82C}" type="presParOf" srcId="{53584EA0-B421-4A4D-84E2-31E2A0617E65}" destId="{06452C9C-7834-494F-BE96-3EB1279A4D67}" srcOrd="2" destOrd="0" presId="urn:microsoft.com/office/officeart/2018/2/layout/IconVerticalSolidList"/>
    <dgm:cxn modelId="{F583E6F3-D10A-4F0B-8CE7-57A9FE668371}" type="presParOf" srcId="{53584EA0-B421-4A4D-84E2-31E2A0617E65}" destId="{A3EDCD2C-959F-4D13-9F9C-938B135FE6DB}" srcOrd="3" destOrd="0" presId="urn:microsoft.com/office/officeart/2018/2/layout/IconVerticalSolidList"/>
    <dgm:cxn modelId="{23D7F052-0285-4F2C-9F95-D2A7A15EAF00}" type="presParOf" srcId="{1D89191D-78C0-43A8-A41B-9DCC41ED7FF4}" destId="{546DAB03-67FA-4AF4-9850-246DB62462C4}" srcOrd="5" destOrd="0" presId="urn:microsoft.com/office/officeart/2018/2/layout/IconVerticalSolidList"/>
    <dgm:cxn modelId="{ACA839AC-2E94-4C24-8987-4B647B4E2898}" type="presParOf" srcId="{1D89191D-78C0-43A8-A41B-9DCC41ED7FF4}" destId="{AD30BB2D-8B65-401C-84DA-CAC2CB10410C}" srcOrd="6" destOrd="0" presId="urn:microsoft.com/office/officeart/2018/2/layout/IconVerticalSolidList"/>
    <dgm:cxn modelId="{CD2CDC13-C74F-4C88-A216-3134D220DBE6}" type="presParOf" srcId="{AD30BB2D-8B65-401C-84DA-CAC2CB10410C}" destId="{BACA1F25-F91A-4CC0-826F-896AAFCA4FC5}" srcOrd="0" destOrd="0" presId="urn:microsoft.com/office/officeart/2018/2/layout/IconVerticalSolidList"/>
    <dgm:cxn modelId="{D4B205F9-61F7-4AE4-A95A-8FD115BF9814}" type="presParOf" srcId="{AD30BB2D-8B65-401C-84DA-CAC2CB10410C}" destId="{109DF510-F1F0-4DBB-9136-21252559682B}" srcOrd="1" destOrd="0" presId="urn:microsoft.com/office/officeart/2018/2/layout/IconVerticalSolidList"/>
    <dgm:cxn modelId="{796E59DB-FB70-4FC9-B732-F0669B99FB72}" type="presParOf" srcId="{AD30BB2D-8B65-401C-84DA-CAC2CB10410C}" destId="{C43CEF4C-7BED-41A8-8446-1DA332127327}" srcOrd="2" destOrd="0" presId="urn:microsoft.com/office/officeart/2018/2/layout/IconVerticalSolidList"/>
    <dgm:cxn modelId="{881C3F92-284A-4459-BE68-F8CDE50B684C}" type="presParOf" srcId="{AD30BB2D-8B65-401C-84DA-CAC2CB10410C}" destId="{394BC53C-89C9-4DE3-9C3A-DC07727B4E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EB93BA-20C7-4438-A117-3CF27E1F1D2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3D9FC3-FB48-4795-84AD-9B8950A19A17}">
      <dgm:prSet/>
      <dgm:spPr/>
      <dgm:t>
        <a:bodyPr/>
        <a:lstStyle/>
        <a:p>
          <a:r>
            <a:rPr lang="en-GB" dirty="0"/>
            <a:t>Raising awareness will help promote the credibility of DBs, so need stakeholder involvement from the outset: student, staff and employer. </a:t>
          </a:r>
          <a:endParaRPr lang="en-US" dirty="0"/>
        </a:p>
      </dgm:t>
    </dgm:pt>
    <dgm:pt modelId="{4DB5732D-0627-4A68-BE7F-829EEB004F82}" type="parTrans" cxnId="{64CD3999-602D-4A3D-82A1-AE6C5611FA0C}">
      <dgm:prSet/>
      <dgm:spPr/>
      <dgm:t>
        <a:bodyPr/>
        <a:lstStyle/>
        <a:p>
          <a:endParaRPr lang="en-US"/>
        </a:p>
      </dgm:t>
    </dgm:pt>
    <dgm:pt modelId="{F7833939-909B-434E-801C-0FF9135C5BF3}" type="sibTrans" cxnId="{64CD3999-602D-4A3D-82A1-AE6C5611FA0C}">
      <dgm:prSet/>
      <dgm:spPr/>
      <dgm:t>
        <a:bodyPr/>
        <a:lstStyle/>
        <a:p>
          <a:endParaRPr lang="en-US"/>
        </a:p>
      </dgm:t>
    </dgm:pt>
    <dgm:pt modelId="{2F263652-E596-4800-8B67-518012211ACB}">
      <dgm:prSet/>
      <dgm:spPr/>
      <dgm:t>
        <a:bodyPr/>
        <a:lstStyle/>
        <a:p>
          <a:r>
            <a:rPr lang="en-GB" dirty="0"/>
            <a:t>Taking a student led approach is exemplified e.g. DBs driven by Students' Associations at the Universities of Edinburgh, Stirling and Dundee </a:t>
          </a:r>
          <a:r>
            <a:rPr lang="en-GB" u="sng" dirty="0">
              <a:hlinkClick xmlns:r="http://schemas.openxmlformats.org/officeDocument/2006/relationships" r:id="rId1"/>
            </a:rPr>
            <a:t>(Anderson et al. 2017)</a:t>
          </a:r>
          <a:r>
            <a:rPr lang="en-GB" dirty="0"/>
            <a:t>. </a:t>
          </a:r>
          <a:endParaRPr lang="en-US" dirty="0"/>
        </a:p>
      </dgm:t>
    </dgm:pt>
    <dgm:pt modelId="{EE8926B8-311A-4B9D-9438-FD20D2543839}" type="parTrans" cxnId="{7F5110B9-3D50-4C63-A682-28D0E758C1BF}">
      <dgm:prSet/>
      <dgm:spPr/>
      <dgm:t>
        <a:bodyPr/>
        <a:lstStyle/>
        <a:p>
          <a:endParaRPr lang="en-US"/>
        </a:p>
      </dgm:t>
    </dgm:pt>
    <dgm:pt modelId="{5FD31529-D001-44E1-89C5-7802F0657DDC}" type="sibTrans" cxnId="{7F5110B9-3D50-4C63-A682-28D0E758C1BF}">
      <dgm:prSet/>
      <dgm:spPr/>
      <dgm:t>
        <a:bodyPr/>
        <a:lstStyle/>
        <a:p>
          <a:endParaRPr lang="en-US"/>
        </a:p>
      </dgm:t>
    </dgm:pt>
    <dgm:pt modelId="{C5E7E6C2-4749-494C-BE6A-91226BB0A2CC}">
      <dgm:prSet/>
      <dgm:spPr/>
      <dgm:t>
        <a:bodyPr/>
        <a:lstStyle/>
        <a:p>
          <a:r>
            <a:rPr lang="en-GB" dirty="0"/>
            <a:t>Ensuring the purpose of the DB drives its design, and progression inbuilt to create manageable milestones </a:t>
          </a:r>
          <a:r>
            <a:rPr lang="en-GB" u="sng" dirty="0">
              <a:hlinkClick xmlns:r="http://schemas.openxmlformats.org/officeDocument/2006/relationships" r:id="rId2"/>
            </a:rPr>
            <a:t>(Carey and </a:t>
          </a:r>
          <a:r>
            <a:rPr lang="en-GB" u="sng" dirty="0" err="1">
              <a:hlinkClick xmlns:r="http://schemas.openxmlformats.org/officeDocument/2006/relationships" r:id="rId2"/>
            </a:rPr>
            <a:t>Stefaniak</a:t>
          </a:r>
          <a:r>
            <a:rPr lang="en-GB" u="sng" dirty="0">
              <a:hlinkClick xmlns:r="http://schemas.openxmlformats.org/officeDocument/2006/relationships" r:id="rId2"/>
            </a:rPr>
            <a:t> 2018)</a:t>
          </a:r>
          <a:r>
            <a:rPr lang="en-GB" dirty="0"/>
            <a:t>. </a:t>
          </a:r>
          <a:r>
            <a:rPr lang="en-GB" u="sng" dirty="0" err="1">
              <a:hlinkClick xmlns:r="http://schemas.openxmlformats.org/officeDocument/2006/relationships" r:id="rId3"/>
            </a:rPr>
            <a:t>Dyjur</a:t>
          </a:r>
          <a:r>
            <a:rPr lang="en-GB" u="sng" dirty="0">
              <a:hlinkClick xmlns:r="http://schemas.openxmlformats.org/officeDocument/2006/relationships" r:id="rId3"/>
            </a:rPr>
            <a:t> and Lindstrom (2017)</a:t>
          </a:r>
          <a:r>
            <a:rPr lang="en-GB" dirty="0"/>
            <a:t> </a:t>
          </a:r>
          <a:endParaRPr lang="en-US" dirty="0"/>
        </a:p>
      </dgm:t>
    </dgm:pt>
    <dgm:pt modelId="{591F01DF-DFF8-4516-BEDB-F840614EFC26}" type="parTrans" cxnId="{9E59AC13-574E-4C2A-8B1A-F33645C49A2C}">
      <dgm:prSet/>
      <dgm:spPr/>
      <dgm:t>
        <a:bodyPr/>
        <a:lstStyle/>
        <a:p>
          <a:endParaRPr lang="en-US"/>
        </a:p>
      </dgm:t>
    </dgm:pt>
    <dgm:pt modelId="{AFBC1404-4B95-43A7-B0D1-A8D93B032179}" type="sibTrans" cxnId="{9E59AC13-574E-4C2A-8B1A-F33645C49A2C}">
      <dgm:prSet/>
      <dgm:spPr/>
      <dgm:t>
        <a:bodyPr/>
        <a:lstStyle/>
        <a:p>
          <a:endParaRPr lang="en-US"/>
        </a:p>
      </dgm:t>
    </dgm:pt>
    <dgm:pt modelId="{E6D8D08D-ACE5-4ADD-8E85-E68C73B9B477}">
      <dgm:prSet/>
      <dgm:spPr/>
      <dgm:t>
        <a:bodyPr/>
        <a:lstStyle/>
        <a:p>
          <a:r>
            <a:rPr lang="en-GB" dirty="0"/>
            <a:t>Putting effort into graphic design will help promote credibility, communication of purpose and needs to be inclusive. Recommend codesign </a:t>
          </a:r>
          <a:r>
            <a:rPr lang="en-GB" u="sng" dirty="0">
              <a:hlinkClick xmlns:r="http://schemas.openxmlformats.org/officeDocument/2006/relationships" r:id="rId4"/>
            </a:rPr>
            <a:t>(MacKinnon 2021)</a:t>
          </a:r>
          <a:endParaRPr lang="en-US" dirty="0"/>
        </a:p>
      </dgm:t>
    </dgm:pt>
    <dgm:pt modelId="{D3A1CB34-59A4-4AF6-9C8E-7BF9129D0E78}" type="parTrans" cxnId="{79F98591-2291-4D92-8B09-AB86B9041DCD}">
      <dgm:prSet/>
      <dgm:spPr/>
      <dgm:t>
        <a:bodyPr/>
        <a:lstStyle/>
        <a:p>
          <a:endParaRPr lang="en-US"/>
        </a:p>
      </dgm:t>
    </dgm:pt>
    <dgm:pt modelId="{04596666-4993-449A-B06E-E3614904CE8B}" type="sibTrans" cxnId="{79F98591-2291-4D92-8B09-AB86B9041DCD}">
      <dgm:prSet/>
      <dgm:spPr/>
      <dgm:t>
        <a:bodyPr/>
        <a:lstStyle/>
        <a:p>
          <a:endParaRPr lang="en-US"/>
        </a:p>
      </dgm:t>
    </dgm:pt>
    <dgm:pt modelId="{09051D56-9E71-4E88-B949-9D9AD09CAE63}">
      <dgm:prSet/>
      <dgm:spPr/>
      <dgm:t>
        <a:bodyPr/>
        <a:lstStyle/>
        <a:p>
          <a:r>
            <a:rPr lang="en-GB" dirty="0"/>
            <a:t>Developing strong partnerships between HEAs and employers (</a:t>
          </a:r>
          <a:r>
            <a:rPr lang="en-GB" u="sng" dirty="0">
              <a:hlinkClick xmlns:r="http://schemas.openxmlformats.org/officeDocument/2006/relationships" r:id="rId5"/>
            </a:rPr>
            <a:t>Perkins and Pryor (2021)</a:t>
          </a:r>
          <a:r>
            <a:rPr lang="en-GB" dirty="0"/>
            <a:t> . </a:t>
          </a:r>
          <a:endParaRPr lang="en-US" dirty="0"/>
        </a:p>
      </dgm:t>
    </dgm:pt>
    <dgm:pt modelId="{709A393F-31C3-4E3C-A2AE-8E5A3B3111EE}" type="parTrans" cxnId="{E66EC08C-36CA-4874-BE15-864DFC8CB37A}">
      <dgm:prSet/>
      <dgm:spPr/>
      <dgm:t>
        <a:bodyPr/>
        <a:lstStyle/>
        <a:p>
          <a:endParaRPr lang="en-US"/>
        </a:p>
      </dgm:t>
    </dgm:pt>
    <dgm:pt modelId="{C9D93388-024E-494E-80BA-C9D9BFB395FE}" type="sibTrans" cxnId="{E66EC08C-36CA-4874-BE15-864DFC8CB37A}">
      <dgm:prSet/>
      <dgm:spPr/>
      <dgm:t>
        <a:bodyPr/>
        <a:lstStyle/>
        <a:p>
          <a:endParaRPr lang="en-US"/>
        </a:p>
      </dgm:t>
    </dgm:pt>
    <dgm:pt modelId="{E76D4B03-545E-4495-824B-9E32C8ECDCD0}">
      <dgm:prSet/>
      <dgm:spPr/>
      <dgm:t>
        <a:bodyPr/>
        <a:lstStyle/>
        <a:p>
          <a:r>
            <a:rPr lang="en-GB" dirty="0"/>
            <a:t>Balancing pedagogical digital badge practice with employer needs, with clear curriculum outcomes, robust communication strategies and clear and precise badge detail </a:t>
          </a:r>
          <a:r>
            <a:rPr lang="en-GB"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xmlns:r="http://schemas.openxmlformats.org/officeDocument/2006/relationships" r:id="rId6"/>
            </a:rPr>
            <a:t>(Leaser et al. 2020)</a:t>
          </a:r>
          <a:r>
            <a:rPr lang="en-GB"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dgm:t>
    </dgm:pt>
    <dgm:pt modelId="{86B85C12-CA6B-49CE-A678-D6A1530C5745}" type="parTrans" cxnId="{5B703445-D4FA-4A0D-8002-85C55CD3A174}">
      <dgm:prSet/>
      <dgm:spPr/>
      <dgm:t>
        <a:bodyPr/>
        <a:lstStyle/>
        <a:p>
          <a:endParaRPr lang="en-US"/>
        </a:p>
      </dgm:t>
    </dgm:pt>
    <dgm:pt modelId="{9164DE0A-14C6-45B8-BED5-FEB179BAC4CB}" type="sibTrans" cxnId="{5B703445-D4FA-4A0D-8002-85C55CD3A174}">
      <dgm:prSet/>
      <dgm:spPr/>
      <dgm:t>
        <a:bodyPr/>
        <a:lstStyle/>
        <a:p>
          <a:endParaRPr lang="en-US"/>
        </a:p>
      </dgm:t>
    </dgm:pt>
    <dgm:pt modelId="{87558415-C13C-49B8-8211-E5E943C4344A}" type="pres">
      <dgm:prSet presAssocID="{9BEB93BA-20C7-4438-A117-3CF27E1F1D2C}" presName="root" presStyleCnt="0">
        <dgm:presLayoutVars>
          <dgm:dir/>
          <dgm:resizeHandles val="exact"/>
        </dgm:presLayoutVars>
      </dgm:prSet>
      <dgm:spPr/>
    </dgm:pt>
    <dgm:pt modelId="{55FF1133-7853-408E-8AD2-FFAAF1E99B99}" type="pres">
      <dgm:prSet presAssocID="{7E3D9FC3-FB48-4795-84AD-9B8950A19A17}" presName="compNode" presStyleCnt="0"/>
      <dgm:spPr/>
    </dgm:pt>
    <dgm:pt modelId="{BD42AA96-4FD3-4C45-9C57-2A19C6904904}" type="pres">
      <dgm:prSet presAssocID="{7E3D9FC3-FB48-4795-84AD-9B8950A19A17}" presName="bgRect" presStyleLbl="bgShp" presStyleIdx="0" presStyleCnt="6"/>
      <dgm:spPr/>
    </dgm:pt>
    <dgm:pt modelId="{8F65575B-4971-44C6-8BE2-B52DF8DA8E28}" type="pres">
      <dgm:prSet presAssocID="{7E3D9FC3-FB48-4795-84AD-9B8950A19A17}" presName="iconRect" presStyleLbl="node1" presStyleIdx="0"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ting"/>
        </a:ext>
      </dgm:extLst>
    </dgm:pt>
    <dgm:pt modelId="{120E4014-988D-44E5-B2C4-3AC5AA7D4345}" type="pres">
      <dgm:prSet presAssocID="{7E3D9FC3-FB48-4795-84AD-9B8950A19A17}" presName="spaceRect" presStyleCnt="0"/>
      <dgm:spPr/>
    </dgm:pt>
    <dgm:pt modelId="{0D7DE2F1-7D49-4D42-BD00-C02998CD8BA9}" type="pres">
      <dgm:prSet presAssocID="{7E3D9FC3-FB48-4795-84AD-9B8950A19A17}" presName="parTx" presStyleLbl="revTx" presStyleIdx="0" presStyleCnt="6">
        <dgm:presLayoutVars>
          <dgm:chMax val="0"/>
          <dgm:chPref val="0"/>
        </dgm:presLayoutVars>
      </dgm:prSet>
      <dgm:spPr/>
    </dgm:pt>
    <dgm:pt modelId="{19AD280C-0A80-4EE0-80F1-0D039BFA4587}" type="pres">
      <dgm:prSet presAssocID="{F7833939-909B-434E-801C-0FF9135C5BF3}" presName="sibTrans" presStyleCnt="0"/>
      <dgm:spPr/>
    </dgm:pt>
    <dgm:pt modelId="{E41D78E7-3884-4BE9-A512-7370D44A2115}" type="pres">
      <dgm:prSet presAssocID="{2F263652-E596-4800-8B67-518012211ACB}" presName="compNode" presStyleCnt="0"/>
      <dgm:spPr/>
    </dgm:pt>
    <dgm:pt modelId="{84B14AB1-AE08-4948-8021-D20EBE51E2F1}" type="pres">
      <dgm:prSet presAssocID="{2F263652-E596-4800-8B67-518012211ACB}" presName="bgRect" presStyleLbl="bgShp" presStyleIdx="1" presStyleCnt="6"/>
      <dgm:spPr/>
    </dgm:pt>
    <dgm:pt modelId="{F285832E-E26F-4C63-AB63-4AF87663E3F6}" type="pres">
      <dgm:prSet presAssocID="{2F263652-E596-4800-8B67-518012211ACB}" presName="iconRect" presStyleLbl="node1" presStyleIdx="1"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rocodile"/>
        </a:ext>
      </dgm:extLst>
    </dgm:pt>
    <dgm:pt modelId="{03591B91-BEF7-4295-A76C-E40C4C41E7E4}" type="pres">
      <dgm:prSet presAssocID="{2F263652-E596-4800-8B67-518012211ACB}" presName="spaceRect" presStyleCnt="0"/>
      <dgm:spPr/>
    </dgm:pt>
    <dgm:pt modelId="{4F6F6DE7-4988-4016-A84E-69B6B740727D}" type="pres">
      <dgm:prSet presAssocID="{2F263652-E596-4800-8B67-518012211ACB}" presName="parTx" presStyleLbl="revTx" presStyleIdx="1" presStyleCnt="6">
        <dgm:presLayoutVars>
          <dgm:chMax val="0"/>
          <dgm:chPref val="0"/>
        </dgm:presLayoutVars>
      </dgm:prSet>
      <dgm:spPr/>
    </dgm:pt>
    <dgm:pt modelId="{844EF9E1-4ECA-462F-B11A-533610489E50}" type="pres">
      <dgm:prSet presAssocID="{5FD31529-D001-44E1-89C5-7802F0657DDC}" presName="sibTrans" presStyleCnt="0"/>
      <dgm:spPr/>
    </dgm:pt>
    <dgm:pt modelId="{BF37ED67-1EA7-40E3-97D7-3CCCB9592438}" type="pres">
      <dgm:prSet presAssocID="{C5E7E6C2-4749-494C-BE6A-91226BB0A2CC}" presName="compNode" presStyleCnt="0"/>
      <dgm:spPr/>
    </dgm:pt>
    <dgm:pt modelId="{9B6A5424-05F0-4505-B19F-40FF859CBA1B}" type="pres">
      <dgm:prSet presAssocID="{C5E7E6C2-4749-494C-BE6A-91226BB0A2CC}" presName="bgRect" presStyleLbl="bgShp" presStyleIdx="2" presStyleCnt="6"/>
      <dgm:spPr/>
    </dgm:pt>
    <dgm:pt modelId="{CBFED678-00C3-4F13-83BB-ED182605F2CE}" type="pres">
      <dgm:prSet presAssocID="{C5E7E6C2-4749-494C-BE6A-91226BB0A2CC}" presName="iconRect" presStyleLbl="node1" presStyleIdx="2"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nching Diagram"/>
        </a:ext>
      </dgm:extLst>
    </dgm:pt>
    <dgm:pt modelId="{D72A5E87-A95A-4617-A736-D4C9B573455A}" type="pres">
      <dgm:prSet presAssocID="{C5E7E6C2-4749-494C-BE6A-91226BB0A2CC}" presName="spaceRect" presStyleCnt="0"/>
      <dgm:spPr/>
    </dgm:pt>
    <dgm:pt modelId="{3942B7BE-686C-49BE-85A8-3B4277E02EBD}" type="pres">
      <dgm:prSet presAssocID="{C5E7E6C2-4749-494C-BE6A-91226BB0A2CC}" presName="parTx" presStyleLbl="revTx" presStyleIdx="2" presStyleCnt="6">
        <dgm:presLayoutVars>
          <dgm:chMax val="0"/>
          <dgm:chPref val="0"/>
        </dgm:presLayoutVars>
      </dgm:prSet>
      <dgm:spPr/>
    </dgm:pt>
    <dgm:pt modelId="{C0CB28D4-CC6E-4062-948B-0B50F2EFA870}" type="pres">
      <dgm:prSet presAssocID="{AFBC1404-4B95-43A7-B0D1-A8D93B032179}" presName="sibTrans" presStyleCnt="0"/>
      <dgm:spPr/>
    </dgm:pt>
    <dgm:pt modelId="{C4472A9A-7A43-4E58-92B7-A3CF93C2E3D3}" type="pres">
      <dgm:prSet presAssocID="{E6D8D08D-ACE5-4ADD-8E85-E68C73B9B477}" presName="compNode" presStyleCnt="0"/>
      <dgm:spPr/>
    </dgm:pt>
    <dgm:pt modelId="{78EF77E4-5851-4C3B-97CB-5193333EEE6E}" type="pres">
      <dgm:prSet presAssocID="{E6D8D08D-ACE5-4ADD-8E85-E68C73B9B477}" presName="bgRect" presStyleLbl="bgShp" presStyleIdx="3" presStyleCnt="6"/>
      <dgm:spPr/>
    </dgm:pt>
    <dgm:pt modelId="{9EE03049-0773-4D41-9F57-A2886D69A09C}" type="pres">
      <dgm:prSet presAssocID="{E6D8D08D-ACE5-4ADD-8E85-E68C73B9B477}" presName="iconRect" presStyleLbl="node1" presStyleIdx="3"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lassroom"/>
        </a:ext>
      </dgm:extLst>
    </dgm:pt>
    <dgm:pt modelId="{82561348-061C-4AEF-9E30-28C5F9AFDC3D}" type="pres">
      <dgm:prSet presAssocID="{E6D8D08D-ACE5-4ADD-8E85-E68C73B9B477}" presName="spaceRect" presStyleCnt="0"/>
      <dgm:spPr/>
    </dgm:pt>
    <dgm:pt modelId="{0813B5FB-3711-4D81-AA21-04BC1F3FFE8A}" type="pres">
      <dgm:prSet presAssocID="{E6D8D08D-ACE5-4ADD-8E85-E68C73B9B477}" presName="parTx" presStyleLbl="revTx" presStyleIdx="3" presStyleCnt="6">
        <dgm:presLayoutVars>
          <dgm:chMax val="0"/>
          <dgm:chPref val="0"/>
        </dgm:presLayoutVars>
      </dgm:prSet>
      <dgm:spPr/>
    </dgm:pt>
    <dgm:pt modelId="{D47B98C3-9F6B-4DA7-AD89-477DE47C77CF}" type="pres">
      <dgm:prSet presAssocID="{04596666-4993-449A-B06E-E3614904CE8B}" presName="sibTrans" presStyleCnt="0"/>
      <dgm:spPr/>
    </dgm:pt>
    <dgm:pt modelId="{EAA70141-883F-496F-955B-482C8A171228}" type="pres">
      <dgm:prSet presAssocID="{09051D56-9E71-4E88-B949-9D9AD09CAE63}" presName="compNode" presStyleCnt="0"/>
      <dgm:spPr/>
    </dgm:pt>
    <dgm:pt modelId="{512E1C6E-534A-491E-A079-1A8E46DB24BA}" type="pres">
      <dgm:prSet presAssocID="{09051D56-9E71-4E88-B949-9D9AD09CAE63}" presName="bgRect" presStyleLbl="bgShp" presStyleIdx="4" presStyleCnt="6"/>
      <dgm:spPr/>
    </dgm:pt>
    <dgm:pt modelId="{4F67E4C2-2329-4A36-BBE4-F9D3BD96B5C5}" type="pres">
      <dgm:prSet presAssocID="{09051D56-9E71-4E88-B949-9D9AD09CAE63}" presName="iconRect" presStyleLbl="node1" presStyleIdx="4" presStyleCnt="6"/>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Office Worker"/>
        </a:ext>
      </dgm:extLst>
    </dgm:pt>
    <dgm:pt modelId="{CD68C135-3A9B-4583-903C-B6271806AF30}" type="pres">
      <dgm:prSet presAssocID="{09051D56-9E71-4E88-B949-9D9AD09CAE63}" presName="spaceRect" presStyleCnt="0"/>
      <dgm:spPr/>
    </dgm:pt>
    <dgm:pt modelId="{25AC636E-920D-4716-BB1B-5036F25AA7FE}" type="pres">
      <dgm:prSet presAssocID="{09051D56-9E71-4E88-B949-9D9AD09CAE63}" presName="parTx" presStyleLbl="revTx" presStyleIdx="4" presStyleCnt="6">
        <dgm:presLayoutVars>
          <dgm:chMax val="0"/>
          <dgm:chPref val="0"/>
        </dgm:presLayoutVars>
      </dgm:prSet>
      <dgm:spPr/>
    </dgm:pt>
    <dgm:pt modelId="{ED4E69EA-93FB-4FDA-8CAF-0B6EBAE37086}" type="pres">
      <dgm:prSet presAssocID="{C9D93388-024E-494E-80BA-C9D9BFB395FE}" presName="sibTrans" presStyleCnt="0"/>
      <dgm:spPr/>
    </dgm:pt>
    <dgm:pt modelId="{A7EBDCAF-E55F-461A-B471-603F1B2C1F1B}" type="pres">
      <dgm:prSet presAssocID="{E76D4B03-545E-4495-824B-9E32C8ECDCD0}" presName="compNode" presStyleCnt="0"/>
      <dgm:spPr/>
    </dgm:pt>
    <dgm:pt modelId="{C431209C-1593-4E9F-85FA-7481464B7E95}" type="pres">
      <dgm:prSet presAssocID="{E76D4B03-545E-4495-824B-9E32C8ECDCD0}" presName="bgRect" presStyleLbl="bgShp" presStyleIdx="5" presStyleCnt="6"/>
      <dgm:spPr/>
    </dgm:pt>
    <dgm:pt modelId="{2BC7382F-4B4E-402D-A0AE-2DB79CB0A8D1}" type="pres">
      <dgm:prSet presAssocID="{E76D4B03-545E-4495-824B-9E32C8ECDCD0}" presName="iconRect" presStyleLbl="node1" presStyleIdx="5" presStyleCnt="6"/>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Diploma Roll"/>
        </a:ext>
      </dgm:extLst>
    </dgm:pt>
    <dgm:pt modelId="{A0E1AC8F-4EA7-4449-A0F9-0B43A6C95781}" type="pres">
      <dgm:prSet presAssocID="{E76D4B03-545E-4495-824B-9E32C8ECDCD0}" presName="spaceRect" presStyleCnt="0"/>
      <dgm:spPr/>
    </dgm:pt>
    <dgm:pt modelId="{7D31C93C-79B2-4556-9C62-317E5C2828D1}" type="pres">
      <dgm:prSet presAssocID="{E76D4B03-545E-4495-824B-9E32C8ECDCD0}" presName="parTx" presStyleLbl="revTx" presStyleIdx="5" presStyleCnt="6">
        <dgm:presLayoutVars>
          <dgm:chMax val="0"/>
          <dgm:chPref val="0"/>
        </dgm:presLayoutVars>
      </dgm:prSet>
      <dgm:spPr/>
    </dgm:pt>
  </dgm:ptLst>
  <dgm:cxnLst>
    <dgm:cxn modelId="{9E59AC13-574E-4C2A-8B1A-F33645C49A2C}" srcId="{9BEB93BA-20C7-4438-A117-3CF27E1F1D2C}" destId="{C5E7E6C2-4749-494C-BE6A-91226BB0A2CC}" srcOrd="2" destOrd="0" parTransId="{591F01DF-DFF8-4516-BEDB-F840614EFC26}" sibTransId="{AFBC1404-4B95-43A7-B0D1-A8D93B032179}"/>
    <dgm:cxn modelId="{6E773D31-DAA3-4215-AA2D-B3F7BC49BFE2}" type="presOf" srcId="{E6D8D08D-ACE5-4ADD-8E85-E68C73B9B477}" destId="{0813B5FB-3711-4D81-AA21-04BC1F3FFE8A}" srcOrd="0" destOrd="0" presId="urn:microsoft.com/office/officeart/2018/2/layout/IconVerticalSolidList"/>
    <dgm:cxn modelId="{C3E33935-5E56-4EF3-906D-67D9A4F86789}" type="presOf" srcId="{E76D4B03-545E-4495-824B-9E32C8ECDCD0}" destId="{7D31C93C-79B2-4556-9C62-317E5C2828D1}" srcOrd="0" destOrd="0" presId="urn:microsoft.com/office/officeart/2018/2/layout/IconVerticalSolidList"/>
    <dgm:cxn modelId="{2EB32A61-E0C2-4F57-B7C6-59962BD9B73A}" type="presOf" srcId="{9BEB93BA-20C7-4438-A117-3CF27E1F1D2C}" destId="{87558415-C13C-49B8-8211-E5E943C4344A}" srcOrd="0" destOrd="0" presId="urn:microsoft.com/office/officeart/2018/2/layout/IconVerticalSolidList"/>
    <dgm:cxn modelId="{60634761-6877-402F-A244-CB0828BC295B}" type="presOf" srcId="{09051D56-9E71-4E88-B949-9D9AD09CAE63}" destId="{25AC636E-920D-4716-BB1B-5036F25AA7FE}" srcOrd="0" destOrd="0" presId="urn:microsoft.com/office/officeart/2018/2/layout/IconVerticalSolidList"/>
    <dgm:cxn modelId="{5B703445-D4FA-4A0D-8002-85C55CD3A174}" srcId="{9BEB93BA-20C7-4438-A117-3CF27E1F1D2C}" destId="{E76D4B03-545E-4495-824B-9E32C8ECDCD0}" srcOrd="5" destOrd="0" parTransId="{86B85C12-CA6B-49CE-A678-D6A1530C5745}" sibTransId="{9164DE0A-14C6-45B8-BED5-FEB179BAC4CB}"/>
    <dgm:cxn modelId="{E66EC08C-36CA-4874-BE15-864DFC8CB37A}" srcId="{9BEB93BA-20C7-4438-A117-3CF27E1F1D2C}" destId="{09051D56-9E71-4E88-B949-9D9AD09CAE63}" srcOrd="4" destOrd="0" parTransId="{709A393F-31C3-4E3C-A2AE-8E5A3B3111EE}" sibTransId="{C9D93388-024E-494E-80BA-C9D9BFB395FE}"/>
    <dgm:cxn modelId="{79F98591-2291-4D92-8B09-AB86B9041DCD}" srcId="{9BEB93BA-20C7-4438-A117-3CF27E1F1D2C}" destId="{E6D8D08D-ACE5-4ADD-8E85-E68C73B9B477}" srcOrd="3" destOrd="0" parTransId="{D3A1CB34-59A4-4AF6-9C8E-7BF9129D0E78}" sibTransId="{04596666-4993-449A-B06E-E3614904CE8B}"/>
    <dgm:cxn modelId="{64CD3999-602D-4A3D-82A1-AE6C5611FA0C}" srcId="{9BEB93BA-20C7-4438-A117-3CF27E1F1D2C}" destId="{7E3D9FC3-FB48-4795-84AD-9B8950A19A17}" srcOrd="0" destOrd="0" parTransId="{4DB5732D-0627-4A68-BE7F-829EEB004F82}" sibTransId="{F7833939-909B-434E-801C-0FF9135C5BF3}"/>
    <dgm:cxn modelId="{075815A9-8B6A-4F9D-8542-6C940E8CB815}" type="presOf" srcId="{C5E7E6C2-4749-494C-BE6A-91226BB0A2CC}" destId="{3942B7BE-686C-49BE-85A8-3B4277E02EBD}" srcOrd="0" destOrd="0" presId="urn:microsoft.com/office/officeart/2018/2/layout/IconVerticalSolidList"/>
    <dgm:cxn modelId="{7F5110B9-3D50-4C63-A682-28D0E758C1BF}" srcId="{9BEB93BA-20C7-4438-A117-3CF27E1F1D2C}" destId="{2F263652-E596-4800-8B67-518012211ACB}" srcOrd="1" destOrd="0" parTransId="{EE8926B8-311A-4B9D-9438-FD20D2543839}" sibTransId="{5FD31529-D001-44E1-89C5-7802F0657DDC}"/>
    <dgm:cxn modelId="{4BB15ABB-C46E-4729-B45B-FDC7BEAA78CF}" type="presOf" srcId="{7E3D9FC3-FB48-4795-84AD-9B8950A19A17}" destId="{0D7DE2F1-7D49-4D42-BD00-C02998CD8BA9}" srcOrd="0" destOrd="0" presId="urn:microsoft.com/office/officeart/2018/2/layout/IconVerticalSolidList"/>
    <dgm:cxn modelId="{1C4232F1-7D59-40D0-BEEC-1CFC10A06DEF}" type="presOf" srcId="{2F263652-E596-4800-8B67-518012211ACB}" destId="{4F6F6DE7-4988-4016-A84E-69B6B740727D}" srcOrd="0" destOrd="0" presId="urn:microsoft.com/office/officeart/2018/2/layout/IconVerticalSolidList"/>
    <dgm:cxn modelId="{B026AD56-2C10-46EB-AD56-607BC569C724}" type="presParOf" srcId="{87558415-C13C-49B8-8211-E5E943C4344A}" destId="{55FF1133-7853-408E-8AD2-FFAAF1E99B99}" srcOrd="0" destOrd="0" presId="urn:microsoft.com/office/officeart/2018/2/layout/IconVerticalSolidList"/>
    <dgm:cxn modelId="{674FF577-B4A9-453A-9AA8-E803076F8F56}" type="presParOf" srcId="{55FF1133-7853-408E-8AD2-FFAAF1E99B99}" destId="{BD42AA96-4FD3-4C45-9C57-2A19C6904904}" srcOrd="0" destOrd="0" presId="urn:microsoft.com/office/officeart/2018/2/layout/IconVerticalSolidList"/>
    <dgm:cxn modelId="{B2B4A4B8-742E-4BF7-A280-271D1106DE9C}" type="presParOf" srcId="{55FF1133-7853-408E-8AD2-FFAAF1E99B99}" destId="{8F65575B-4971-44C6-8BE2-B52DF8DA8E28}" srcOrd="1" destOrd="0" presId="urn:microsoft.com/office/officeart/2018/2/layout/IconVerticalSolidList"/>
    <dgm:cxn modelId="{AE14443C-A551-47C9-BA59-683BB415FB0A}" type="presParOf" srcId="{55FF1133-7853-408E-8AD2-FFAAF1E99B99}" destId="{120E4014-988D-44E5-B2C4-3AC5AA7D4345}" srcOrd="2" destOrd="0" presId="urn:microsoft.com/office/officeart/2018/2/layout/IconVerticalSolidList"/>
    <dgm:cxn modelId="{4EBF579F-EB87-4E1B-9C80-B72253F0D262}" type="presParOf" srcId="{55FF1133-7853-408E-8AD2-FFAAF1E99B99}" destId="{0D7DE2F1-7D49-4D42-BD00-C02998CD8BA9}" srcOrd="3" destOrd="0" presId="urn:microsoft.com/office/officeart/2018/2/layout/IconVerticalSolidList"/>
    <dgm:cxn modelId="{248EE273-871D-4A2A-B4A1-B4FD29833739}" type="presParOf" srcId="{87558415-C13C-49B8-8211-E5E943C4344A}" destId="{19AD280C-0A80-4EE0-80F1-0D039BFA4587}" srcOrd="1" destOrd="0" presId="urn:microsoft.com/office/officeart/2018/2/layout/IconVerticalSolidList"/>
    <dgm:cxn modelId="{053BC7E5-9105-40F9-AA41-0B86793090E0}" type="presParOf" srcId="{87558415-C13C-49B8-8211-E5E943C4344A}" destId="{E41D78E7-3884-4BE9-A512-7370D44A2115}" srcOrd="2" destOrd="0" presId="urn:microsoft.com/office/officeart/2018/2/layout/IconVerticalSolidList"/>
    <dgm:cxn modelId="{86DCB004-88D5-45E3-AE1E-CD1EBD540C35}" type="presParOf" srcId="{E41D78E7-3884-4BE9-A512-7370D44A2115}" destId="{84B14AB1-AE08-4948-8021-D20EBE51E2F1}" srcOrd="0" destOrd="0" presId="urn:microsoft.com/office/officeart/2018/2/layout/IconVerticalSolidList"/>
    <dgm:cxn modelId="{078063E7-04A1-4FD6-A85D-1042611561D7}" type="presParOf" srcId="{E41D78E7-3884-4BE9-A512-7370D44A2115}" destId="{F285832E-E26F-4C63-AB63-4AF87663E3F6}" srcOrd="1" destOrd="0" presId="urn:microsoft.com/office/officeart/2018/2/layout/IconVerticalSolidList"/>
    <dgm:cxn modelId="{FC6DA0A3-4A87-404B-BE47-5629167137F8}" type="presParOf" srcId="{E41D78E7-3884-4BE9-A512-7370D44A2115}" destId="{03591B91-BEF7-4295-A76C-E40C4C41E7E4}" srcOrd="2" destOrd="0" presId="urn:microsoft.com/office/officeart/2018/2/layout/IconVerticalSolidList"/>
    <dgm:cxn modelId="{36532A77-CE26-470B-9CEA-1BA4BB6A4FF5}" type="presParOf" srcId="{E41D78E7-3884-4BE9-A512-7370D44A2115}" destId="{4F6F6DE7-4988-4016-A84E-69B6B740727D}" srcOrd="3" destOrd="0" presId="urn:microsoft.com/office/officeart/2018/2/layout/IconVerticalSolidList"/>
    <dgm:cxn modelId="{F251AFEB-B2B8-4420-BD2D-972FEDC4BA7D}" type="presParOf" srcId="{87558415-C13C-49B8-8211-E5E943C4344A}" destId="{844EF9E1-4ECA-462F-B11A-533610489E50}" srcOrd="3" destOrd="0" presId="urn:microsoft.com/office/officeart/2018/2/layout/IconVerticalSolidList"/>
    <dgm:cxn modelId="{762AA2DB-EA71-4261-8642-08608759DA2A}" type="presParOf" srcId="{87558415-C13C-49B8-8211-E5E943C4344A}" destId="{BF37ED67-1EA7-40E3-97D7-3CCCB9592438}" srcOrd="4" destOrd="0" presId="urn:microsoft.com/office/officeart/2018/2/layout/IconVerticalSolidList"/>
    <dgm:cxn modelId="{757AE290-6CEF-4731-870F-FDFD817923E1}" type="presParOf" srcId="{BF37ED67-1EA7-40E3-97D7-3CCCB9592438}" destId="{9B6A5424-05F0-4505-B19F-40FF859CBA1B}" srcOrd="0" destOrd="0" presId="urn:microsoft.com/office/officeart/2018/2/layout/IconVerticalSolidList"/>
    <dgm:cxn modelId="{06509C14-375C-4BE9-94BE-B724FFA7CADE}" type="presParOf" srcId="{BF37ED67-1EA7-40E3-97D7-3CCCB9592438}" destId="{CBFED678-00C3-4F13-83BB-ED182605F2CE}" srcOrd="1" destOrd="0" presId="urn:microsoft.com/office/officeart/2018/2/layout/IconVerticalSolidList"/>
    <dgm:cxn modelId="{3264EB9F-A079-4256-818F-1E38A9C07D2B}" type="presParOf" srcId="{BF37ED67-1EA7-40E3-97D7-3CCCB9592438}" destId="{D72A5E87-A95A-4617-A736-D4C9B573455A}" srcOrd="2" destOrd="0" presId="urn:microsoft.com/office/officeart/2018/2/layout/IconVerticalSolidList"/>
    <dgm:cxn modelId="{6B649653-09F5-4574-8D59-69B35718C1C0}" type="presParOf" srcId="{BF37ED67-1EA7-40E3-97D7-3CCCB9592438}" destId="{3942B7BE-686C-49BE-85A8-3B4277E02EBD}" srcOrd="3" destOrd="0" presId="urn:microsoft.com/office/officeart/2018/2/layout/IconVerticalSolidList"/>
    <dgm:cxn modelId="{4C249594-687B-4F27-B8BC-ACBCC1DB0669}" type="presParOf" srcId="{87558415-C13C-49B8-8211-E5E943C4344A}" destId="{C0CB28D4-CC6E-4062-948B-0B50F2EFA870}" srcOrd="5" destOrd="0" presId="urn:microsoft.com/office/officeart/2018/2/layout/IconVerticalSolidList"/>
    <dgm:cxn modelId="{0627F48C-6436-4D6E-B8B6-22ADF93BAC29}" type="presParOf" srcId="{87558415-C13C-49B8-8211-E5E943C4344A}" destId="{C4472A9A-7A43-4E58-92B7-A3CF93C2E3D3}" srcOrd="6" destOrd="0" presId="urn:microsoft.com/office/officeart/2018/2/layout/IconVerticalSolidList"/>
    <dgm:cxn modelId="{BC0C0AB6-E8A0-4C4F-A5DC-FFB9C3A2E317}" type="presParOf" srcId="{C4472A9A-7A43-4E58-92B7-A3CF93C2E3D3}" destId="{78EF77E4-5851-4C3B-97CB-5193333EEE6E}" srcOrd="0" destOrd="0" presId="urn:microsoft.com/office/officeart/2018/2/layout/IconVerticalSolidList"/>
    <dgm:cxn modelId="{5BDBC89C-A5BC-485D-A0B8-A6E4440C74E6}" type="presParOf" srcId="{C4472A9A-7A43-4E58-92B7-A3CF93C2E3D3}" destId="{9EE03049-0773-4D41-9F57-A2886D69A09C}" srcOrd="1" destOrd="0" presId="urn:microsoft.com/office/officeart/2018/2/layout/IconVerticalSolidList"/>
    <dgm:cxn modelId="{AB01174D-EC4B-46F4-882F-12AA6A33BB89}" type="presParOf" srcId="{C4472A9A-7A43-4E58-92B7-A3CF93C2E3D3}" destId="{82561348-061C-4AEF-9E30-28C5F9AFDC3D}" srcOrd="2" destOrd="0" presId="urn:microsoft.com/office/officeart/2018/2/layout/IconVerticalSolidList"/>
    <dgm:cxn modelId="{A991DDA6-92FF-4687-A268-B56EE4AD8F73}" type="presParOf" srcId="{C4472A9A-7A43-4E58-92B7-A3CF93C2E3D3}" destId="{0813B5FB-3711-4D81-AA21-04BC1F3FFE8A}" srcOrd="3" destOrd="0" presId="urn:microsoft.com/office/officeart/2018/2/layout/IconVerticalSolidList"/>
    <dgm:cxn modelId="{95459CD4-2F9C-47E8-9A1D-29F2F047605E}" type="presParOf" srcId="{87558415-C13C-49B8-8211-E5E943C4344A}" destId="{D47B98C3-9F6B-4DA7-AD89-477DE47C77CF}" srcOrd="7" destOrd="0" presId="urn:microsoft.com/office/officeart/2018/2/layout/IconVerticalSolidList"/>
    <dgm:cxn modelId="{97F53E65-DB98-4C2D-81E1-8AC6D715025C}" type="presParOf" srcId="{87558415-C13C-49B8-8211-E5E943C4344A}" destId="{EAA70141-883F-496F-955B-482C8A171228}" srcOrd="8" destOrd="0" presId="urn:microsoft.com/office/officeart/2018/2/layout/IconVerticalSolidList"/>
    <dgm:cxn modelId="{C39E10CC-5F57-4CE0-B2E1-471C101C2E7B}" type="presParOf" srcId="{EAA70141-883F-496F-955B-482C8A171228}" destId="{512E1C6E-534A-491E-A079-1A8E46DB24BA}" srcOrd="0" destOrd="0" presId="urn:microsoft.com/office/officeart/2018/2/layout/IconVerticalSolidList"/>
    <dgm:cxn modelId="{4DBA0B41-78B7-4523-895C-BE5587F976DF}" type="presParOf" srcId="{EAA70141-883F-496F-955B-482C8A171228}" destId="{4F67E4C2-2329-4A36-BBE4-F9D3BD96B5C5}" srcOrd="1" destOrd="0" presId="urn:microsoft.com/office/officeart/2018/2/layout/IconVerticalSolidList"/>
    <dgm:cxn modelId="{6A76D990-DB28-438B-B6AC-43AB3F666755}" type="presParOf" srcId="{EAA70141-883F-496F-955B-482C8A171228}" destId="{CD68C135-3A9B-4583-903C-B6271806AF30}" srcOrd="2" destOrd="0" presId="urn:microsoft.com/office/officeart/2018/2/layout/IconVerticalSolidList"/>
    <dgm:cxn modelId="{5CC239D9-5064-40FD-AFEF-2DDBD3E60850}" type="presParOf" srcId="{EAA70141-883F-496F-955B-482C8A171228}" destId="{25AC636E-920D-4716-BB1B-5036F25AA7FE}" srcOrd="3" destOrd="0" presId="urn:microsoft.com/office/officeart/2018/2/layout/IconVerticalSolidList"/>
    <dgm:cxn modelId="{F5C59850-AB45-436D-A11B-526DB5FC6E4B}" type="presParOf" srcId="{87558415-C13C-49B8-8211-E5E943C4344A}" destId="{ED4E69EA-93FB-4FDA-8CAF-0B6EBAE37086}" srcOrd="9" destOrd="0" presId="urn:microsoft.com/office/officeart/2018/2/layout/IconVerticalSolidList"/>
    <dgm:cxn modelId="{772031E1-A89D-440A-BAC7-AFDB6D825B47}" type="presParOf" srcId="{87558415-C13C-49B8-8211-E5E943C4344A}" destId="{A7EBDCAF-E55F-461A-B471-603F1B2C1F1B}" srcOrd="10" destOrd="0" presId="urn:microsoft.com/office/officeart/2018/2/layout/IconVerticalSolidList"/>
    <dgm:cxn modelId="{41174947-9BB4-43D1-8B64-E017207C547C}" type="presParOf" srcId="{A7EBDCAF-E55F-461A-B471-603F1B2C1F1B}" destId="{C431209C-1593-4E9F-85FA-7481464B7E95}" srcOrd="0" destOrd="0" presId="urn:microsoft.com/office/officeart/2018/2/layout/IconVerticalSolidList"/>
    <dgm:cxn modelId="{D885B81A-5674-4F47-9414-DB76F87940D0}" type="presParOf" srcId="{A7EBDCAF-E55F-461A-B471-603F1B2C1F1B}" destId="{2BC7382F-4B4E-402D-A0AE-2DB79CB0A8D1}" srcOrd="1" destOrd="0" presId="urn:microsoft.com/office/officeart/2018/2/layout/IconVerticalSolidList"/>
    <dgm:cxn modelId="{ECF9496F-0319-4858-B652-2069942ABC1D}" type="presParOf" srcId="{A7EBDCAF-E55F-461A-B471-603F1B2C1F1B}" destId="{A0E1AC8F-4EA7-4449-A0F9-0B43A6C95781}" srcOrd="2" destOrd="0" presId="urn:microsoft.com/office/officeart/2018/2/layout/IconVerticalSolidList"/>
    <dgm:cxn modelId="{9205B80A-780C-47E6-9022-2661F891B70B}" type="presParOf" srcId="{A7EBDCAF-E55F-461A-B471-603F1B2C1F1B}" destId="{7D31C93C-79B2-4556-9C62-317E5C2828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55D01A-D51A-431C-8796-C4ACBA98F616}"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7A991B41-A828-40A8-9212-9B2B896FFC27}">
      <dgm:prSet custT="1"/>
      <dgm:spPr/>
      <dgm:t>
        <a:bodyPr/>
        <a:lstStyle/>
        <a:p>
          <a:r>
            <a:rPr lang="en-GB" sz="1800"/>
            <a:t>Eclectic mix even from one institution</a:t>
          </a:r>
          <a:endParaRPr lang="en-US" sz="1800"/>
        </a:p>
      </dgm:t>
    </dgm:pt>
    <dgm:pt modelId="{308172A6-2682-4108-B459-BA144F379DEF}" type="parTrans" cxnId="{2D95FBA0-B027-4577-B0A0-0F6946A80ADF}">
      <dgm:prSet/>
      <dgm:spPr/>
      <dgm:t>
        <a:bodyPr/>
        <a:lstStyle/>
        <a:p>
          <a:endParaRPr lang="en-US"/>
        </a:p>
      </dgm:t>
    </dgm:pt>
    <dgm:pt modelId="{9E0EB789-30A2-407D-A203-83B720E9C7D6}" type="sibTrans" cxnId="{2D95FBA0-B027-4577-B0A0-0F6946A80ADF}">
      <dgm:prSet/>
      <dgm:spPr/>
      <dgm:t>
        <a:bodyPr/>
        <a:lstStyle/>
        <a:p>
          <a:endParaRPr lang="en-US"/>
        </a:p>
      </dgm:t>
    </dgm:pt>
    <dgm:pt modelId="{1CD8FAB7-C57D-41C3-AD93-22D5E1C2D3E7}">
      <dgm:prSet custT="1"/>
      <dgm:spPr/>
      <dgm:t>
        <a:bodyPr/>
        <a:lstStyle/>
        <a:p>
          <a:r>
            <a:rPr lang="en-GB" sz="1800" dirty="0"/>
            <a:t>Do the different shapes mean anything particular?</a:t>
          </a:r>
          <a:endParaRPr lang="en-US" sz="1800" dirty="0"/>
        </a:p>
      </dgm:t>
    </dgm:pt>
    <dgm:pt modelId="{1C70F4ED-C5EC-4AFC-8949-EE7675056F56}" type="parTrans" cxnId="{0950934E-3B07-4044-A2AE-AACA9074F51F}">
      <dgm:prSet/>
      <dgm:spPr/>
      <dgm:t>
        <a:bodyPr/>
        <a:lstStyle/>
        <a:p>
          <a:endParaRPr lang="en-US"/>
        </a:p>
      </dgm:t>
    </dgm:pt>
    <dgm:pt modelId="{F8ECE0E5-8205-4973-A969-D87072E0B646}" type="sibTrans" cxnId="{0950934E-3B07-4044-A2AE-AACA9074F51F}">
      <dgm:prSet/>
      <dgm:spPr/>
      <dgm:t>
        <a:bodyPr/>
        <a:lstStyle/>
        <a:p>
          <a:endParaRPr lang="en-US"/>
        </a:p>
      </dgm:t>
    </dgm:pt>
    <dgm:pt modelId="{4B2FF577-7B76-4527-9C96-E1570094BFF9}">
      <dgm:prSet custT="1"/>
      <dgm:spPr/>
      <dgm:t>
        <a:bodyPr/>
        <a:lstStyle/>
        <a:p>
          <a:r>
            <a:rPr lang="en-GB" sz="1800" dirty="0"/>
            <a:t>Institutional logo very important to link to organisational brand/reputation</a:t>
          </a:r>
          <a:endParaRPr lang="en-US" sz="1800" dirty="0"/>
        </a:p>
      </dgm:t>
    </dgm:pt>
    <dgm:pt modelId="{551CDFFE-6667-442E-B48B-45727B9C574B}" type="parTrans" cxnId="{2FC27E26-57B1-4DA7-8050-5B0BC9839863}">
      <dgm:prSet/>
      <dgm:spPr/>
      <dgm:t>
        <a:bodyPr/>
        <a:lstStyle/>
        <a:p>
          <a:endParaRPr lang="en-US"/>
        </a:p>
      </dgm:t>
    </dgm:pt>
    <dgm:pt modelId="{BDC5C532-6EB0-48C4-B102-06A67984A364}" type="sibTrans" cxnId="{2FC27E26-57B1-4DA7-8050-5B0BC9839863}">
      <dgm:prSet/>
      <dgm:spPr/>
      <dgm:t>
        <a:bodyPr/>
        <a:lstStyle/>
        <a:p>
          <a:endParaRPr lang="en-US"/>
        </a:p>
      </dgm:t>
    </dgm:pt>
    <dgm:pt modelId="{F7E23A00-AF0C-44B9-BD2A-48AFE7603DCD}">
      <dgm:prSet custT="1"/>
      <dgm:spPr/>
      <dgm:t>
        <a:bodyPr/>
        <a:lstStyle/>
        <a:p>
          <a:r>
            <a:rPr lang="en-GB" sz="1800" dirty="0"/>
            <a:t>If endorsed by another organisation would increase value and endorsement would need to be easily seen</a:t>
          </a:r>
          <a:endParaRPr lang="en-US" sz="1800" dirty="0"/>
        </a:p>
      </dgm:t>
    </dgm:pt>
    <dgm:pt modelId="{66A86124-7DD1-4A31-8361-F545185D61C4}" type="parTrans" cxnId="{7EE3E22F-AB9A-4E67-88E9-969A696A0216}">
      <dgm:prSet/>
      <dgm:spPr/>
      <dgm:t>
        <a:bodyPr/>
        <a:lstStyle/>
        <a:p>
          <a:endParaRPr lang="en-US"/>
        </a:p>
      </dgm:t>
    </dgm:pt>
    <dgm:pt modelId="{D5C4B3A9-CA96-469B-940E-33D7380820F4}" type="sibTrans" cxnId="{7EE3E22F-AB9A-4E67-88E9-969A696A0216}">
      <dgm:prSet/>
      <dgm:spPr/>
      <dgm:t>
        <a:bodyPr/>
        <a:lstStyle/>
        <a:p>
          <a:endParaRPr lang="en-US"/>
        </a:p>
      </dgm:t>
    </dgm:pt>
    <dgm:pt modelId="{C7214733-2A7D-4983-9E4F-500E4E941A63}">
      <dgm:prSet custT="1"/>
      <dgm:spPr/>
      <dgm:t>
        <a:bodyPr/>
        <a:lstStyle/>
        <a:p>
          <a:r>
            <a:rPr lang="en-GB" sz="1800" dirty="0"/>
            <a:t>To help employer access when recruiting…Can the baked-in criteria be captured by text recognition software? Can a weblink provide overview of  badges and what they mean?</a:t>
          </a:r>
          <a:endParaRPr lang="en-US" sz="1800" dirty="0"/>
        </a:p>
      </dgm:t>
    </dgm:pt>
    <dgm:pt modelId="{1A2ADA04-9713-45FB-B0D7-4C8009077B3E}" type="parTrans" cxnId="{F2F74C62-3675-4574-9713-6FD1F65C60ED}">
      <dgm:prSet/>
      <dgm:spPr/>
      <dgm:t>
        <a:bodyPr/>
        <a:lstStyle/>
        <a:p>
          <a:endParaRPr lang="en-US"/>
        </a:p>
      </dgm:t>
    </dgm:pt>
    <dgm:pt modelId="{951A3110-D777-4122-8A13-7534C5574DC7}" type="sibTrans" cxnId="{F2F74C62-3675-4574-9713-6FD1F65C60ED}">
      <dgm:prSet/>
      <dgm:spPr/>
      <dgm:t>
        <a:bodyPr/>
        <a:lstStyle/>
        <a:p>
          <a:endParaRPr lang="en-US"/>
        </a:p>
      </dgm:t>
    </dgm:pt>
    <dgm:pt modelId="{89F955A0-85FF-4090-800F-B0D386FB2AFF}" type="pres">
      <dgm:prSet presAssocID="{2255D01A-D51A-431C-8796-C4ACBA98F616}" presName="diagram" presStyleCnt="0">
        <dgm:presLayoutVars>
          <dgm:dir/>
          <dgm:resizeHandles val="exact"/>
        </dgm:presLayoutVars>
      </dgm:prSet>
      <dgm:spPr/>
    </dgm:pt>
    <dgm:pt modelId="{891D928C-4F57-4B78-9793-73F8A5C33944}" type="pres">
      <dgm:prSet presAssocID="{7A991B41-A828-40A8-9212-9B2B896FFC27}" presName="node" presStyleLbl="node1" presStyleIdx="0" presStyleCnt="5">
        <dgm:presLayoutVars>
          <dgm:bulletEnabled val="1"/>
        </dgm:presLayoutVars>
      </dgm:prSet>
      <dgm:spPr/>
    </dgm:pt>
    <dgm:pt modelId="{3E7F03DF-2082-490F-BD58-8293C63D2356}" type="pres">
      <dgm:prSet presAssocID="{9E0EB789-30A2-407D-A203-83B720E9C7D6}" presName="sibTrans" presStyleCnt="0"/>
      <dgm:spPr/>
    </dgm:pt>
    <dgm:pt modelId="{E12FB38E-5587-4D82-A729-D60395FF0C2E}" type="pres">
      <dgm:prSet presAssocID="{1CD8FAB7-C57D-41C3-AD93-22D5E1C2D3E7}" presName="node" presStyleLbl="node1" presStyleIdx="1" presStyleCnt="5">
        <dgm:presLayoutVars>
          <dgm:bulletEnabled val="1"/>
        </dgm:presLayoutVars>
      </dgm:prSet>
      <dgm:spPr/>
    </dgm:pt>
    <dgm:pt modelId="{670F3926-B181-4521-B94F-8039B1CA4607}" type="pres">
      <dgm:prSet presAssocID="{F8ECE0E5-8205-4973-A969-D87072E0B646}" presName="sibTrans" presStyleCnt="0"/>
      <dgm:spPr/>
    </dgm:pt>
    <dgm:pt modelId="{0D845073-C0D9-4354-BFFE-EF12721A798C}" type="pres">
      <dgm:prSet presAssocID="{4B2FF577-7B76-4527-9C96-E1570094BFF9}" presName="node" presStyleLbl="node1" presStyleIdx="2" presStyleCnt="5">
        <dgm:presLayoutVars>
          <dgm:bulletEnabled val="1"/>
        </dgm:presLayoutVars>
      </dgm:prSet>
      <dgm:spPr/>
    </dgm:pt>
    <dgm:pt modelId="{A24853B3-706B-4364-A1E4-3F9C8941031D}" type="pres">
      <dgm:prSet presAssocID="{BDC5C532-6EB0-48C4-B102-06A67984A364}" presName="sibTrans" presStyleCnt="0"/>
      <dgm:spPr/>
    </dgm:pt>
    <dgm:pt modelId="{B932CD18-A2CA-434F-BA1F-3341FB4049C0}" type="pres">
      <dgm:prSet presAssocID="{F7E23A00-AF0C-44B9-BD2A-48AFE7603DCD}" presName="node" presStyleLbl="node1" presStyleIdx="3" presStyleCnt="5">
        <dgm:presLayoutVars>
          <dgm:bulletEnabled val="1"/>
        </dgm:presLayoutVars>
      </dgm:prSet>
      <dgm:spPr/>
    </dgm:pt>
    <dgm:pt modelId="{1F137C81-FB81-43BA-AB06-85D117507D4B}" type="pres">
      <dgm:prSet presAssocID="{D5C4B3A9-CA96-469B-940E-33D7380820F4}" presName="sibTrans" presStyleCnt="0"/>
      <dgm:spPr/>
    </dgm:pt>
    <dgm:pt modelId="{2BEFEB9A-6E53-4F82-B12C-3B33018236F7}" type="pres">
      <dgm:prSet presAssocID="{C7214733-2A7D-4983-9E4F-500E4E941A63}" presName="node" presStyleLbl="node1" presStyleIdx="4" presStyleCnt="5">
        <dgm:presLayoutVars>
          <dgm:bulletEnabled val="1"/>
        </dgm:presLayoutVars>
      </dgm:prSet>
      <dgm:spPr/>
    </dgm:pt>
  </dgm:ptLst>
  <dgm:cxnLst>
    <dgm:cxn modelId="{D4C4DA1A-0800-410A-9924-B732A9D4FC1B}" type="presOf" srcId="{1CD8FAB7-C57D-41C3-AD93-22D5E1C2D3E7}" destId="{E12FB38E-5587-4D82-A729-D60395FF0C2E}" srcOrd="0" destOrd="0" presId="urn:microsoft.com/office/officeart/2005/8/layout/default"/>
    <dgm:cxn modelId="{A4209F25-5245-4A31-84B7-AD57905D79DE}" type="presOf" srcId="{2255D01A-D51A-431C-8796-C4ACBA98F616}" destId="{89F955A0-85FF-4090-800F-B0D386FB2AFF}" srcOrd="0" destOrd="0" presId="urn:microsoft.com/office/officeart/2005/8/layout/default"/>
    <dgm:cxn modelId="{2FC27E26-57B1-4DA7-8050-5B0BC9839863}" srcId="{2255D01A-D51A-431C-8796-C4ACBA98F616}" destId="{4B2FF577-7B76-4527-9C96-E1570094BFF9}" srcOrd="2" destOrd="0" parTransId="{551CDFFE-6667-442E-B48B-45727B9C574B}" sibTransId="{BDC5C532-6EB0-48C4-B102-06A67984A364}"/>
    <dgm:cxn modelId="{7EE3E22F-AB9A-4E67-88E9-969A696A0216}" srcId="{2255D01A-D51A-431C-8796-C4ACBA98F616}" destId="{F7E23A00-AF0C-44B9-BD2A-48AFE7603DCD}" srcOrd="3" destOrd="0" parTransId="{66A86124-7DD1-4A31-8361-F545185D61C4}" sibTransId="{D5C4B3A9-CA96-469B-940E-33D7380820F4}"/>
    <dgm:cxn modelId="{F2F74C62-3675-4574-9713-6FD1F65C60ED}" srcId="{2255D01A-D51A-431C-8796-C4ACBA98F616}" destId="{C7214733-2A7D-4983-9E4F-500E4E941A63}" srcOrd="4" destOrd="0" parTransId="{1A2ADA04-9713-45FB-B0D7-4C8009077B3E}" sibTransId="{951A3110-D777-4122-8A13-7534C5574DC7}"/>
    <dgm:cxn modelId="{0950934E-3B07-4044-A2AE-AACA9074F51F}" srcId="{2255D01A-D51A-431C-8796-C4ACBA98F616}" destId="{1CD8FAB7-C57D-41C3-AD93-22D5E1C2D3E7}" srcOrd="1" destOrd="0" parTransId="{1C70F4ED-C5EC-4AFC-8949-EE7675056F56}" sibTransId="{F8ECE0E5-8205-4973-A969-D87072E0B646}"/>
    <dgm:cxn modelId="{5B4EC971-2E71-4F08-9EBA-BAEB9504A7A9}" type="presOf" srcId="{F7E23A00-AF0C-44B9-BD2A-48AFE7603DCD}" destId="{B932CD18-A2CA-434F-BA1F-3341FB4049C0}" srcOrd="0" destOrd="0" presId="urn:microsoft.com/office/officeart/2005/8/layout/default"/>
    <dgm:cxn modelId="{2D95FBA0-B027-4577-B0A0-0F6946A80ADF}" srcId="{2255D01A-D51A-431C-8796-C4ACBA98F616}" destId="{7A991B41-A828-40A8-9212-9B2B896FFC27}" srcOrd="0" destOrd="0" parTransId="{308172A6-2682-4108-B459-BA144F379DEF}" sibTransId="{9E0EB789-30A2-407D-A203-83B720E9C7D6}"/>
    <dgm:cxn modelId="{FA003CC5-32F0-4B23-8C99-B9C4E8C09409}" type="presOf" srcId="{C7214733-2A7D-4983-9E4F-500E4E941A63}" destId="{2BEFEB9A-6E53-4F82-B12C-3B33018236F7}" srcOrd="0" destOrd="0" presId="urn:microsoft.com/office/officeart/2005/8/layout/default"/>
    <dgm:cxn modelId="{4D59E2D6-60AD-49F9-80A6-2F65B6CE6111}" type="presOf" srcId="{7A991B41-A828-40A8-9212-9B2B896FFC27}" destId="{891D928C-4F57-4B78-9793-73F8A5C33944}" srcOrd="0" destOrd="0" presId="urn:microsoft.com/office/officeart/2005/8/layout/default"/>
    <dgm:cxn modelId="{F9D60BFB-7D34-4961-89C2-64CE03BCA784}" type="presOf" srcId="{4B2FF577-7B76-4527-9C96-E1570094BFF9}" destId="{0D845073-C0D9-4354-BFFE-EF12721A798C}" srcOrd="0" destOrd="0" presId="urn:microsoft.com/office/officeart/2005/8/layout/default"/>
    <dgm:cxn modelId="{40DD09E5-FF32-4E00-BE9E-7BC06B11A047}" type="presParOf" srcId="{89F955A0-85FF-4090-800F-B0D386FB2AFF}" destId="{891D928C-4F57-4B78-9793-73F8A5C33944}" srcOrd="0" destOrd="0" presId="urn:microsoft.com/office/officeart/2005/8/layout/default"/>
    <dgm:cxn modelId="{0CCD01AA-0F2D-4D61-BE13-652671383101}" type="presParOf" srcId="{89F955A0-85FF-4090-800F-B0D386FB2AFF}" destId="{3E7F03DF-2082-490F-BD58-8293C63D2356}" srcOrd="1" destOrd="0" presId="urn:microsoft.com/office/officeart/2005/8/layout/default"/>
    <dgm:cxn modelId="{7C5BD96E-8E22-4261-85B7-54512FEFF216}" type="presParOf" srcId="{89F955A0-85FF-4090-800F-B0D386FB2AFF}" destId="{E12FB38E-5587-4D82-A729-D60395FF0C2E}" srcOrd="2" destOrd="0" presId="urn:microsoft.com/office/officeart/2005/8/layout/default"/>
    <dgm:cxn modelId="{FB9EB18F-2C13-4757-B77A-CC7C5A3760A4}" type="presParOf" srcId="{89F955A0-85FF-4090-800F-B0D386FB2AFF}" destId="{670F3926-B181-4521-B94F-8039B1CA4607}" srcOrd="3" destOrd="0" presId="urn:microsoft.com/office/officeart/2005/8/layout/default"/>
    <dgm:cxn modelId="{BC972959-9042-4F1C-8553-C9502E6D4333}" type="presParOf" srcId="{89F955A0-85FF-4090-800F-B0D386FB2AFF}" destId="{0D845073-C0D9-4354-BFFE-EF12721A798C}" srcOrd="4" destOrd="0" presId="urn:microsoft.com/office/officeart/2005/8/layout/default"/>
    <dgm:cxn modelId="{715742C8-9513-4BE5-A866-D9B9C27E9BAB}" type="presParOf" srcId="{89F955A0-85FF-4090-800F-B0D386FB2AFF}" destId="{A24853B3-706B-4364-A1E4-3F9C8941031D}" srcOrd="5" destOrd="0" presId="urn:microsoft.com/office/officeart/2005/8/layout/default"/>
    <dgm:cxn modelId="{6D9C7FC8-4DF1-4ED9-83A4-EED5DB280A79}" type="presParOf" srcId="{89F955A0-85FF-4090-800F-B0D386FB2AFF}" destId="{B932CD18-A2CA-434F-BA1F-3341FB4049C0}" srcOrd="6" destOrd="0" presId="urn:microsoft.com/office/officeart/2005/8/layout/default"/>
    <dgm:cxn modelId="{256AA052-EDF7-4EC4-A2FD-378A6BC48590}" type="presParOf" srcId="{89F955A0-85FF-4090-800F-B0D386FB2AFF}" destId="{1F137C81-FB81-43BA-AB06-85D117507D4B}" srcOrd="7" destOrd="0" presId="urn:microsoft.com/office/officeart/2005/8/layout/default"/>
    <dgm:cxn modelId="{8C4A93F7-A2A9-4E53-8537-D6DDC5F11547}" type="presParOf" srcId="{89F955A0-85FF-4090-800F-B0D386FB2AFF}" destId="{2BEFEB9A-6E53-4F82-B12C-3B33018236F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217E3-0353-427A-8056-5EC8E94663BE}">
      <dsp:nvSpPr>
        <dsp:cNvPr id="0" name=""/>
        <dsp:cNvSpPr/>
      </dsp:nvSpPr>
      <dsp:spPr>
        <a:xfrm>
          <a:off x="318824" y="742"/>
          <a:ext cx="3247489" cy="194849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RQ1. How are open digital badges awarded for student employability valued by A) students, B) employers, C) module teams?</a:t>
          </a:r>
          <a:endParaRPr lang="en-US" sz="1900" kern="1200"/>
        </a:p>
      </dsp:txBody>
      <dsp:txXfrm>
        <a:off x="318824" y="742"/>
        <a:ext cx="3247489" cy="1948493"/>
      </dsp:txXfrm>
    </dsp:sp>
    <dsp:sp modelId="{0904413B-2409-4E01-88CF-77AB39C7FCF1}">
      <dsp:nvSpPr>
        <dsp:cNvPr id="0" name=""/>
        <dsp:cNvSpPr/>
      </dsp:nvSpPr>
      <dsp:spPr>
        <a:xfrm>
          <a:off x="3891063" y="742"/>
          <a:ext cx="3247489" cy="194849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RQ2. How do Open University students use digital badges earned on OpenLearn and Open Badge Factory?</a:t>
          </a:r>
          <a:endParaRPr lang="en-US" sz="1900" kern="1200"/>
        </a:p>
      </dsp:txBody>
      <dsp:txXfrm>
        <a:off x="3891063" y="742"/>
        <a:ext cx="3247489" cy="1948493"/>
      </dsp:txXfrm>
    </dsp:sp>
    <dsp:sp modelId="{D0384FE5-C0A6-4701-BFBA-C48CD6B9A835}">
      <dsp:nvSpPr>
        <dsp:cNvPr id="0" name=""/>
        <dsp:cNvSpPr/>
      </dsp:nvSpPr>
      <dsp:spPr>
        <a:xfrm>
          <a:off x="7463301" y="742"/>
          <a:ext cx="3247489" cy="194849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RQ3. How can badging be developed in a way which is fit for purpose in terms of student and employer needs, and curriculum and delivery systems at the Open University?</a:t>
          </a:r>
          <a:endParaRPr lang="en-US" sz="1900" kern="1200"/>
        </a:p>
      </dsp:txBody>
      <dsp:txXfrm>
        <a:off x="7463301" y="742"/>
        <a:ext cx="3247489" cy="1948493"/>
      </dsp:txXfrm>
    </dsp:sp>
    <dsp:sp modelId="{CA60EADE-1FE7-4C7E-8860-36767AA22372}">
      <dsp:nvSpPr>
        <dsp:cNvPr id="0" name=""/>
        <dsp:cNvSpPr/>
      </dsp:nvSpPr>
      <dsp:spPr>
        <a:xfrm>
          <a:off x="2104944" y="2273985"/>
          <a:ext cx="3247489" cy="194849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RQ4. What opportunities might badging offer students to integrate and articulate their learning across qualifications?</a:t>
          </a:r>
          <a:endParaRPr lang="en-US" sz="1900" kern="1200"/>
        </a:p>
      </dsp:txBody>
      <dsp:txXfrm>
        <a:off x="2104944" y="2273985"/>
        <a:ext cx="3247489" cy="1948493"/>
      </dsp:txXfrm>
    </dsp:sp>
    <dsp:sp modelId="{E0209E50-3935-4F73-982C-4D6082E230C8}">
      <dsp:nvSpPr>
        <dsp:cNvPr id="0" name=""/>
        <dsp:cNvSpPr/>
      </dsp:nvSpPr>
      <dsp:spPr>
        <a:xfrm>
          <a:off x="5677182" y="2273985"/>
          <a:ext cx="3247489" cy="194849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RQ5. What role can badging play in strategies for inclusion and retention as well as enhanced employability?</a:t>
          </a:r>
          <a:endParaRPr lang="en-US" sz="1900" kern="1200"/>
        </a:p>
      </dsp:txBody>
      <dsp:txXfrm>
        <a:off x="5677182" y="2273985"/>
        <a:ext cx="3247489" cy="19484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22305-5B89-4D32-864A-FABDE8E1CFA9}">
      <dsp:nvSpPr>
        <dsp:cNvPr id="0" name=""/>
        <dsp:cNvSpPr/>
      </dsp:nvSpPr>
      <dsp:spPr>
        <a:xfrm>
          <a:off x="0" y="2529"/>
          <a:ext cx="11029615" cy="388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0E9A89-B62F-486B-A709-76BA75FF09A8}">
      <dsp:nvSpPr>
        <dsp:cNvPr id="0" name=""/>
        <dsp:cNvSpPr/>
      </dsp:nvSpPr>
      <dsp:spPr>
        <a:xfrm>
          <a:off x="117453" y="89891"/>
          <a:ext cx="213760" cy="2135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092807-ACD2-4BD9-8BE7-E4DBFD63C372}">
      <dsp:nvSpPr>
        <dsp:cNvPr id="0" name=""/>
        <dsp:cNvSpPr/>
      </dsp:nvSpPr>
      <dsp:spPr>
        <a:xfrm>
          <a:off x="448667" y="2529"/>
          <a:ext cx="10560677" cy="42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945" tIns="44945" rIns="44945" bIns="44945" numCol="1" spcCol="1270" anchor="ctr" anchorCtr="0">
          <a:noAutofit/>
        </a:bodyPr>
        <a:lstStyle/>
        <a:p>
          <a:pPr marL="0" lvl="0" indent="0" algn="l" defTabSz="622300">
            <a:lnSpc>
              <a:spcPct val="90000"/>
            </a:lnSpc>
            <a:spcBef>
              <a:spcPct val="0"/>
            </a:spcBef>
            <a:spcAft>
              <a:spcPct val="35000"/>
            </a:spcAft>
            <a:buNone/>
          </a:pPr>
          <a:r>
            <a:rPr lang="en-GB" sz="1400" kern="1200"/>
            <a:t>Skills awards and Uberbadges to be built across the University to offer coherent offer across AND beyond University study</a:t>
          </a:r>
          <a:endParaRPr lang="en-US" sz="1400" kern="1200"/>
        </a:p>
      </dsp:txBody>
      <dsp:txXfrm>
        <a:off x="448667" y="2529"/>
        <a:ext cx="10560677" cy="424677"/>
      </dsp:txXfrm>
    </dsp:sp>
    <dsp:sp modelId="{C7B77DCB-818E-4973-80AF-3B656215A64E}">
      <dsp:nvSpPr>
        <dsp:cNvPr id="0" name=""/>
        <dsp:cNvSpPr/>
      </dsp:nvSpPr>
      <dsp:spPr>
        <a:xfrm>
          <a:off x="0" y="533376"/>
          <a:ext cx="11029615" cy="388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B1B41B-6E05-44ED-90A0-562DC589C116}">
      <dsp:nvSpPr>
        <dsp:cNvPr id="0" name=""/>
        <dsp:cNvSpPr/>
      </dsp:nvSpPr>
      <dsp:spPr>
        <a:xfrm>
          <a:off x="117453" y="620738"/>
          <a:ext cx="213760" cy="2135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55145B-5222-4C21-9175-87708A594CBD}">
      <dsp:nvSpPr>
        <dsp:cNvPr id="0" name=""/>
        <dsp:cNvSpPr/>
      </dsp:nvSpPr>
      <dsp:spPr>
        <a:xfrm>
          <a:off x="448667" y="533376"/>
          <a:ext cx="10560677" cy="42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945" tIns="44945" rIns="44945" bIns="44945" numCol="1" spcCol="1270" anchor="ctr" anchorCtr="0">
          <a:noAutofit/>
        </a:bodyPr>
        <a:lstStyle/>
        <a:p>
          <a:pPr marL="0" lvl="0" indent="0" algn="l" defTabSz="622300">
            <a:lnSpc>
              <a:spcPct val="90000"/>
            </a:lnSpc>
            <a:spcBef>
              <a:spcPct val="0"/>
            </a:spcBef>
            <a:spcAft>
              <a:spcPct val="35000"/>
            </a:spcAft>
            <a:buNone/>
          </a:pPr>
          <a:r>
            <a:rPr lang="en-GB" sz="1400" kern="1200"/>
            <a:t>Could offer suites of badges at different levels to show progression </a:t>
          </a:r>
          <a:endParaRPr lang="en-US" sz="1400" kern="1200"/>
        </a:p>
      </dsp:txBody>
      <dsp:txXfrm>
        <a:off x="448667" y="533376"/>
        <a:ext cx="10560677" cy="424677"/>
      </dsp:txXfrm>
    </dsp:sp>
    <dsp:sp modelId="{6148B78C-3F50-4BA9-9F72-83C2F743A51F}">
      <dsp:nvSpPr>
        <dsp:cNvPr id="0" name=""/>
        <dsp:cNvSpPr/>
      </dsp:nvSpPr>
      <dsp:spPr>
        <a:xfrm>
          <a:off x="0" y="1064222"/>
          <a:ext cx="11029615" cy="388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E2E3E3-7351-4092-BF4C-F2D3324AE8B4}">
      <dsp:nvSpPr>
        <dsp:cNvPr id="0" name=""/>
        <dsp:cNvSpPr/>
      </dsp:nvSpPr>
      <dsp:spPr>
        <a:xfrm>
          <a:off x="117453" y="1151584"/>
          <a:ext cx="213760" cy="2135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E6972D-6986-4949-A2AC-207EE4BC0735}">
      <dsp:nvSpPr>
        <dsp:cNvPr id="0" name=""/>
        <dsp:cNvSpPr/>
      </dsp:nvSpPr>
      <dsp:spPr>
        <a:xfrm>
          <a:off x="448667" y="1064222"/>
          <a:ext cx="10560677" cy="42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945" tIns="44945" rIns="44945" bIns="44945" numCol="1" spcCol="1270" anchor="ctr" anchorCtr="0">
          <a:noAutofit/>
        </a:bodyPr>
        <a:lstStyle/>
        <a:p>
          <a:pPr marL="0" lvl="0" indent="0" algn="l" defTabSz="622300">
            <a:lnSpc>
              <a:spcPct val="90000"/>
            </a:lnSpc>
            <a:spcBef>
              <a:spcPct val="0"/>
            </a:spcBef>
            <a:spcAft>
              <a:spcPct val="35000"/>
            </a:spcAft>
            <a:buNone/>
          </a:pPr>
          <a:r>
            <a:rPr lang="en-GB" sz="1400" kern="1200" dirty="0"/>
            <a:t>Can link to frameworks - such as the JISC digital capabilities tool, the OU employability framework, databases of job descriptions - to match against learning outcomes/badge criteria </a:t>
          </a:r>
          <a:endParaRPr lang="en-US" sz="1400" kern="1200" dirty="0"/>
        </a:p>
      </dsp:txBody>
      <dsp:txXfrm>
        <a:off x="448667" y="1064222"/>
        <a:ext cx="10560677" cy="424677"/>
      </dsp:txXfrm>
    </dsp:sp>
    <dsp:sp modelId="{FB19D6D6-4526-4219-8F2E-9ADDE2AFC589}">
      <dsp:nvSpPr>
        <dsp:cNvPr id="0" name=""/>
        <dsp:cNvSpPr/>
      </dsp:nvSpPr>
      <dsp:spPr>
        <a:xfrm>
          <a:off x="0" y="1595068"/>
          <a:ext cx="11029615" cy="388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ED714-4344-4414-B4BA-C4F5DF367F16}">
      <dsp:nvSpPr>
        <dsp:cNvPr id="0" name=""/>
        <dsp:cNvSpPr/>
      </dsp:nvSpPr>
      <dsp:spPr>
        <a:xfrm>
          <a:off x="117453" y="1682430"/>
          <a:ext cx="213760" cy="2135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E8795C-5F00-4122-8903-0FBD53FB602B}">
      <dsp:nvSpPr>
        <dsp:cNvPr id="0" name=""/>
        <dsp:cNvSpPr/>
      </dsp:nvSpPr>
      <dsp:spPr>
        <a:xfrm>
          <a:off x="448667" y="1595068"/>
          <a:ext cx="10560677" cy="42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945" tIns="44945" rIns="44945" bIns="44945" numCol="1" spcCol="1270" anchor="ctr" anchorCtr="0">
          <a:noAutofit/>
        </a:bodyPr>
        <a:lstStyle/>
        <a:p>
          <a:pPr marL="0" lvl="0" indent="0" algn="l" defTabSz="622300">
            <a:lnSpc>
              <a:spcPct val="90000"/>
            </a:lnSpc>
            <a:spcBef>
              <a:spcPct val="0"/>
            </a:spcBef>
            <a:spcAft>
              <a:spcPct val="35000"/>
            </a:spcAft>
            <a:buNone/>
          </a:pPr>
          <a:r>
            <a:rPr lang="en-GB" sz="1400" kern="1200"/>
            <a:t>Needs strategic offer and staff collaboration across Faculties and across qualifications </a:t>
          </a:r>
          <a:endParaRPr lang="en-US" sz="1400" kern="1200"/>
        </a:p>
      </dsp:txBody>
      <dsp:txXfrm>
        <a:off x="448667" y="1595068"/>
        <a:ext cx="10560677" cy="424677"/>
      </dsp:txXfrm>
    </dsp:sp>
    <dsp:sp modelId="{D74CD60A-5B05-4900-B0D0-A03F6E0FDEC7}">
      <dsp:nvSpPr>
        <dsp:cNvPr id="0" name=""/>
        <dsp:cNvSpPr/>
      </dsp:nvSpPr>
      <dsp:spPr>
        <a:xfrm>
          <a:off x="0" y="2125915"/>
          <a:ext cx="11029615" cy="388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D618C-13B6-4856-92D6-4309C1FE7D09}">
      <dsp:nvSpPr>
        <dsp:cNvPr id="0" name=""/>
        <dsp:cNvSpPr/>
      </dsp:nvSpPr>
      <dsp:spPr>
        <a:xfrm>
          <a:off x="117453" y="2213277"/>
          <a:ext cx="213760" cy="2135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051F7A-1265-47F6-8607-0605780745A7}">
      <dsp:nvSpPr>
        <dsp:cNvPr id="0" name=""/>
        <dsp:cNvSpPr/>
      </dsp:nvSpPr>
      <dsp:spPr>
        <a:xfrm>
          <a:off x="448667" y="2125915"/>
          <a:ext cx="10560677" cy="42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945" tIns="44945" rIns="44945" bIns="44945" numCol="1" spcCol="1270" anchor="ctr" anchorCtr="0">
          <a:noAutofit/>
        </a:bodyPr>
        <a:lstStyle/>
        <a:p>
          <a:pPr marL="0" lvl="0" indent="0" algn="l" defTabSz="622300">
            <a:lnSpc>
              <a:spcPct val="90000"/>
            </a:lnSpc>
            <a:spcBef>
              <a:spcPct val="0"/>
            </a:spcBef>
            <a:spcAft>
              <a:spcPct val="35000"/>
            </a:spcAft>
            <a:buNone/>
          </a:pPr>
          <a:r>
            <a:rPr lang="en-GB" sz="1400" kern="1200" dirty="0"/>
            <a:t>Is a place for within-course skill development opportunities to be mapped for students against these beyond-course badges </a:t>
          </a:r>
          <a:endParaRPr lang="en-US" sz="1400" kern="1200" dirty="0"/>
        </a:p>
      </dsp:txBody>
      <dsp:txXfrm>
        <a:off x="448667" y="2125915"/>
        <a:ext cx="10560677" cy="424677"/>
      </dsp:txXfrm>
    </dsp:sp>
    <dsp:sp modelId="{AD9EC0EF-9697-4D19-8A4F-D4AAFA5D343F}">
      <dsp:nvSpPr>
        <dsp:cNvPr id="0" name=""/>
        <dsp:cNvSpPr/>
      </dsp:nvSpPr>
      <dsp:spPr>
        <a:xfrm>
          <a:off x="0" y="2656761"/>
          <a:ext cx="11029615" cy="388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5C5F2-08BD-41A3-AFDE-CB26CCEC13BF}">
      <dsp:nvSpPr>
        <dsp:cNvPr id="0" name=""/>
        <dsp:cNvSpPr/>
      </dsp:nvSpPr>
      <dsp:spPr>
        <a:xfrm>
          <a:off x="117453" y="2744123"/>
          <a:ext cx="213760" cy="2135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CBD5C4-B89C-4398-B6C6-A90B7EFA66C1}">
      <dsp:nvSpPr>
        <dsp:cNvPr id="0" name=""/>
        <dsp:cNvSpPr/>
      </dsp:nvSpPr>
      <dsp:spPr>
        <a:xfrm>
          <a:off x="448667" y="2656761"/>
          <a:ext cx="10560677" cy="42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945" tIns="44945" rIns="44945" bIns="44945" numCol="1" spcCol="1270" anchor="ctr" anchorCtr="0">
          <a:noAutofit/>
        </a:bodyPr>
        <a:lstStyle/>
        <a:p>
          <a:pPr marL="0" lvl="0" indent="0" algn="l" defTabSz="622300">
            <a:lnSpc>
              <a:spcPct val="90000"/>
            </a:lnSpc>
            <a:spcBef>
              <a:spcPct val="0"/>
            </a:spcBef>
            <a:spcAft>
              <a:spcPct val="35000"/>
            </a:spcAft>
            <a:buNone/>
          </a:pPr>
          <a:r>
            <a:rPr lang="en-GB" sz="1400" kern="1200"/>
            <a:t>Staff to look for opportunities to automate evidence of participation to allow this to operate at scale eg completion yes/no, streak of activity on website, self-set goals of what would be appropriate </a:t>
          </a:r>
          <a:endParaRPr lang="en-US" sz="1400" kern="1200"/>
        </a:p>
      </dsp:txBody>
      <dsp:txXfrm>
        <a:off x="448667" y="2656761"/>
        <a:ext cx="10560677" cy="424677"/>
      </dsp:txXfrm>
    </dsp:sp>
    <dsp:sp modelId="{8E7DE6D8-EE2A-42CE-8CDE-5289F0C5274D}">
      <dsp:nvSpPr>
        <dsp:cNvPr id="0" name=""/>
        <dsp:cNvSpPr/>
      </dsp:nvSpPr>
      <dsp:spPr>
        <a:xfrm>
          <a:off x="0" y="3187607"/>
          <a:ext cx="11029615" cy="388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9738B-E089-4C2B-B367-E050BCA13A6C}">
      <dsp:nvSpPr>
        <dsp:cNvPr id="0" name=""/>
        <dsp:cNvSpPr/>
      </dsp:nvSpPr>
      <dsp:spPr>
        <a:xfrm>
          <a:off x="117453" y="3274969"/>
          <a:ext cx="213760" cy="21355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C69FE1-868F-4D88-83FA-F106A7BDF11C}">
      <dsp:nvSpPr>
        <dsp:cNvPr id="0" name=""/>
        <dsp:cNvSpPr/>
      </dsp:nvSpPr>
      <dsp:spPr>
        <a:xfrm>
          <a:off x="448667" y="3187607"/>
          <a:ext cx="10560677" cy="42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945" tIns="44945" rIns="44945" bIns="44945" numCol="1" spcCol="1270" anchor="ctr" anchorCtr="0">
          <a:noAutofit/>
        </a:bodyPr>
        <a:lstStyle/>
        <a:p>
          <a:pPr marL="0" lvl="0" indent="0" algn="l" defTabSz="622300">
            <a:lnSpc>
              <a:spcPct val="90000"/>
            </a:lnSpc>
            <a:spcBef>
              <a:spcPct val="0"/>
            </a:spcBef>
            <a:spcAft>
              <a:spcPct val="35000"/>
            </a:spcAft>
            <a:buNone/>
          </a:pPr>
          <a:r>
            <a:rPr lang="en-GB" sz="1400" kern="1200"/>
            <a:t>Need to overcome problems in assessing competence and whether proxies considered sufficient </a:t>
          </a:r>
          <a:endParaRPr lang="en-US" sz="1400" kern="1200"/>
        </a:p>
      </dsp:txBody>
      <dsp:txXfrm>
        <a:off x="448667" y="3187607"/>
        <a:ext cx="10560677" cy="424677"/>
      </dsp:txXfrm>
    </dsp:sp>
    <dsp:sp modelId="{01781130-DD4E-4830-91C9-7CB966798A1F}">
      <dsp:nvSpPr>
        <dsp:cNvPr id="0" name=""/>
        <dsp:cNvSpPr/>
      </dsp:nvSpPr>
      <dsp:spPr>
        <a:xfrm>
          <a:off x="0" y="3718454"/>
          <a:ext cx="11029615" cy="388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F99D5-9DE3-4772-9A95-D7A561FC0E66}">
      <dsp:nvSpPr>
        <dsp:cNvPr id="0" name=""/>
        <dsp:cNvSpPr/>
      </dsp:nvSpPr>
      <dsp:spPr>
        <a:xfrm>
          <a:off x="117453" y="3805816"/>
          <a:ext cx="213760" cy="21355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1C6EBA-C5B2-48A1-9B04-8F715486272E}">
      <dsp:nvSpPr>
        <dsp:cNvPr id="0" name=""/>
        <dsp:cNvSpPr/>
      </dsp:nvSpPr>
      <dsp:spPr>
        <a:xfrm>
          <a:off x="448667" y="3718454"/>
          <a:ext cx="10560677" cy="42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945" tIns="44945" rIns="44945" bIns="44945" numCol="1" spcCol="1270" anchor="ctr" anchorCtr="0">
          <a:noAutofit/>
        </a:bodyPr>
        <a:lstStyle/>
        <a:p>
          <a:pPr marL="0" lvl="0" indent="0" algn="l" defTabSz="622300">
            <a:lnSpc>
              <a:spcPct val="90000"/>
            </a:lnSpc>
            <a:spcBef>
              <a:spcPct val="0"/>
            </a:spcBef>
            <a:spcAft>
              <a:spcPct val="35000"/>
            </a:spcAft>
            <a:buNone/>
          </a:pPr>
          <a:r>
            <a:rPr lang="en-GB" sz="1400" kern="1200"/>
            <a:t>Facilitating students to reflect on skill development needs scaffolding and tools to go beyond what can be easily measured eg PDP and peer mentoring, blogging </a:t>
          </a:r>
          <a:endParaRPr lang="en-US" sz="1400" kern="1200"/>
        </a:p>
      </dsp:txBody>
      <dsp:txXfrm>
        <a:off x="448667" y="3718454"/>
        <a:ext cx="10560677" cy="4246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243F0-DA0A-464E-975F-A82AB129A4F7}">
      <dsp:nvSpPr>
        <dsp:cNvPr id="0" name=""/>
        <dsp:cNvSpPr/>
      </dsp:nvSpPr>
      <dsp:spPr>
        <a:xfrm>
          <a:off x="449" y="848839"/>
          <a:ext cx="1203477" cy="361043"/>
        </a:xfrm>
        <a:prstGeom prst="chevron">
          <a:avLst>
            <a:gd name="adj" fmla="val 3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44579" tIns="44579" rIns="44579" bIns="44579" numCol="1" spcCol="1270" anchor="ctr" anchorCtr="0">
          <a:noAutofit/>
        </a:bodyPr>
        <a:lstStyle/>
        <a:p>
          <a:pPr marL="0" lvl="0" indent="0" algn="ctr" defTabSz="622300">
            <a:lnSpc>
              <a:spcPct val="90000"/>
            </a:lnSpc>
            <a:spcBef>
              <a:spcPct val="0"/>
            </a:spcBef>
            <a:spcAft>
              <a:spcPct val="35000"/>
            </a:spcAft>
            <a:buNone/>
          </a:pPr>
          <a:r>
            <a:rPr lang="en-US" sz="1400" kern="1200" dirty="0"/>
            <a:t>Advertise</a:t>
          </a:r>
        </a:p>
      </dsp:txBody>
      <dsp:txXfrm>
        <a:off x="108762" y="848839"/>
        <a:ext cx="986851" cy="361043"/>
      </dsp:txXfrm>
    </dsp:sp>
    <dsp:sp modelId="{4FA630DF-230D-41A0-A5B5-C5B47DC6D413}">
      <dsp:nvSpPr>
        <dsp:cNvPr id="0" name=""/>
        <dsp:cNvSpPr/>
      </dsp:nvSpPr>
      <dsp:spPr>
        <a:xfrm>
          <a:off x="449" y="1209883"/>
          <a:ext cx="1095164" cy="361055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6542" tIns="86542" rIns="86542" bIns="173085" numCol="1" spcCol="1270" anchor="t" anchorCtr="0">
          <a:noAutofit/>
        </a:bodyPr>
        <a:lstStyle/>
        <a:p>
          <a:pPr marL="0" lvl="0" indent="0" algn="l" defTabSz="711200">
            <a:lnSpc>
              <a:spcPct val="90000"/>
            </a:lnSpc>
            <a:spcBef>
              <a:spcPct val="0"/>
            </a:spcBef>
            <a:spcAft>
              <a:spcPct val="35000"/>
            </a:spcAft>
            <a:buNone/>
          </a:pPr>
          <a:r>
            <a:rPr lang="en-US" sz="1600" kern="1200" dirty="0"/>
            <a:t>Raise awareness of the purpose and potential of badges - for employability, community building, personal interest, motivation/retention</a:t>
          </a:r>
        </a:p>
      </dsp:txBody>
      <dsp:txXfrm>
        <a:off x="449" y="1209883"/>
        <a:ext cx="1095164" cy="3610556"/>
      </dsp:txXfrm>
    </dsp:sp>
    <dsp:sp modelId="{ECE5DA04-069C-4998-8648-75DFF23FF8C4}">
      <dsp:nvSpPr>
        <dsp:cNvPr id="0" name=""/>
        <dsp:cNvSpPr/>
      </dsp:nvSpPr>
      <dsp:spPr>
        <a:xfrm>
          <a:off x="1146340" y="848839"/>
          <a:ext cx="1203477" cy="361043"/>
        </a:xfrm>
        <a:prstGeom prst="chevron">
          <a:avLst>
            <a:gd name="adj" fmla="val 3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44579" tIns="44579" rIns="44579" bIns="44579" numCol="1" spcCol="1270" anchor="ctr" anchorCtr="0">
          <a:noAutofit/>
        </a:bodyPr>
        <a:lstStyle/>
        <a:p>
          <a:pPr marL="0" lvl="0" indent="0" algn="ctr" defTabSz="622300">
            <a:lnSpc>
              <a:spcPct val="90000"/>
            </a:lnSpc>
            <a:spcBef>
              <a:spcPct val="0"/>
            </a:spcBef>
            <a:spcAft>
              <a:spcPct val="35000"/>
            </a:spcAft>
            <a:buNone/>
          </a:pPr>
          <a:r>
            <a:rPr lang="en-US" sz="1400" kern="1200" dirty="0"/>
            <a:t>Offer</a:t>
          </a:r>
        </a:p>
      </dsp:txBody>
      <dsp:txXfrm>
        <a:off x="1254653" y="848839"/>
        <a:ext cx="986851" cy="361043"/>
      </dsp:txXfrm>
    </dsp:sp>
    <dsp:sp modelId="{7B2C58BB-BF95-4EA0-A264-D84C4D664342}">
      <dsp:nvSpPr>
        <dsp:cNvPr id="0" name=""/>
        <dsp:cNvSpPr/>
      </dsp:nvSpPr>
      <dsp:spPr>
        <a:xfrm>
          <a:off x="1146340" y="1209883"/>
          <a:ext cx="1095164" cy="361055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6542" tIns="86542" rIns="86542" bIns="173085" numCol="1" spcCol="1270" anchor="t" anchorCtr="0">
          <a:noAutofit/>
        </a:bodyPr>
        <a:lstStyle/>
        <a:p>
          <a:pPr marL="0" lvl="0" indent="0" algn="l" defTabSz="711200">
            <a:lnSpc>
              <a:spcPct val="90000"/>
            </a:lnSpc>
            <a:spcBef>
              <a:spcPct val="0"/>
            </a:spcBef>
            <a:spcAft>
              <a:spcPct val="35000"/>
            </a:spcAft>
            <a:buNone/>
          </a:pPr>
          <a:r>
            <a:rPr lang="en-US" sz="1600" kern="1200" dirty="0"/>
            <a:t>Offer a wide range of badges showing choice, connectivity and progression </a:t>
          </a:r>
        </a:p>
      </dsp:txBody>
      <dsp:txXfrm>
        <a:off x="1146340" y="1209883"/>
        <a:ext cx="1095164" cy="3610556"/>
      </dsp:txXfrm>
    </dsp:sp>
    <dsp:sp modelId="{71BDC5BC-6118-4320-82D7-FF8F55D4D65B}">
      <dsp:nvSpPr>
        <dsp:cNvPr id="0" name=""/>
        <dsp:cNvSpPr/>
      </dsp:nvSpPr>
      <dsp:spPr>
        <a:xfrm>
          <a:off x="2292231" y="848839"/>
          <a:ext cx="1203477" cy="361043"/>
        </a:xfrm>
        <a:prstGeom prst="chevron">
          <a:avLst>
            <a:gd name="adj" fmla="val 3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44579" tIns="44579" rIns="44579" bIns="44579" numCol="1" spcCol="1270" anchor="ctr" anchorCtr="0">
          <a:noAutofit/>
        </a:bodyPr>
        <a:lstStyle/>
        <a:p>
          <a:pPr marL="0" lvl="0" indent="0" algn="ctr" defTabSz="622300">
            <a:lnSpc>
              <a:spcPct val="90000"/>
            </a:lnSpc>
            <a:spcBef>
              <a:spcPct val="0"/>
            </a:spcBef>
            <a:spcAft>
              <a:spcPct val="35000"/>
            </a:spcAft>
            <a:buNone/>
          </a:pPr>
          <a:r>
            <a:rPr lang="en-US" sz="1400" kern="1200" dirty="0"/>
            <a:t>Advertise</a:t>
          </a:r>
        </a:p>
      </dsp:txBody>
      <dsp:txXfrm>
        <a:off x="2400544" y="848839"/>
        <a:ext cx="986851" cy="361043"/>
      </dsp:txXfrm>
    </dsp:sp>
    <dsp:sp modelId="{EB88F392-915C-4F58-BA02-D66345EF21C2}">
      <dsp:nvSpPr>
        <dsp:cNvPr id="0" name=""/>
        <dsp:cNvSpPr/>
      </dsp:nvSpPr>
      <dsp:spPr>
        <a:xfrm>
          <a:off x="2292231" y="1209883"/>
          <a:ext cx="1095164" cy="361055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6542" tIns="86542" rIns="86542" bIns="173085" numCol="1" spcCol="1270" anchor="t" anchorCtr="0">
          <a:noAutofit/>
        </a:bodyPr>
        <a:lstStyle/>
        <a:p>
          <a:pPr marL="0" lvl="0" indent="0" algn="l" defTabSz="711200">
            <a:lnSpc>
              <a:spcPct val="90000"/>
            </a:lnSpc>
            <a:spcBef>
              <a:spcPct val="0"/>
            </a:spcBef>
            <a:spcAft>
              <a:spcPct val="35000"/>
            </a:spcAft>
            <a:buNone/>
          </a:pPr>
          <a:r>
            <a:rPr lang="en-US" sz="1600" kern="1200" dirty="0"/>
            <a:t>Communicate the content of badges and the criteria in meaningful ways, including year and valid to date if relevant</a:t>
          </a:r>
        </a:p>
      </dsp:txBody>
      <dsp:txXfrm>
        <a:off x="2292231" y="1209883"/>
        <a:ext cx="1095164" cy="3610556"/>
      </dsp:txXfrm>
    </dsp:sp>
    <dsp:sp modelId="{B27ECBD3-114D-40F4-BACF-03C232B916FC}">
      <dsp:nvSpPr>
        <dsp:cNvPr id="0" name=""/>
        <dsp:cNvSpPr/>
      </dsp:nvSpPr>
      <dsp:spPr>
        <a:xfrm>
          <a:off x="3438122" y="848839"/>
          <a:ext cx="1203477" cy="361043"/>
        </a:xfrm>
        <a:prstGeom prst="chevron">
          <a:avLst>
            <a:gd name="adj" fmla="val 3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44579" tIns="44579" rIns="44579" bIns="44579" numCol="1" spcCol="1270" anchor="ctr" anchorCtr="0">
          <a:noAutofit/>
        </a:bodyPr>
        <a:lstStyle/>
        <a:p>
          <a:pPr marL="0" lvl="0" indent="0" algn="ctr" defTabSz="622300">
            <a:lnSpc>
              <a:spcPct val="90000"/>
            </a:lnSpc>
            <a:spcBef>
              <a:spcPct val="0"/>
            </a:spcBef>
            <a:spcAft>
              <a:spcPct val="35000"/>
            </a:spcAft>
            <a:buNone/>
          </a:pPr>
          <a:r>
            <a:rPr lang="en-US" sz="1400" kern="1200" dirty="0"/>
            <a:t>Support</a:t>
          </a:r>
        </a:p>
      </dsp:txBody>
      <dsp:txXfrm>
        <a:off x="3546435" y="848839"/>
        <a:ext cx="986851" cy="361043"/>
      </dsp:txXfrm>
    </dsp:sp>
    <dsp:sp modelId="{357127A2-069F-4A2F-8161-A28BED93ADEF}">
      <dsp:nvSpPr>
        <dsp:cNvPr id="0" name=""/>
        <dsp:cNvSpPr/>
      </dsp:nvSpPr>
      <dsp:spPr>
        <a:xfrm>
          <a:off x="3438122" y="1209883"/>
          <a:ext cx="1095164" cy="361055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6542" tIns="86542" rIns="86542" bIns="173085" numCol="1" spcCol="1270" anchor="t" anchorCtr="0">
          <a:noAutofit/>
        </a:bodyPr>
        <a:lstStyle/>
        <a:p>
          <a:pPr marL="0" lvl="0" indent="0" algn="l" defTabSz="711200">
            <a:lnSpc>
              <a:spcPct val="90000"/>
            </a:lnSpc>
            <a:spcBef>
              <a:spcPct val="0"/>
            </a:spcBef>
            <a:spcAft>
              <a:spcPct val="35000"/>
            </a:spcAft>
            <a:buNone/>
          </a:pPr>
          <a:r>
            <a:rPr lang="en-US" sz="1600" kern="1200" dirty="0"/>
            <a:t>Support students in making the most of their badges, including mechanisms for making the badges and their criteria visible </a:t>
          </a:r>
          <a:r>
            <a:rPr lang="en-US" sz="1600" kern="1200" dirty="0" err="1"/>
            <a:t>eg</a:t>
          </a:r>
          <a:r>
            <a:rPr lang="en-US" sz="1600" kern="1200" dirty="0"/>
            <a:t> LinkedIn</a:t>
          </a:r>
        </a:p>
      </dsp:txBody>
      <dsp:txXfrm>
        <a:off x="3438122" y="1209883"/>
        <a:ext cx="1095164" cy="3610556"/>
      </dsp:txXfrm>
    </dsp:sp>
    <dsp:sp modelId="{AACB7E4B-B307-47E4-8DB4-DEEF02C2B130}">
      <dsp:nvSpPr>
        <dsp:cNvPr id="0" name=""/>
        <dsp:cNvSpPr/>
      </dsp:nvSpPr>
      <dsp:spPr>
        <a:xfrm>
          <a:off x="4584013" y="848839"/>
          <a:ext cx="1203477" cy="361043"/>
        </a:xfrm>
        <a:prstGeom prst="chevron">
          <a:avLst>
            <a:gd name="adj" fmla="val 3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44579" tIns="44579" rIns="44579" bIns="44579" numCol="1" spcCol="1270" anchor="ctr" anchorCtr="0">
          <a:noAutofit/>
        </a:bodyPr>
        <a:lstStyle/>
        <a:p>
          <a:pPr marL="0" lvl="0" indent="0" algn="ctr" defTabSz="622300">
            <a:lnSpc>
              <a:spcPct val="90000"/>
            </a:lnSpc>
            <a:spcBef>
              <a:spcPct val="0"/>
            </a:spcBef>
            <a:spcAft>
              <a:spcPct val="35000"/>
            </a:spcAft>
            <a:buNone/>
          </a:pPr>
          <a:r>
            <a:rPr lang="en-US" sz="1400" kern="1200" dirty="0"/>
            <a:t>Advertise</a:t>
          </a:r>
        </a:p>
      </dsp:txBody>
      <dsp:txXfrm>
        <a:off x="4692326" y="848839"/>
        <a:ext cx="986851" cy="361043"/>
      </dsp:txXfrm>
    </dsp:sp>
    <dsp:sp modelId="{E010195C-D1B3-40E8-B57F-E4D4AB1C1358}">
      <dsp:nvSpPr>
        <dsp:cNvPr id="0" name=""/>
        <dsp:cNvSpPr/>
      </dsp:nvSpPr>
      <dsp:spPr>
        <a:xfrm>
          <a:off x="4584013" y="1209883"/>
          <a:ext cx="1095164" cy="361055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6542" tIns="86542" rIns="86542" bIns="173085" numCol="1" spcCol="1270" anchor="t" anchorCtr="0">
          <a:noAutofit/>
        </a:bodyPr>
        <a:lstStyle/>
        <a:p>
          <a:pPr marL="0" lvl="0" indent="0" algn="l" defTabSz="711200">
            <a:lnSpc>
              <a:spcPct val="90000"/>
            </a:lnSpc>
            <a:spcBef>
              <a:spcPct val="0"/>
            </a:spcBef>
            <a:spcAft>
              <a:spcPct val="35000"/>
            </a:spcAft>
            <a:buNone/>
          </a:pPr>
          <a:r>
            <a:rPr lang="en-US" sz="1600" kern="1200" dirty="0"/>
            <a:t>Capture at a glance how badges fit into a bigger picture of badge delivery - at module, </a:t>
          </a:r>
          <a:r>
            <a:rPr lang="en-US" sz="1600" kern="1200" dirty="0" err="1"/>
            <a:t>programme</a:t>
          </a:r>
          <a:r>
            <a:rPr lang="en-US" sz="1600" kern="1200"/>
            <a:t>, School</a:t>
          </a:r>
          <a:r>
            <a:rPr lang="en-US" sz="1600" kern="1200" dirty="0"/>
            <a:t>, Faculty and University levels</a:t>
          </a:r>
        </a:p>
      </dsp:txBody>
      <dsp:txXfrm>
        <a:off x="4584013" y="1209883"/>
        <a:ext cx="1095164" cy="3610556"/>
      </dsp:txXfrm>
    </dsp:sp>
    <dsp:sp modelId="{A3FABF68-62C1-41FD-B996-FFC33DAE09C2}">
      <dsp:nvSpPr>
        <dsp:cNvPr id="0" name=""/>
        <dsp:cNvSpPr/>
      </dsp:nvSpPr>
      <dsp:spPr>
        <a:xfrm>
          <a:off x="5729904" y="848839"/>
          <a:ext cx="1203477" cy="361043"/>
        </a:xfrm>
        <a:prstGeom prst="chevron">
          <a:avLst>
            <a:gd name="adj" fmla="val 3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44579" tIns="44579" rIns="44579" bIns="44579" numCol="1" spcCol="1270" anchor="ctr" anchorCtr="0">
          <a:noAutofit/>
        </a:bodyPr>
        <a:lstStyle/>
        <a:p>
          <a:pPr marL="0" lvl="0" indent="0" algn="ctr" defTabSz="622300">
            <a:lnSpc>
              <a:spcPct val="90000"/>
            </a:lnSpc>
            <a:spcBef>
              <a:spcPct val="0"/>
            </a:spcBef>
            <a:spcAft>
              <a:spcPct val="35000"/>
            </a:spcAft>
            <a:buNone/>
          </a:pPr>
          <a:r>
            <a:rPr lang="en-US" sz="1400" kern="1200" dirty="0"/>
            <a:t>Design</a:t>
          </a:r>
        </a:p>
      </dsp:txBody>
      <dsp:txXfrm>
        <a:off x="5838217" y="848839"/>
        <a:ext cx="986851" cy="361043"/>
      </dsp:txXfrm>
    </dsp:sp>
    <dsp:sp modelId="{EF15FDF2-5F89-4FD2-8AD6-E07969A6BA0E}">
      <dsp:nvSpPr>
        <dsp:cNvPr id="0" name=""/>
        <dsp:cNvSpPr/>
      </dsp:nvSpPr>
      <dsp:spPr>
        <a:xfrm>
          <a:off x="5729904" y="1209883"/>
          <a:ext cx="1095164" cy="361055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6542" tIns="86542" rIns="86542" bIns="173085" numCol="1" spcCol="1270" anchor="t" anchorCtr="0">
          <a:noAutofit/>
        </a:bodyPr>
        <a:lstStyle/>
        <a:p>
          <a:pPr marL="0" lvl="0" indent="0" algn="l" defTabSz="711200">
            <a:lnSpc>
              <a:spcPct val="90000"/>
            </a:lnSpc>
            <a:spcBef>
              <a:spcPct val="0"/>
            </a:spcBef>
            <a:spcAft>
              <a:spcPct val="35000"/>
            </a:spcAft>
            <a:buNone/>
          </a:pPr>
          <a:r>
            <a:rPr lang="en-US" sz="1600" kern="1200" dirty="0"/>
            <a:t>Design for credibility and validity, including mechanisms for checking badge criteria are of value, have been met and include OU logo</a:t>
          </a:r>
        </a:p>
      </dsp:txBody>
      <dsp:txXfrm>
        <a:off x="5729904" y="1209883"/>
        <a:ext cx="1095164" cy="3610556"/>
      </dsp:txXfrm>
    </dsp:sp>
    <dsp:sp modelId="{D7FC2A12-225F-4190-944B-20F263489A8F}">
      <dsp:nvSpPr>
        <dsp:cNvPr id="0" name=""/>
        <dsp:cNvSpPr/>
      </dsp:nvSpPr>
      <dsp:spPr>
        <a:xfrm>
          <a:off x="6875795" y="848839"/>
          <a:ext cx="1203477" cy="361043"/>
        </a:xfrm>
        <a:prstGeom prst="chevron">
          <a:avLst>
            <a:gd name="adj" fmla="val 3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44579" tIns="44579" rIns="44579" bIns="44579" numCol="1" spcCol="1270" anchor="ctr" anchorCtr="0">
          <a:noAutofit/>
        </a:bodyPr>
        <a:lstStyle/>
        <a:p>
          <a:pPr marL="0" lvl="0" indent="0" algn="ctr" defTabSz="622300">
            <a:lnSpc>
              <a:spcPct val="90000"/>
            </a:lnSpc>
            <a:spcBef>
              <a:spcPct val="0"/>
            </a:spcBef>
            <a:spcAft>
              <a:spcPct val="35000"/>
            </a:spcAft>
            <a:buNone/>
          </a:pPr>
          <a:r>
            <a:rPr lang="en-US" sz="1400" kern="1200" dirty="0"/>
            <a:t>Check </a:t>
          </a:r>
        </a:p>
      </dsp:txBody>
      <dsp:txXfrm>
        <a:off x="6984108" y="848839"/>
        <a:ext cx="986851" cy="361043"/>
      </dsp:txXfrm>
    </dsp:sp>
    <dsp:sp modelId="{8FA2D44C-126D-4F80-855C-3C3119B65C9B}">
      <dsp:nvSpPr>
        <dsp:cNvPr id="0" name=""/>
        <dsp:cNvSpPr/>
      </dsp:nvSpPr>
      <dsp:spPr>
        <a:xfrm>
          <a:off x="6875795" y="1209883"/>
          <a:ext cx="1095164" cy="361055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6542" tIns="86542" rIns="86542" bIns="173085" numCol="1" spcCol="1270" anchor="t" anchorCtr="0">
          <a:noAutofit/>
        </a:bodyPr>
        <a:lstStyle/>
        <a:p>
          <a:pPr marL="0" lvl="0" indent="0" algn="l" defTabSz="711200">
            <a:lnSpc>
              <a:spcPct val="90000"/>
            </a:lnSpc>
            <a:spcBef>
              <a:spcPct val="0"/>
            </a:spcBef>
            <a:spcAft>
              <a:spcPct val="35000"/>
            </a:spcAft>
            <a:buNone/>
          </a:pPr>
          <a:r>
            <a:rPr lang="en-US" sz="1600" kern="1200" dirty="0"/>
            <a:t>Ensure badge criteria are fully inclusive and ensure criteria can be feasibly met by all</a:t>
          </a:r>
        </a:p>
      </dsp:txBody>
      <dsp:txXfrm>
        <a:off x="6875795" y="1209883"/>
        <a:ext cx="1095164" cy="3610556"/>
      </dsp:txXfrm>
    </dsp:sp>
    <dsp:sp modelId="{31A6E732-B912-4E98-A74D-7241E12A4EC7}">
      <dsp:nvSpPr>
        <dsp:cNvPr id="0" name=""/>
        <dsp:cNvSpPr/>
      </dsp:nvSpPr>
      <dsp:spPr>
        <a:xfrm>
          <a:off x="8021686" y="848839"/>
          <a:ext cx="1203477" cy="361043"/>
        </a:xfrm>
        <a:prstGeom prst="chevron">
          <a:avLst>
            <a:gd name="adj" fmla="val 3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44579" tIns="44579" rIns="44579" bIns="44579" numCol="1" spcCol="1270" anchor="ctr" anchorCtr="0">
          <a:noAutofit/>
        </a:bodyPr>
        <a:lstStyle/>
        <a:p>
          <a:pPr marL="0" lvl="0" indent="0" algn="ctr" defTabSz="622300">
            <a:lnSpc>
              <a:spcPct val="90000"/>
            </a:lnSpc>
            <a:spcBef>
              <a:spcPct val="0"/>
            </a:spcBef>
            <a:spcAft>
              <a:spcPct val="35000"/>
            </a:spcAft>
            <a:buNone/>
          </a:pPr>
          <a:r>
            <a:rPr lang="en-US" sz="1400" kern="1200" dirty="0"/>
            <a:t>Promote</a:t>
          </a:r>
        </a:p>
      </dsp:txBody>
      <dsp:txXfrm>
        <a:off x="8129999" y="848839"/>
        <a:ext cx="986851" cy="361043"/>
      </dsp:txXfrm>
    </dsp:sp>
    <dsp:sp modelId="{C319F82E-9683-45FD-AD83-0E07BE07CF88}">
      <dsp:nvSpPr>
        <dsp:cNvPr id="0" name=""/>
        <dsp:cNvSpPr/>
      </dsp:nvSpPr>
      <dsp:spPr>
        <a:xfrm>
          <a:off x="8021686" y="1209883"/>
          <a:ext cx="1095164" cy="361055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6542" tIns="86542" rIns="86542" bIns="173085" numCol="1" spcCol="1270" anchor="t" anchorCtr="0">
          <a:noAutofit/>
        </a:bodyPr>
        <a:lstStyle/>
        <a:p>
          <a:pPr marL="0" lvl="0" indent="0" algn="l" defTabSz="711200">
            <a:lnSpc>
              <a:spcPct val="90000"/>
            </a:lnSpc>
            <a:spcBef>
              <a:spcPct val="0"/>
            </a:spcBef>
            <a:spcAft>
              <a:spcPct val="35000"/>
            </a:spcAft>
            <a:buNone/>
          </a:pPr>
          <a:r>
            <a:rPr lang="en-US" sz="1600" kern="1200" dirty="0"/>
            <a:t>Consider how to increase badge criteria visibility to employers </a:t>
          </a:r>
          <a:r>
            <a:rPr lang="en-US" sz="1600" kern="1200" dirty="0" err="1"/>
            <a:t>eg</a:t>
          </a:r>
          <a:r>
            <a:rPr lang="en-US" sz="1600" kern="1200" dirty="0"/>
            <a:t> key terms in criteria, scanning of CVs and other AI solutions</a:t>
          </a:r>
        </a:p>
      </dsp:txBody>
      <dsp:txXfrm>
        <a:off x="8021686" y="1209883"/>
        <a:ext cx="1095164" cy="3610556"/>
      </dsp:txXfrm>
    </dsp:sp>
    <dsp:sp modelId="{B89CAA75-5D04-4195-8CE7-8378702C7FE8}">
      <dsp:nvSpPr>
        <dsp:cNvPr id="0" name=""/>
        <dsp:cNvSpPr/>
      </dsp:nvSpPr>
      <dsp:spPr>
        <a:xfrm>
          <a:off x="9167577" y="848839"/>
          <a:ext cx="1203477" cy="361043"/>
        </a:xfrm>
        <a:prstGeom prst="chevron">
          <a:avLst>
            <a:gd name="adj" fmla="val 3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44579" tIns="44579" rIns="44579" bIns="44579" numCol="1" spcCol="1270" anchor="ctr" anchorCtr="0">
          <a:noAutofit/>
        </a:bodyPr>
        <a:lstStyle/>
        <a:p>
          <a:pPr marL="0" lvl="0" indent="0" algn="ctr" defTabSz="622300">
            <a:lnSpc>
              <a:spcPct val="90000"/>
            </a:lnSpc>
            <a:spcBef>
              <a:spcPct val="0"/>
            </a:spcBef>
            <a:spcAft>
              <a:spcPct val="35000"/>
            </a:spcAft>
            <a:buNone/>
          </a:pPr>
          <a:r>
            <a:rPr lang="en-US" sz="1400" kern="1200" dirty="0"/>
            <a:t>Consider</a:t>
          </a:r>
        </a:p>
      </dsp:txBody>
      <dsp:txXfrm>
        <a:off x="9275890" y="848839"/>
        <a:ext cx="986851" cy="361043"/>
      </dsp:txXfrm>
    </dsp:sp>
    <dsp:sp modelId="{2176A279-DDD1-484D-A454-DA9A019AD120}">
      <dsp:nvSpPr>
        <dsp:cNvPr id="0" name=""/>
        <dsp:cNvSpPr/>
      </dsp:nvSpPr>
      <dsp:spPr>
        <a:xfrm>
          <a:off x="9167577" y="1209883"/>
          <a:ext cx="1095164" cy="361055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6542" tIns="86542" rIns="86542" bIns="173085" numCol="1" spcCol="1270" anchor="t" anchorCtr="0">
          <a:noAutofit/>
        </a:bodyPr>
        <a:lstStyle/>
        <a:p>
          <a:pPr marL="0" lvl="0" indent="0" algn="l" defTabSz="711200">
            <a:lnSpc>
              <a:spcPct val="90000"/>
            </a:lnSpc>
            <a:spcBef>
              <a:spcPct val="0"/>
            </a:spcBef>
            <a:spcAft>
              <a:spcPct val="35000"/>
            </a:spcAft>
            <a:buNone/>
          </a:pPr>
          <a:r>
            <a:rPr lang="en-US" sz="1600" kern="1200" dirty="0"/>
            <a:t>Consider multiple languages in design, use and promotion</a:t>
          </a:r>
        </a:p>
      </dsp:txBody>
      <dsp:txXfrm>
        <a:off x="9167577" y="1209883"/>
        <a:ext cx="1095164" cy="3610556"/>
      </dsp:txXfrm>
    </dsp:sp>
    <dsp:sp modelId="{6B63FB1F-4E75-4560-BCB2-8D34EA373335}">
      <dsp:nvSpPr>
        <dsp:cNvPr id="0" name=""/>
        <dsp:cNvSpPr/>
      </dsp:nvSpPr>
      <dsp:spPr>
        <a:xfrm>
          <a:off x="10313468" y="848839"/>
          <a:ext cx="1203477" cy="361043"/>
        </a:xfrm>
        <a:prstGeom prst="chevron">
          <a:avLst>
            <a:gd name="adj" fmla="val 3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44579" tIns="44579" rIns="44579" bIns="44579" numCol="1" spcCol="1270" anchor="ctr" anchorCtr="0">
          <a:noAutofit/>
        </a:bodyPr>
        <a:lstStyle/>
        <a:p>
          <a:pPr marL="0" lvl="0" indent="0" algn="ctr" defTabSz="622300">
            <a:lnSpc>
              <a:spcPct val="90000"/>
            </a:lnSpc>
            <a:spcBef>
              <a:spcPct val="0"/>
            </a:spcBef>
            <a:spcAft>
              <a:spcPct val="35000"/>
            </a:spcAft>
            <a:buNone/>
          </a:pPr>
          <a:r>
            <a:rPr lang="en-US" sz="1400" kern="1200" dirty="0"/>
            <a:t>Think about </a:t>
          </a:r>
        </a:p>
      </dsp:txBody>
      <dsp:txXfrm>
        <a:off x="10421781" y="848839"/>
        <a:ext cx="986851" cy="361043"/>
      </dsp:txXfrm>
    </dsp:sp>
    <dsp:sp modelId="{36BEF03F-32D0-4410-9398-3A8E09F9119D}">
      <dsp:nvSpPr>
        <dsp:cNvPr id="0" name=""/>
        <dsp:cNvSpPr/>
      </dsp:nvSpPr>
      <dsp:spPr>
        <a:xfrm>
          <a:off x="10313468" y="1209883"/>
          <a:ext cx="1095164" cy="361055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6542" tIns="86542" rIns="86542" bIns="173085" numCol="1" spcCol="1270" anchor="t" anchorCtr="0">
          <a:noAutofit/>
        </a:bodyPr>
        <a:lstStyle/>
        <a:p>
          <a:pPr marL="0" lvl="0" indent="0" algn="l" defTabSz="711200">
            <a:lnSpc>
              <a:spcPct val="90000"/>
            </a:lnSpc>
            <a:spcBef>
              <a:spcPct val="0"/>
            </a:spcBef>
            <a:spcAft>
              <a:spcPct val="35000"/>
            </a:spcAft>
            <a:buNone/>
          </a:pPr>
          <a:r>
            <a:rPr lang="en-US" sz="1600" kern="1200" dirty="0"/>
            <a:t>Think </a:t>
          </a:r>
          <a:r>
            <a:rPr lang="en-US" sz="1600" kern="1200"/>
            <a:t>about how </a:t>
          </a:r>
          <a:r>
            <a:rPr lang="en-US" sz="1600" kern="1200" dirty="0"/>
            <a:t>we can contribute to evaluating digital badges across the sector </a:t>
          </a:r>
        </a:p>
      </dsp:txBody>
      <dsp:txXfrm>
        <a:off x="10313468" y="1209883"/>
        <a:ext cx="1095164" cy="36105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8D0FA-7895-4585-8D80-F741E2A7F589}">
      <dsp:nvSpPr>
        <dsp:cNvPr id="0" name=""/>
        <dsp:cNvSpPr/>
      </dsp:nvSpPr>
      <dsp:spPr>
        <a:xfrm>
          <a:off x="0" y="2849"/>
          <a:ext cx="6650991"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9B1EB474-F1EE-4F14-BD34-0E8B14CE1201}">
      <dsp:nvSpPr>
        <dsp:cNvPr id="0" name=""/>
        <dsp:cNvSpPr/>
      </dsp:nvSpPr>
      <dsp:spPr>
        <a:xfrm>
          <a:off x="0" y="2849"/>
          <a:ext cx="6650991" cy="5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Desk-based review</a:t>
          </a:r>
          <a:endParaRPr lang="en-US" sz="1600" kern="1200" dirty="0"/>
        </a:p>
      </dsp:txBody>
      <dsp:txXfrm>
        <a:off x="0" y="2849"/>
        <a:ext cx="6650991" cy="529953"/>
      </dsp:txXfrm>
    </dsp:sp>
    <dsp:sp modelId="{3CDA82B2-A2B1-41B0-8FFF-4224505CDAF5}">
      <dsp:nvSpPr>
        <dsp:cNvPr id="0" name=""/>
        <dsp:cNvSpPr/>
      </dsp:nvSpPr>
      <dsp:spPr>
        <a:xfrm>
          <a:off x="0" y="532803"/>
          <a:ext cx="6650991"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7E3CE30A-13AE-4A6C-9AB2-3D912252F9F1}">
      <dsp:nvSpPr>
        <dsp:cNvPr id="0" name=""/>
        <dsp:cNvSpPr/>
      </dsp:nvSpPr>
      <dsp:spPr>
        <a:xfrm>
          <a:off x="0" y="532803"/>
          <a:ext cx="6650991" cy="5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Presentations to the Edinburgh College Research and Innovation Network at two stages to educators across Scotland</a:t>
          </a:r>
          <a:endParaRPr lang="en-US" sz="1600" kern="1200" dirty="0"/>
        </a:p>
      </dsp:txBody>
      <dsp:txXfrm>
        <a:off x="0" y="532803"/>
        <a:ext cx="6650991" cy="529953"/>
      </dsp:txXfrm>
    </dsp:sp>
    <dsp:sp modelId="{1A6403B9-CB3E-4016-8D2C-026F1F2C59A3}">
      <dsp:nvSpPr>
        <dsp:cNvPr id="0" name=""/>
        <dsp:cNvSpPr/>
      </dsp:nvSpPr>
      <dsp:spPr>
        <a:xfrm>
          <a:off x="0" y="1062756"/>
          <a:ext cx="6650991"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EEC921FB-9998-4A15-87AC-EB6561843CB6}">
      <dsp:nvSpPr>
        <dsp:cNvPr id="0" name=""/>
        <dsp:cNvSpPr/>
      </dsp:nvSpPr>
      <dsp:spPr>
        <a:xfrm>
          <a:off x="0" y="1062756"/>
          <a:ext cx="6650991" cy="5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Seminar led for the OU Employability Scholarship Network on including visitors from Nottingham Trent University</a:t>
          </a:r>
          <a:endParaRPr lang="en-US" sz="1600" kern="1200" dirty="0"/>
        </a:p>
      </dsp:txBody>
      <dsp:txXfrm>
        <a:off x="0" y="1062756"/>
        <a:ext cx="6650991" cy="529953"/>
      </dsp:txXfrm>
    </dsp:sp>
    <dsp:sp modelId="{A3474231-DC27-425A-A820-C3B64006AE55}">
      <dsp:nvSpPr>
        <dsp:cNvPr id="0" name=""/>
        <dsp:cNvSpPr/>
      </dsp:nvSpPr>
      <dsp:spPr>
        <a:xfrm>
          <a:off x="0" y="1592710"/>
          <a:ext cx="6650991"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BEDA5440-E69A-4AC8-AFCA-7834FAB35305}">
      <dsp:nvSpPr>
        <dsp:cNvPr id="0" name=""/>
        <dsp:cNvSpPr/>
      </dsp:nvSpPr>
      <dsp:spPr>
        <a:xfrm>
          <a:off x="0" y="1592710"/>
          <a:ext cx="6650991" cy="5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Presentation as part of the employability and badging for the OU/Nottingham Trent University Employability Conference </a:t>
          </a:r>
          <a:endParaRPr lang="en-US" sz="1600" kern="1200" dirty="0"/>
        </a:p>
      </dsp:txBody>
      <dsp:txXfrm>
        <a:off x="0" y="1592710"/>
        <a:ext cx="6650991" cy="529953"/>
      </dsp:txXfrm>
    </dsp:sp>
    <dsp:sp modelId="{215AAE3A-104D-47EA-978C-E08423A708BB}">
      <dsp:nvSpPr>
        <dsp:cNvPr id="0" name=""/>
        <dsp:cNvSpPr/>
      </dsp:nvSpPr>
      <dsp:spPr>
        <a:xfrm>
          <a:off x="0" y="2122664"/>
          <a:ext cx="6650991"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A9C8ED70-FB31-41E8-80AA-64A9DD61005B}">
      <dsp:nvSpPr>
        <dsp:cNvPr id="0" name=""/>
        <dsp:cNvSpPr/>
      </dsp:nvSpPr>
      <dsp:spPr>
        <a:xfrm>
          <a:off x="0" y="2122664"/>
          <a:ext cx="6650991" cy="5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Input report to the setting up of the OU Digital Badging Steering Group from the BEAUPEEP leads </a:t>
          </a:r>
          <a:endParaRPr lang="en-US" sz="1600" kern="1200" dirty="0"/>
        </a:p>
      </dsp:txBody>
      <dsp:txXfrm>
        <a:off x="0" y="2122664"/>
        <a:ext cx="6650991" cy="529953"/>
      </dsp:txXfrm>
    </dsp:sp>
    <dsp:sp modelId="{59E0418C-FFD0-4D07-9DC0-42FB9B089926}">
      <dsp:nvSpPr>
        <dsp:cNvPr id="0" name=""/>
        <dsp:cNvSpPr/>
      </dsp:nvSpPr>
      <dsp:spPr>
        <a:xfrm>
          <a:off x="0" y="2652618"/>
          <a:ext cx="6650991"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8CE69D7D-5EC0-4300-BA99-D2DFC501A0D0}">
      <dsp:nvSpPr>
        <dsp:cNvPr id="0" name=""/>
        <dsp:cNvSpPr/>
      </dsp:nvSpPr>
      <dsp:spPr>
        <a:xfrm>
          <a:off x="0" y="2652618"/>
          <a:ext cx="6650991" cy="5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Presentation to the OU Future of interdisciplinary teaching and learning at the OU conference </a:t>
          </a:r>
          <a:endParaRPr lang="en-US" sz="1600" kern="1200" dirty="0"/>
        </a:p>
      </dsp:txBody>
      <dsp:txXfrm>
        <a:off x="0" y="2652618"/>
        <a:ext cx="6650991" cy="529953"/>
      </dsp:txXfrm>
    </dsp:sp>
    <dsp:sp modelId="{34DB0C1F-6BF2-4063-865C-C57F3AF91821}">
      <dsp:nvSpPr>
        <dsp:cNvPr id="0" name=""/>
        <dsp:cNvSpPr/>
      </dsp:nvSpPr>
      <dsp:spPr>
        <a:xfrm>
          <a:off x="0" y="3182572"/>
          <a:ext cx="6650991"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C81D0DFD-9B62-478B-A846-FDFB37BB410A}">
      <dsp:nvSpPr>
        <dsp:cNvPr id="0" name=""/>
        <dsp:cNvSpPr/>
      </dsp:nvSpPr>
      <dsp:spPr>
        <a:xfrm>
          <a:off x="0" y="3182572"/>
          <a:ext cx="6650991" cy="5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err="1"/>
            <a:t>Scilab</a:t>
          </a:r>
          <a:r>
            <a:rPr lang="en-GB" sz="1600" kern="1200" dirty="0"/>
            <a:t> blog post on ‘Badge Attitude’</a:t>
          </a:r>
          <a:endParaRPr lang="en-US" sz="1600" kern="1200" dirty="0"/>
        </a:p>
      </dsp:txBody>
      <dsp:txXfrm>
        <a:off x="0" y="3182572"/>
        <a:ext cx="6650991" cy="529953"/>
      </dsp:txXfrm>
    </dsp:sp>
    <dsp:sp modelId="{F52D2E26-22E2-4D8F-A38E-9A1F94FCD6BE}">
      <dsp:nvSpPr>
        <dsp:cNvPr id="0" name=""/>
        <dsp:cNvSpPr/>
      </dsp:nvSpPr>
      <dsp:spPr>
        <a:xfrm>
          <a:off x="0" y="3712526"/>
          <a:ext cx="6650991"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DAAFFB16-3B8A-48F9-AE10-67596654B3C9}">
      <dsp:nvSpPr>
        <dsp:cNvPr id="0" name=""/>
        <dsp:cNvSpPr/>
      </dsp:nvSpPr>
      <dsp:spPr>
        <a:xfrm>
          <a:off x="0" y="3712526"/>
          <a:ext cx="6650991" cy="5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creation of 3 Evidence Café badges (for organisers, facilitators and participants) in OBF for 2022-2023 to hand over to OpenLearn</a:t>
          </a:r>
        </a:p>
      </dsp:txBody>
      <dsp:txXfrm>
        <a:off x="0" y="3712526"/>
        <a:ext cx="6650991" cy="529953"/>
      </dsp:txXfrm>
    </dsp:sp>
    <dsp:sp modelId="{1A3BBCF1-EBEE-46AB-B00F-7FAC1D5E34AD}">
      <dsp:nvSpPr>
        <dsp:cNvPr id="0" name=""/>
        <dsp:cNvSpPr/>
      </dsp:nvSpPr>
      <dsp:spPr>
        <a:xfrm>
          <a:off x="0" y="4242480"/>
          <a:ext cx="6650991"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62A929E0-AB82-40EC-8F6E-AE22FFAE17E9}">
      <dsp:nvSpPr>
        <dsp:cNvPr id="0" name=""/>
        <dsp:cNvSpPr/>
      </dsp:nvSpPr>
      <dsp:spPr>
        <a:xfrm>
          <a:off x="0" y="4242480"/>
          <a:ext cx="6650991" cy="5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Briefing paper to CES team at University of York </a:t>
          </a:r>
        </a:p>
      </dsp:txBody>
      <dsp:txXfrm>
        <a:off x="0" y="4242480"/>
        <a:ext cx="6650991" cy="529953"/>
      </dsp:txXfrm>
    </dsp:sp>
    <dsp:sp modelId="{0030253C-0B35-441D-A91A-EAF82DFA85B3}">
      <dsp:nvSpPr>
        <dsp:cNvPr id="0" name=""/>
        <dsp:cNvSpPr/>
      </dsp:nvSpPr>
      <dsp:spPr>
        <a:xfrm>
          <a:off x="0" y="4772434"/>
          <a:ext cx="6650991"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50C55730-88C5-4EEE-AF74-4FB7176E7C5E}">
      <dsp:nvSpPr>
        <dsp:cNvPr id="0" name=""/>
        <dsp:cNvSpPr/>
      </dsp:nvSpPr>
      <dsp:spPr>
        <a:xfrm>
          <a:off x="0" y="4772434"/>
          <a:ext cx="6650991" cy="5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Presentation to Arden Open University as part of their QUEST open seminar series, due on 28/11/22</a:t>
          </a:r>
          <a:endParaRPr lang="en-US" sz="1600" kern="1200" dirty="0"/>
        </a:p>
      </dsp:txBody>
      <dsp:txXfrm>
        <a:off x="0" y="4772434"/>
        <a:ext cx="6650991" cy="529953"/>
      </dsp:txXfrm>
    </dsp:sp>
    <dsp:sp modelId="{A9318C31-1450-4031-BD2C-A4502CB26A94}">
      <dsp:nvSpPr>
        <dsp:cNvPr id="0" name=""/>
        <dsp:cNvSpPr/>
      </dsp:nvSpPr>
      <dsp:spPr>
        <a:xfrm>
          <a:off x="0" y="5302387"/>
          <a:ext cx="6650991"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C6E50430-6D04-4CDE-946D-380A7C34F8C1}">
      <dsp:nvSpPr>
        <dsp:cNvPr id="0" name=""/>
        <dsp:cNvSpPr/>
      </dsp:nvSpPr>
      <dsp:spPr>
        <a:xfrm>
          <a:off x="0" y="5302387"/>
          <a:ext cx="6650991" cy="52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To host on ORDO- a) a recorded presentation b) an edited project report c) the desk-based review and presentation d) the survey tools</a:t>
          </a:r>
          <a:endParaRPr lang="en-US" sz="1600" kern="1200" dirty="0"/>
        </a:p>
      </dsp:txBody>
      <dsp:txXfrm>
        <a:off x="0" y="5302387"/>
        <a:ext cx="6650991" cy="5299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1A942-AF26-46E4-936B-173A159B17E5}">
      <dsp:nvSpPr>
        <dsp:cNvPr id="0" name=""/>
        <dsp:cNvSpPr/>
      </dsp:nvSpPr>
      <dsp:spPr>
        <a:xfrm>
          <a:off x="1131130" y="59352"/>
          <a:ext cx="760018" cy="760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4AE5F3-82EF-4A50-BE11-22808BDF0C2E}">
      <dsp:nvSpPr>
        <dsp:cNvPr id="0" name=""/>
        <dsp:cNvSpPr/>
      </dsp:nvSpPr>
      <dsp:spPr>
        <a:xfrm>
          <a:off x="1290734" y="218956"/>
          <a:ext cx="440810" cy="440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3AC6FA-22D9-40F9-946C-893C3AB67594}">
      <dsp:nvSpPr>
        <dsp:cNvPr id="0" name=""/>
        <dsp:cNvSpPr/>
      </dsp:nvSpPr>
      <dsp:spPr>
        <a:xfrm>
          <a:off x="2054010" y="59352"/>
          <a:ext cx="1791471" cy="760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To the new OU Digital Badging Steering Group led by Patrina Law</a:t>
          </a:r>
          <a:endParaRPr lang="en-US" sz="1100" kern="1200" dirty="0"/>
        </a:p>
      </dsp:txBody>
      <dsp:txXfrm>
        <a:off x="2054010" y="59352"/>
        <a:ext cx="1791471" cy="760018"/>
      </dsp:txXfrm>
    </dsp:sp>
    <dsp:sp modelId="{8000F401-65F7-4E2E-83BC-864033168F21}">
      <dsp:nvSpPr>
        <dsp:cNvPr id="0" name=""/>
        <dsp:cNvSpPr/>
      </dsp:nvSpPr>
      <dsp:spPr>
        <a:xfrm>
          <a:off x="4157632" y="59352"/>
          <a:ext cx="760018" cy="760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29AC41-4064-442C-9352-5595E4B1D57F}">
      <dsp:nvSpPr>
        <dsp:cNvPr id="0" name=""/>
        <dsp:cNvSpPr/>
      </dsp:nvSpPr>
      <dsp:spPr>
        <a:xfrm>
          <a:off x="4317235" y="218956"/>
          <a:ext cx="440810" cy="440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12EA8C-6707-42B6-937D-D3DE271E00F8}">
      <dsp:nvSpPr>
        <dsp:cNvPr id="0" name=""/>
        <dsp:cNvSpPr/>
      </dsp:nvSpPr>
      <dsp:spPr>
        <a:xfrm>
          <a:off x="5080511" y="59352"/>
          <a:ext cx="1791471" cy="760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Support for the creation and communication of internship digital badges by the Careers and Employability (CES) team </a:t>
          </a:r>
          <a:endParaRPr lang="en-US" sz="1100" kern="1200" dirty="0"/>
        </a:p>
      </dsp:txBody>
      <dsp:txXfrm>
        <a:off x="5080511" y="59352"/>
        <a:ext cx="1791471" cy="760018"/>
      </dsp:txXfrm>
    </dsp:sp>
    <dsp:sp modelId="{3E606345-5CD0-4F9C-98A9-64BE7DA480E5}">
      <dsp:nvSpPr>
        <dsp:cNvPr id="0" name=""/>
        <dsp:cNvSpPr/>
      </dsp:nvSpPr>
      <dsp:spPr>
        <a:xfrm>
          <a:off x="7184133" y="59352"/>
          <a:ext cx="760018" cy="760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9B871-695E-475F-9848-34A856C002A6}">
      <dsp:nvSpPr>
        <dsp:cNvPr id="0" name=""/>
        <dsp:cNvSpPr/>
      </dsp:nvSpPr>
      <dsp:spPr>
        <a:xfrm>
          <a:off x="7343737" y="218956"/>
          <a:ext cx="440810" cy="440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937A5C-D948-4BC4-B132-8D3DC7536E3F}">
      <dsp:nvSpPr>
        <dsp:cNvPr id="0" name=""/>
        <dsp:cNvSpPr/>
      </dsp:nvSpPr>
      <dsp:spPr>
        <a:xfrm>
          <a:off x="8107012" y="59352"/>
          <a:ext cx="1791471" cy="760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Informing discussions in the CES team, particularly regarding the Employability Award (which includes a digital badge), and actions agreed for 2022-2023.  </a:t>
          </a:r>
          <a:endParaRPr lang="en-US" sz="1100" kern="1200" dirty="0"/>
        </a:p>
      </dsp:txBody>
      <dsp:txXfrm>
        <a:off x="8107012" y="59352"/>
        <a:ext cx="1791471" cy="760018"/>
      </dsp:txXfrm>
    </dsp:sp>
    <dsp:sp modelId="{99FC900B-A8CC-4FF9-BE7D-684EBE02AC20}">
      <dsp:nvSpPr>
        <dsp:cNvPr id="0" name=""/>
        <dsp:cNvSpPr/>
      </dsp:nvSpPr>
      <dsp:spPr>
        <a:xfrm>
          <a:off x="1131130" y="1437233"/>
          <a:ext cx="760018" cy="760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6A957-2000-48DE-8592-2889805BD2F1}">
      <dsp:nvSpPr>
        <dsp:cNvPr id="0" name=""/>
        <dsp:cNvSpPr/>
      </dsp:nvSpPr>
      <dsp:spPr>
        <a:xfrm>
          <a:off x="1290734" y="1596837"/>
          <a:ext cx="440810" cy="4408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B831FA-3793-411F-BEA9-422192B251B8}">
      <dsp:nvSpPr>
        <dsp:cNvPr id="0" name=""/>
        <dsp:cNvSpPr/>
      </dsp:nvSpPr>
      <dsp:spPr>
        <a:xfrm>
          <a:off x="2054010" y="1437233"/>
          <a:ext cx="1791471" cy="760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Digital badging generated in the project to be used in ECYS, funded by the Student Voice and Wellbeing Group, and a new Student Ambassador badge created.</a:t>
          </a:r>
          <a:endParaRPr lang="en-US" sz="1100" kern="1200" dirty="0"/>
        </a:p>
      </dsp:txBody>
      <dsp:txXfrm>
        <a:off x="2054010" y="1437233"/>
        <a:ext cx="1791471" cy="760018"/>
      </dsp:txXfrm>
    </dsp:sp>
    <dsp:sp modelId="{17A58852-D465-48CC-BB0C-F72070BB6266}">
      <dsp:nvSpPr>
        <dsp:cNvPr id="0" name=""/>
        <dsp:cNvSpPr/>
      </dsp:nvSpPr>
      <dsp:spPr>
        <a:xfrm>
          <a:off x="4157632" y="1437233"/>
          <a:ext cx="760018" cy="760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9C786-4E59-4FC9-BF35-66ACC0C6C767}">
      <dsp:nvSpPr>
        <dsp:cNvPr id="0" name=""/>
        <dsp:cNvSpPr/>
      </dsp:nvSpPr>
      <dsp:spPr>
        <a:xfrm>
          <a:off x="4317235" y="1596837"/>
          <a:ext cx="440810" cy="4408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6B21B7-EF8F-4F1B-9C8C-660DE181026F}">
      <dsp:nvSpPr>
        <dsp:cNvPr id="0" name=""/>
        <dsp:cNvSpPr/>
      </dsp:nvSpPr>
      <dsp:spPr>
        <a:xfrm>
          <a:off x="5080511" y="1437233"/>
          <a:ext cx="1791471" cy="760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A FBL-WELS pilot has been submitted to the Digital Badging Steering Group to combine the PDP/employability badges and issue through OpenLearn </a:t>
          </a:r>
          <a:endParaRPr lang="en-US" sz="1100" kern="1200" dirty="0"/>
        </a:p>
      </dsp:txBody>
      <dsp:txXfrm>
        <a:off x="5080511" y="1437233"/>
        <a:ext cx="1791471" cy="760018"/>
      </dsp:txXfrm>
    </dsp:sp>
    <dsp:sp modelId="{AB3803AE-04F4-431D-89E9-19CF81291B57}">
      <dsp:nvSpPr>
        <dsp:cNvPr id="0" name=""/>
        <dsp:cNvSpPr/>
      </dsp:nvSpPr>
      <dsp:spPr>
        <a:xfrm>
          <a:off x="7184133" y="1437233"/>
          <a:ext cx="760018" cy="760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CDEBF-57BD-4947-82B5-4AEFC04DB00A}">
      <dsp:nvSpPr>
        <dsp:cNvPr id="0" name=""/>
        <dsp:cNvSpPr/>
      </dsp:nvSpPr>
      <dsp:spPr>
        <a:xfrm>
          <a:off x="7343737" y="1596837"/>
          <a:ext cx="440810" cy="4408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29D5D8-70A5-4F3F-BDFC-80CFC4B8DE08}">
      <dsp:nvSpPr>
        <dsp:cNvPr id="0" name=""/>
        <dsp:cNvSpPr/>
      </dsp:nvSpPr>
      <dsp:spPr>
        <a:xfrm>
          <a:off x="8107012" y="1437233"/>
          <a:ext cx="1791471" cy="760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Discussions with the PRAXIS director to feed into development of digital badges through OpenLearn for student partnership in research and scholarship.</a:t>
          </a:r>
          <a:endParaRPr lang="en-US" sz="1100" kern="1200" dirty="0"/>
        </a:p>
      </dsp:txBody>
      <dsp:txXfrm>
        <a:off x="8107012" y="1437233"/>
        <a:ext cx="1791471" cy="760018"/>
      </dsp:txXfrm>
    </dsp:sp>
    <dsp:sp modelId="{AB9DD3C8-384C-4600-9374-E87EB1BDDF63}">
      <dsp:nvSpPr>
        <dsp:cNvPr id="0" name=""/>
        <dsp:cNvSpPr/>
      </dsp:nvSpPr>
      <dsp:spPr>
        <a:xfrm>
          <a:off x="1131130" y="2815114"/>
          <a:ext cx="760018" cy="760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D043A4-0DB1-482C-9CF3-0E121E77B556}">
      <dsp:nvSpPr>
        <dsp:cNvPr id="0" name=""/>
        <dsp:cNvSpPr/>
      </dsp:nvSpPr>
      <dsp:spPr>
        <a:xfrm>
          <a:off x="1290734" y="2974718"/>
          <a:ext cx="440810" cy="4408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D2D71D-D103-4B06-A7A8-5411E6BEECE9}">
      <dsp:nvSpPr>
        <dsp:cNvPr id="0" name=""/>
        <dsp:cNvSpPr/>
      </dsp:nvSpPr>
      <dsp:spPr>
        <a:xfrm>
          <a:off x="2054010" y="2815114"/>
          <a:ext cx="1791471" cy="760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Contributing feedback to materials and processes within the student internship scheme. </a:t>
          </a:r>
          <a:endParaRPr lang="en-US" sz="1100" kern="1200" dirty="0"/>
        </a:p>
      </dsp:txBody>
      <dsp:txXfrm>
        <a:off x="2054010" y="2815114"/>
        <a:ext cx="1791471" cy="760018"/>
      </dsp:txXfrm>
    </dsp:sp>
    <dsp:sp modelId="{721ABB9B-5868-4852-B885-684648357854}">
      <dsp:nvSpPr>
        <dsp:cNvPr id="0" name=""/>
        <dsp:cNvSpPr/>
      </dsp:nvSpPr>
      <dsp:spPr>
        <a:xfrm>
          <a:off x="4157632" y="2815114"/>
          <a:ext cx="760018" cy="760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D8A17-0102-49BD-A159-66E481C83F9C}">
      <dsp:nvSpPr>
        <dsp:cNvPr id="0" name=""/>
        <dsp:cNvSpPr/>
      </dsp:nvSpPr>
      <dsp:spPr>
        <a:xfrm>
          <a:off x="4317235" y="2974718"/>
          <a:ext cx="440810" cy="44081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D4A42F-8CE3-4F12-9FFF-F37EFD82E242}">
      <dsp:nvSpPr>
        <dsp:cNvPr id="0" name=""/>
        <dsp:cNvSpPr/>
      </dsp:nvSpPr>
      <dsp:spPr>
        <a:xfrm>
          <a:off x="5080511" y="2815114"/>
          <a:ext cx="1791471" cy="760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Refocused team members on ways of gathering evidence linked to criteria, </a:t>
          </a:r>
          <a:r>
            <a:rPr lang="en-GB" sz="1100" kern="1200" dirty="0" err="1"/>
            <a:t>eg</a:t>
          </a:r>
          <a:r>
            <a:rPr lang="en-GB" sz="1100" kern="1200" dirty="0"/>
            <a:t>, informing consultancy with student doctors at the Leeds Institute for Medical Education.</a:t>
          </a:r>
          <a:endParaRPr lang="en-US" sz="1100" kern="1200" dirty="0"/>
        </a:p>
      </dsp:txBody>
      <dsp:txXfrm>
        <a:off x="5080511" y="2815114"/>
        <a:ext cx="1791471" cy="7600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FD445-2D32-4096-8494-5737BEDF5C67}">
      <dsp:nvSpPr>
        <dsp:cNvPr id="0" name=""/>
        <dsp:cNvSpPr/>
      </dsp:nvSpPr>
      <dsp:spPr>
        <a:xfrm>
          <a:off x="3231" y="150952"/>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desk-based review increases awareness of work to date on digital badging and employability and informed stages 2 and 3 of the project. </a:t>
          </a:r>
          <a:endParaRPr lang="en-US" sz="1200" kern="1200" dirty="0"/>
        </a:p>
      </dsp:txBody>
      <dsp:txXfrm>
        <a:off x="3231" y="150952"/>
        <a:ext cx="2563523" cy="1538114"/>
      </dsp:txXfrm>
    </dsp:sp>
    <dsp:sp modelId="{A8AEFE3A-EB7E-409B-BCF3-7C3369E55C8C}">
      <dsp:nvSpPr>
        <dsp:cNvPr id="0" name=""/>
        <dsp:cNvSpPr/>
      </dsp:nvSpPr>
      <dsp:spPr>
        <a:xfrm>
          <a:off x="2823107" y="150952"/>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To audiences of presentations given as workshops internally and externally (see deliverables for details) with opportunity for participation and debate and during evidence cafés </a:t>
          </a:r>
          <a:endParaRPr lang="en-US" sz="1200" kern="1200"/>
        </a:p>
      </dsp:txBody>
      <dsp:txXfrm>
        <a:off x="2823107" y="150952"/>
        <a:ext cx="2563523" cy="1538114"/>
      </dsp:txXfrm>
    </dsp:sp>
    <dsp:sp modelId="{BA1C6516-5C4F-4BB5-9B4A-D82B470F6301}">
      <dsp:nvSpPr>
        <dsp:cNvPr id="0" name=""/>
        <dsp:cNvSpPr/>
      </dsp:nvSpPr>
      <dsp:spPr>
        <a:xfrm>
          <a:off x="5642983" y="150952"/>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Through opportunities for debate amongst a core team of 4 staff and 4 students, an additional team of 25 staff and students communicating through a MS TEAMS channel including collaborative piloting of instruments and monthly newsletters to share emerging findings. </a:t>
          </a:r>
          <a:endParaRPr lang="en-US" sz="1200" kern="1200" dirty="0"/>
        </a:p>
      </dsp:txBody>
      <dsp:txXfrm>
        <a:off x="5642983" y="150952"/>
        <a:ext cx="2563523" cy="1538114"/>
      </dsp:txXfrm>
    </dsp:sp>
    <dsp:sp modelId="{13D9DC8E-1578-48CF-83FE-6329D62F3A9E}">
      <dsp:nvSpPr>
        <dsp:cNvPr id="0" name=""/>
        <dsp:cNvSpPr/>
      </dsp:nvSpPr>
      <dsp:spPr>
        <a:xfrm>
          <a:off x="8462859" y="150952"/>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Through a mailing list of 27, mainly students and employers, registered to receive the final project outcomes.</a:t>
          </a:r>
          <a:endParaRPr lang="en-US" sz="1200" kern="1200"/>
        </a:p>
      </dsp:txBody>
      <dsp:txXfrm>
        <a:off x="8462859" y="150952"/>
        <a:ext cx="2563523" cy="1538114"/>
      </dsp:txXfrm>
    </dsp:sp>
    <dsp:sp modelId="{690BBDF6-F046-42A9-8AD7-DA8570A5A9B5}">
      <dsp:nvSpPr>
        <dsp:cNvPr id="0" name=""/>
        <dsp:cNvSpPr/>
      </dsp:nvSpPr>
      <dsp:spPr>
        <a:xfrm>
          <a:off x="1413169" y="1945419"/>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Making resources available on ORDO to an open audience, using # tags to increase chance of searchability.</a:t>
          </a:r>
          <a:endParaRPr lang="en-US" sz="1200" kern="1200"/>
        </a:p>
      </dsp:txBody>
      <dsp:txXfrm>
        <a:off x="1413169" y="1945419"/>
        <a:ext cx="2563523" cy="1538114"/>
      </dsp:txXfrm>
    </dsp:sp>
    <dsp:sp modelId="{B25D2EED-2CA0-40AE-9146-6CB121468AF6}">
      <dsp:nvSpPr>
        <dsp:cNvPr id="0" name=""/>
        <dsp:cNvSpPr/>
      </dsp:nvSpPr>
      <dsp:spPr>
        <a:xfrm>
          <a:off x="4233045" y="1945419"/>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Inputs to OU-wide groups thinking about digital badging ie. Community and Sense of Belonging Task and Finish group led by Karen Foley, Student Mentoring Task and Finish Group (phases I and II) led by Tina Forbes.</a:t>
          </a:r>
          <a:endParaRPr lang="en-US" sz="1200" kern="1200"/>
        </a:p>
      </dsp:txBody>
      <dsp:txXfrm>
        <a:off x="4233045" y="1945419"/>
        <a:ext cx="2563523" cy="1538114"/>
      </dsp:txXfrm>
    </dsp:sp>
    <dsp:sp modelId="{554F68DA-7A07-4D3B-8D1D-EF0831192E47}">
      <dsp:nvSpPr>
        <dsp:cNvPr id="0" name=""/>
        <dsp:cNvSpPr/>
      </dsp:nvSpPr>
      <dsp:spPr>
        <a:xfrm>
          <a:off x="7052921" y="1945419"/>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Developing team members’ readiness to spot badging opportunities in Higher Education </a:t>
          </a:r>
          <a:r>
            <a:rPr lang="en-GB" sz="1200" kern="1200" dirty="0" err="1"/>
            <a:t>eg</a:t>
          </a:r>
          <a:r>
            <a:rPr lang="en-GB" sz="1200" kern="1200" dirty="0"/>
            <a:t> briefing for colleagues in the University of York’s CES informing their graduate employability programme 'York Strengths’</a:t>
          </a:r>
          <a:endParaRPr lang="en-US" sz="1200" kern="1200" dirty="0"/>
        </a:p>
      </dsp:txBody>
      <dsp:txXfrm>
        <a:off x="7052921" y="1945419"/>
        <a:ext cx="2563523" cy="15381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6297F-EC8A-46A8-9D44-9452A1FFCBBE}">
      <dsp:nvSpPr>
        <dsp:cNvPr id="0" name=""/>
        <dsp:cNvSpPr/>
      </dsp:nvSpPr>
      <dsp:spPr>
        <a:xfrm>
          <a:off x="1993267" y="77073"/>
          <a:ext cx="1022672" cy="102267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5FB1D-C092-4358-98E6-D4CD7B6B0459}">
      <dsp:nvSpPr>
        <dsp:cNvPr id="0" name=""/>
        <dsp:cNvSpPr/>
      </dsp:nvSpPr>
      <dsp:spPr>
        <a:xfrm>
          <a:off x="2208028" y="291834"/>
          <a:ext cx="593149" cy="5931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CE2E69-4214-42D2-B163-350E253BAB6A}">
      <dsp:nvSpPr>
        <dsp:cNvPr id="0" name=""/>
        <dsp:cNvSpPr/>
      </dsp:nvSpPr>
      <dsp:spPr>
        <a:xfrm>
          <a:off x="3235083" y="77073"/>
          <a:ext cx="2410584" cy="1022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Promoting skills development was an integral part of the project for all participants and team members.</a:t>
          </a:r>
          <a:endParaRPr lang="en-US" sz="1600" kern="1200" dirty="0"/>
        </a:p>
      </dsp:txBody>
      <dsp:txXfrm>
        <a:off x="3235083" y="77073"/>
        <a:ext cx="2410584" cy="1022672"/>
      </dsp:txXfrm>
    </dsp:sp>
    <dsp:sp modelId="{0D5769C8-F75B-4B3A-B83C-21F9A371811E}">
      <dsp:nvSpPr>
        <dsp:cNvPr id="0" name=""/>
        <dsp:cNvSpPr/>
      </dsp:nvSpPr>
      <dsp:spPr>
        <a:xfrm>
          <a:off x="6065693" y="77073"/>
          <a:ext cx="1022672" cy="102267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13332-8013-4394-A26D-710887F85166}">
      <dsp:nvSpPr>
        <dsp:cNvPr id="0" name=""/>
        <dsp:cNvSpPr/>
      </dsp:nvSpPr>
      <dsp:spPr>
        <a:xfrm>
          <a:off x="6280454" y="291834"/>
          <a:ext cx="593149" cy="5931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E9956E-CF56-449F-A9FF-DC73BDE32AE2}">
      <dsp:nvSpPr>
        <dsp:cNvPr id="0" name=""/>
        <dsp:cNvSpPr/>
      </dsp:nvSpPr>
      <dsp:spPr>
        <a:xfrm>
          <a:off x="7307509" y="77073"/>
          <a:ext cx="2410584" cy="1022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Recognition of skill development was digitally badged. 7 Evidence café facilitators, including two students, were trained in the creating and running online Evidence Cafes, including one who did not participate in the project but wanted to lead Evidence Cafés elsewhere and evidence café events. </a:t>
          </a:r>
          <a:endParaRPr lang="en-US" sz="1600" kern="1200" dirty="0"/>
        </a:p>
      </dsp:txBody>
      <dsp:txXfrm>
        <a:off x="7307509" y="77073"/>
        <a:ext cx="2410584" cy="1022672"/>
      </dsp:txXfrm>
    </dsp:sp>
    <dsp:sp modelId="{69175712-5491-45BD-A3C8-75F93D6BBDFF}">
      <dsp:nvSpPr>
        <dsp:cNvPr id="0" name=""/>
        <dsp:cNvSpPr/>
      </dsp:nvSpPr>
      <dsp:spPr>
        <a:xfrm>
          <a:off x="1993267" y="1929695"/>
          <a:ext cx="1022672" cy="102267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1FD66-6A36-4CD8-B760-80ED0D444D6F}">
      <dsp:nvSpPr>
        <dsp:cNvPr id="0" name=""/>
        <dsp:cNvSpPr/>
      </dsp:nvSpPr>
      <dsp:spPr>
        <a:xfrm>
          <a:off x="2208028" y="2144457"/>
          <a:ext cx="593149" cy="5931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476031-0459-45F3-8EA7-CD3DBD9B6163}">
      <dsp:nvSpPr>
        <dsp:cNvPr id="0" name=""/>
        <dsp:cNvSpPr/>
      </dsp:nvSpPr>
      <dsp:spPr>
        <a:xfrm>
          <a:off x="3235083" y="1929695"/>
          <a:ext cx="2410584" cy="1022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The student intern worked through the digital badge criteria for Evidence Café event organisation and was awarded the digital badge.</a:t>
          </a:r>
          <a:endParaRPr lang="en-US" sz="1600" kern="1200" dirty="0"/>
        </a:p>
      </dsp:txBody>
      <dsp:txXfrm>
        <a:off x="3235083" y="1929695"/>
        <a:ext cx="2410584" cy="1022672"/>
      </dsp:txXfrm>
    </dsp:sp>
    <dsp:sp modelId="{58BC3E4C-805E-487B-8BE2-35A1CA03E64B}">
      <dsp:nvSpPr>
        <dsp:cNvPr id="0" name=""/>
        <dsp:cNvSpPr/>
      </dsp:nvSpPr>
      <dsp:spPr>
        <a:xfrm>
          <a:off x="6065693" y="1929695"/>
          <a:ext cx="1022672" cy="102267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2CF80-6095-4A78-BF59-E521F33E8A3B}">
      <dsp:nvSpPr>
        <dsp:cNvPr id="0" name=""/>
        <dsp:cNvSpPr/>
      </dsp:nvSpPr>
      <dsp:spPr>
        <a:xfrm>
          <a:off x="6280454" y="2144457"/>
          <a:ext cx="593149" cy="5931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B56130-375A-4A64-A72E-06CAAECF3B88}">
      <dsp:nvSpPr>
        <dsp:cNvPr id="0" name=""/>
        <dsp:cNvSpPr/>
      </dsp:nvSpPr>
      <dsp:spPr>
        <a:xfrm>
          <a:off x="7307509" y="1929695"/>
          <a:ext cx="2410584" cy="1022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An alumni acted as peer mentor for the student intern and was awarded a Peer Support digital badge. </a:t>
          </a:r>
          <a:endParaRPr lang="en-US" sz="1600" kern="1200" dirty="0"/>
        </a:p>
      </dsp:txBody>
      <dsp:txXfrm>
        <a:off x="7307509" y="1929695"/>
        <a:ext cx="2410584" cy="1022672"/>
      </dsp:txXfrm>
    </dsp:sp>
    <dsp:sp modelId="{AECA7470-0069-4FDA-954D-DD74F4F045FE}">
      <dsp:nvSpPr>
        <dsp:cNvPr id="0" name=""/>
        <dsp:cNvSpPr/>
      </dsp:nvSpPr>
      <dsp:spPr>
        <a:xfrm>
          <a:off x="1993267" y="3782318"/>
          <a:ext cx="1022672" cy="102267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4B1F92-56F2-46F3-ADF1-96F1F33CDE3B}">
      <dsp:nvSpPr>
        <dsp:cNvPr id="0" name=""/>
        <dsp:cNvSpPr/>
      </dsp:nvSpPr>
      <dsp:spPr>
        <a:xfrm>
          <a:off x="2208028" y="3997080"/>
          <a:ext cx="593149" cy="5931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DE0934-EE97-415E-A7AA-74D3936CD354}">
      <dsp:nvSpPr>
        <dsp:cNvPr id="0" name=""/>
        <dsp:cNvSpPr/>
      </dsp:nvSpPr>
      <dsp:spPr>
        <a:xfrm>
          <a:off x="3235083" y="3782318"/>
          <a:ext cx="2410584" cy="1022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9 Participants claimed their Evidence Café participant badges recognising their contributions and skills gained during the evidence cafés. </a:t>
          </a:r>
          <a:endParaRPr lang="en-US" sz="1600" kern="1200" dirty="0"/>
        </a:p>
      </dsp:txBody>
      <dsp:txXfrm>
        <a:off x="3235083" y="3782318"/>
        <a:ext cx="2410584" cy="1022672"/>
      </dsp:txXfrm>
    </dsp:sp>
    <dsp:sp modelId="{B9B18F48-AF35-41EE-B5D3-81E051D79529}">
      <dsp:nvSpPr>
        <dsp:cNvPr id="0" name=""/>
        <dsp:cNvSpPr/>
      </dsp:nvSpPr>
      <dsp:spPr>
        <a:xfrm>
          <a:off x="6065693" y="3782318"/>
          <a:ext cx="1022672" cy="102267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ADADC-71A0-4F68-A17B-14DBFFCE1079}">
      <dsp:nvSpPr>
        <dsp:cNvPr id="0" name=""/>
        <dsp:cNvSpPr/>
      </dsp:nvSpPr>
      <dsp:spPr>
        <a:xfrm>
          <a:off x="6280454" y="3997080"/>
          <a:ext cx="593149" cy="5931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158A0A-FF76-4E86-9224-AEDF16954205}">
      <dsp:nvSpPr>
        <dsp:cNvPr id="0" name=""/>
        <dsp:cNvSpPr/>
      </dsp:nvSpPr>
      <dsp:spPr>
        <a:xfrm>
          <a:off x="7307509" y="3782318"/>
          <a:ext cx="2410584" cy="1022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Co-leads skill development - in across-University project bidding, planning and approval. Terry O’Sullivan in particular in using the JISC survey package</a:t>
          </a:r>
          <a:endParaRPr lang="en-US" sz="1600" kern="1200" dirty="0"/>
        </a:p>
      </dsp:txBody>
      <dsp:txXfrm>
        <a:off x="7307509" y="3782318"/>
        <a:ext cx="2410584" cy="10226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4E4BC-7E6B-42C9-97FE-F7A5CFF9D0F4}">
      <dsp:nvSpPr>
        <dsp:cNvPr id="0" name=""/>
        <dsp:cNvSpPr/>
      </dsp:nvSpPr>
      <dsp:spPr>
        <a:xfrm>
          <a:off x="0" y="668612"/>
          <a:ext cx="3102079" cy="1969820"/>
        </a:xfrm>
        <a:prstGeom prst="roundRect">
          <a:avLst>
            <a:gd name="adj" fmla="val 1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B985D9E0-694B-4DC4-B09D-1BC1DAEB8C40}">
      <dsp:nvSpPr>
        <dsp:cNvPr id="0" name=""/>
        <dsp:cNvSpPr/>
      </dsp:nvSpPr>
      <dsp:spPr>
        <a:xfrm>
          <a:off x="344675" y="996053"/>
          <a:ext cx="3102079" cy="196982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This impact is harder to capture in the project from the data collected. </a:t>
          </a:r>
          <a:endParaRPr lang="en-US" sz="2300" kern="1200"/>
        </a:p>
      </dsp:txBody>
      <dsp:txXfrm>
        <a:off x="402369" y="1053747"/>
        <a:ext cx="2986691" cy="1854432"/>
      </dsp:txXfrm>
    </dsp:sp>
    <dsp:sp modelId="{0507F93A-0DD7-4DE0-B939-13B56ED534C3}">
      <dsp:nvSpPr>
        <dsp:cNvPr id="0" name=""/>
        <dsp:cNvSpPr/>
      </dsp:nvSpPr>
      <dsp:spPr>
        <a:xfrm>
          <a:off x="3791430" y="668612"/>
          <a:ext cx="3102079" cy="1969820"/>
        </a:xfrm>
        <a:prstGeom prst="roundRect">
          <a:avLst>
            <a:gd name="adj" fmla="val 1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AC3C0941-847E-455B-888A-262AAEAFE643}">
      <dsp:nvSpPr>
        <dsp:cNvPr id="0" name=""/>
        <dsp:cNvSpPr/>
      </dsp:nvSpPr>
      <dsp:spPr>
        <a:xfrm>
          <a:off x="4136105" y="996053"/>
          <a:ext cx="3102079" cy="196982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Indications of patterns of attitude and badge behaviours are captured in the survey findings above. </a:t>
          </a:r>
          <a:endParaRPr lang="en-US" sz="2300" kern="1200"/>
        </a:p>
      </dsp:txBody>
      <dsp:txXfrm>
        <a:off x="4193799" y="1053747"/>
        <a:ext cx="2986691" cy="1854432"/>
      </dsp:txXfrm>
    </dsp:sp>
    <dsp:sp modelId="{F6EE60A6-74D9-4702-9B83-203E8376474E}">
      <dsp:nvSpPr>
        <dsp:cNvPr id="0" name=""/>
        <dsp:cNvSpPr/>
      </dsp:nvSpPr>
      <dsp:spPr>
        <a:xfrm>
          <a:off x="7582860" y="668612"/>
          <a:ext cx="3102079" cy="1969820"/>
        </a:xfrm>
        <a:prstGeom prst="roundRect">
          <a:avLst>
            <a:gd name="adj" fmla="val 1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FF204490-AC7E-48DE-930D-D963E1BFF63E}">
      <dsp:nvSpPr>
        <dsp:cNvPr id="0" name=""/>
        <dsp:cNvSpPr/>
      </dsp:nvSpPr>
      <dsp:spPr>
        <a:xfrm>
          <a:off x="7927535" y="996053"/>
          <a:ext cx="3102079" cy="196982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The OU Digital Badging Steering Group will take on this work. </a:t>
          </a:r>
          <a:endParaRPr lang="en-US" sz="2300" kern="1200"/>
        </a:p>
      </dsp:txBody>
      <dsp:txXfrm>
        <a:off x="7985229" y="1053747"/>
        <a:ext cx="2986691" cy="18544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0A380-6D78-4165-A4D2-AAD6EA18FE01}">
      <dsp:nvSpPr>
        <dsp:cNvPr id="0" name=""/>
        <dsp:cNvSpPr/>
      </dsp:nvSpPr>
      <dsp:spPr>
        <a:xfrm>
          <a:off x="235853" y="593075"/>
          <a:ext cx="915236" cy="9152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DD0BD-08B4-43A4-AB2E-EE1DFEA56190}">
      <dsp:nvSpPr>
        <dsp:cNvPr id="0" name=""/>
        <dsp:cNvSpPr/>
      </dsp:nvSpPr>
      <dsp:spPr>
        <a:xfrm>
          <a:off x="428053" y="785274"/>
          <a:ext cx="530837" cy="5308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029BF7-A87B-4304-9B3E-10AD717F943F}">
      <dsp:nvSpPr>
        <dsp:cNvPr id="0" name=""/>
        <dsp:cNvSpPr/>
      </dsp:nvSpPr>
      <dsp:spPr>
        <a:xfrm>
          <a:off x="1347212" y="593075"/>
          <a:ext cx="2157343" cy="91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By team members now being part of the Digital Badging Steering Group</a:t>
          </a:r>
          <a:endParaRPr lang="en-US" sz="1600" kern="1200" dirty="0"/>
        </a:p>
      </dsp:txBody>
      <dsp:txXfrm>
        <a:off x="1347212" y="593075"/>
        <a:ext cx="2157343" cy="915236"/>
      </dsp:txXfrm>
    </dsp:sp>
    <dsp:sp modelId="{35AB9052-0116-455E-9578-8480A1E90F79}">
      <dsp:nvSpPr>
        <dsp:cNvPr id="0" name=""/>
        <dsp:cNvSpPr/>
      </dsp:nvSpPr>
      <dsp:spPr>
        <a:xfrm>
          <a:off x="3880456" y="593075"/>
          <a:ext cx="915236" cy="9152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7F44A-862A-49CE-9181-27FF518920CE}">
      <dsp:nvSpPr>
        <dsp:cNvPr id="0" name=""/>
        <dsp:cNvSpPr/>
      </dsp:nvSpPr>
      <dsp:spPr>
        <a:xfrm>
          <a:off x="4072656" y="785274"/>
          <a:ext cx="530837" cy="5308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B236D2-668D-4F3E-80E6-91BE1CAD8EA9}">
      <dsp:nvSpPr>
        <dsp:cNvPr id="0" name=""/>
        <dsp:cNvSpPr/>
      </dsp:nvSpPr>
      <dsp:spPr>
        <a:xfrm>
          <a:off x="4991815" y="593075"/>
          <a:ext cx="2157343" cy="91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Despite Edinburgh College Research and Innovation Network link to the OU leaving and a new Chair in place, have invited members of the BEAUPEEP team invited to review the strategy for the network</a:t>
          </a:r>
          <a:endParaRPr lang="en-US" sz="1600" kern="1200" dirty="0"/>
        </a:p>
      </dsp:txBody>
      <dsp:txXfrm>
        <a:off x="4991815" y="593075"/>
        <a:ext cx="2157343" cy="915236"/>
      </dsp:txXfrm>
    </dsp:sp>
    <dsp:sp modelId="{631B413D-90C1-48BB-9A8C-CAC102FD5D6F}">
      <dsp:nvSpPr>
        <dsp:cNvPr id="0" name=""/>
        <dsp:cNvSpPr/>
      </dsp:nvSpPr>
      <dsp:spPr>
        <a:xfrm>
          <a:off x="7525059" y="593075"/>
          <a:ext cx="915236" cy="9152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E5DCB2-0BED-4D68-BC6B-A402E162A273}">
      <dsp:nvSpPr>
        <dsp:cNvPr id="0" name=""/>
        <dsp:cNvSpPr/>
      </dsp:nvSpPr>
      <dsp:spPr>
        <a:xfrm>
          <a:off x="7717258" y="785274"/>
          <a:ext cx="530837" cy="5308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F4BA8A-162C-457E-AC89-BD84013C8CE6}">
      <dsp:nvSpPr>
        <dsp:cNvPr id="0" name=""/>
        <dsp:cNvSpPr/>
      </dsp:nvSpPr>
      <dsp:spPr>
        <a:xfrm>
          <a:off x="8636417" y="593075"/>
          <a:ext cx="2157343" cy="91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FBL and ECYS via the PDP/employability badges are now working on a pilot. New colleagues are involved beyond the BEAUPEEP team and original modules involved</a:t>
          </a:r>
          <a:r>
            <a:rPr lang="en-GB" sz="1100" kern="1200" dirty="0"/>
            <a:t>. </a:t>
          </a:r>
          <a:endParaRPr lang="en-US" sz="1100" kern="1200" dirty="0"/>
        </a:p>
      </dsp:txBody>
      <dsp:txXfrm>
        <a:off x="8636417" y="593075"/>
        <a:ext cx="2157343" cy="915236"/>
      </dsp:txXfrm>
    </dsp:sp>
    <dsp:sp modelId="{95D7BC6B-E21A-4259-96FD-ED5D2A9A9844}">
      <dsp:nvSpPr>
        <dsp:cNvPr id="0" name=""/>
        <dsp:cNvSpPr/>
      </dsp:nvSpPr>
      <dsp:spPr>
        <a:xfrm>
          <a:off x="235853" y="2126174"/>
          <a:ext cx="915236" cy="9152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36BCB3-F0AF-4403-AF8A-CEA828446608}">
      <dsp:nvSpPr>
        <dsp:cNvPr id="0" name=""/>
        <dsp:cNvSpPr/>
      </dsp:nvSpPr>
      <dsp:spPr>
        <a:xfrm>
          <a:off x="428053" y="2318373"/>
          <a:ext cx="530837" cy="5308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1097FF-823C-41C1-B582-83236BD1602A}">
      <dsp:nvSpPr>
        <dsp:cNvPr id="0" name=""/>
        <dsp:cNvSpPr/>
      </dsp:nvSpPr>
      <dsp:spPr>
        <a:xfrm>
          <a:off x="1347212" y="2126174"/>
          <a:ext cx="2157343" cy="91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Cementing strong working partnerships between internal colleagues across the participating faculties and across academic, technical and professional areas. </a:t>
          </a:r>
          <a:endParaRPr lang="en-US" sz="1600" kern="1200" dirty="0"/>
        </a:p>
      </dsp:txBody>
      <dsp:txXfrm>
        <a:off x="1347212" y="2126174"/>
        <a:ext cx="2157343" cy="915236"/>
      </dsp:txXfrm>
    </dsp:sp>
    <dsp:sp modelId="{C119C816-5BE6-4808-B481-93C56976D75C}">
      <dsp:nvSpPr>
        <dsp:cNvPr id="0" name=""/>
        <dsp:cNvSpPr/>
      </dsp:nvSpPr>
      <dsp:spPr>
        <a:xfrm>
          <a:off x="3880456" y="2126174"/>
          <a:ext cx="915236" cy="91523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4E57D8-C8DF-4246-B9B6-15166639D68F}">
      <dsp:nvSpPr>
        <dsp:cNvPr id="0" name=""/>
        <dsp:cNvSpPr/>
      </dsp:nvSpPr>
      <dsp:spPr>
        <a:xfrm>
          <a:off x="4072656" y="2318373"/>
          <a:ext cx="530837" cy="5308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D9F2F3-2D48-4C88-A6B6-F7C7F2D96FFC}">
      <dsp:nvSpPr>
        <dsp:cNvPr id="0" name=""/>
        <dsp:cNvSpPr/>
      </dsp:nvSpPr>
      <dsp:spPr>
        <a:xfrm>
          <a:off x="4991815" y="2126174"/>
          <a:ext cx="2157343" cy="91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Recruiting alumni and industry participation provides opportunities for future work in this area with these contacts.</a:t>
          </a:r>
          <a:endParaRPr lang="en-US" sz="1600" kern="1200" dirty="0"/>
        </a:p>
      </dsp:txBody>
      <dsp:txXfrm>
        <a:off x="4991815" y="2126174"/>
        <a:ext cx="2157343" cy="91523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DC33-0B96-4174-A059-4274FC31328C}">
      <dsp:nvSpPr>
        <dsp:cNvPr id="0" name=""/>
        <dsp:cNvSpPr/>
      </dsp:nvSpPr>
      <dsp:spPr>
        <a:xfrm>
          <a:off x="3231" y="150952"/>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Raising awareness to staff and students of how digital badging can recognise skill development important in supporting student learning</a:t>
          </a:r>
          <a:endParaRPr lang="en-US" sz="1600" kern="1200" dirty="0"/>
        </a:p>
      </dsp:txBody>
      <dsp:txXfrm>
        <a:off x="3231" y="150952"/>
        <a:ext cx="2563523" cy="1538114"/>
      </dsp:txXfrm>
    </dsp:sp>
    <dsp:sp modelId="{84B7A682-CB3A-49A1-9683-119D0AA04D79}">
      <dsp:nvSpPr>
        <dsp:cNvPr id="0" name=""/>
        <dsp:cNvSpPr/>
      </dsp:nvSpPr>
      <dsp:spPr>
        <a:xfrm>
          <a:off x="2813673" y="141523"/>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Increasing awareness to staff of how digital badging can recognise additional skills and experiences beyond the core curriculum which offers added value to module study</a:t>
          </a:r>
          <a:endParaRPr lang="en-US" sz="1600" kern="1200" dirty="0"/>
        </a:p>
      </dsp:txBody>
      <dsp:txXfrm>
        <a:off x="2813673" y="141523"/>
        <a:ext cx="2563523" cy="1538114"/>
      </dsp:txXfrm>
    </dsp:sp>
    <dsp:sp modelId="{2FBDD7FD-1FE4-4606-9E73-242D3486F792}">
      <dsp:nvSpPr>
        <dsp:cNvPr id="0" name=""/>
        <dsp:cNvSpPr/>
      </dsp:nvSpPr>
      <dsp:spPr>
        <a:xfrm>
          <a:off x="5642983" y="150952"/>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Raising staff awareness of opportunities for collegiality and/or competitiveness which can contribute to student sense of belonging and/or motivation and hence retention</a:t>
          </a:r>
          <a:endParaRPr lang="en-US" sz="1600" kern="1200" dirty="0"/>
        </a:p>
      </dsp:txBody>
      <dsp:txXfrm>
        <a:off x="5642983" y="150952"/>
        <a:ext cx="2563523" cy="1538114"/>
      </dsp:txXfrm>
    </dsp:sp>
    <dsp:sp modelId="{44DB127D-17F7-494F-B37C-32C5E9846B44}">
      <dsp:nvSpPr>
        <dsp:cNvPr id="0" name=""/>
        <dsp:cNvSpPr/>
      </dsp:nvSpPr>
      <dsp:spPr>
        <a:xfrm>
          <a:off x="8462859" y="150952"/>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Making visible and adding to understanding of what evidence would be considered valued by students, staff and employers in relation to the OU employability framework </a:t>
          </a:r>
          <a:endParaRPr lang="en-US" sz="1600" kern="1200" dirty="0"/>
        </a:p>
      </dsp:txBody>
      <dsp:txXfrm>
        <a:off x="8462859" y="150952"/>
        <a:ext cx="2563523" cy="1538114"/>
      </dsp:txXfrm>
    </dsp:sp>
    <dsp:sp modelId="{B9739852-112B-46CD-98BD-82AB391D86CF}">
      <dsp:nvSpPr>
        <dsp:cNvPr id="0" name=""/>
        <dsp:cNvSpPr/>
      </dsp:nvSpPr>
      <dsp:spPr>
        <a:xfrm>
          <a:off x="1413169" y="1945419"/>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Starting to raise awareness with employers of the existence and potential value of looking for and asking students about digital badges, to be explored further by CES.</a:t>
          </a:r>
          <a:endParaRPr lang="en-US" sz="1600" kern="1200" dirty="0"/>
        </a:p>
      </dsp:txBody>
      <dsp:txXfrm>
        <a:off x="1413169" y="1945419"/>
        <a:ext cx="2563523" cy="1538114"/>
      </dsp:txXfrm>
    </dsp:sp>
    <dsp:sp modelId="{FCF8752C-94B4-46CC-97BC-D49846CF7131}">
      <dsp:nvSpPr>
        <dsp:cNvPr id="0" name=""/>
        <dsp:cNvSpPr/>
      </dsp:nvSpPr>
      <dsp:spPr>
        <a:xfrm>
          <a:off x="4233045" y="1945419"/>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Providing a catalyst within CES to share awareness of the range of digital badges available and informing new extra-curricular badging such as the Employability Award. </a:t>
          </a:r>
          <a:endParaRPr lang="en-US" sz="1600" kern="1200" dirty="0"/>
        </a:p>
      </dsp:txBody>
      <dsp:txXfrm>
        <a:off x="4233045" y="1945419"/>
        <a:ext cx="2563523" cy="1538114"/>
      </dsp:txXfrm>
    </dsp:sp>
    <dsp:sp modelId="{9755B0C5-6765-460C-BE24-962DDA54B132}">
      <dsp:nvSpPr>
        <dsp:cNvPr id="0" name=""/>
        <dsp:cNvSpPr/>
      </dsp:nvSpPr>
      <dsp:spPr>
        <a:xfrm>
          <a:off x="7052921" y="1945419"/>
          <a:ext cx="2563523" cy="153811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Exploring ways within CES to support students who have engaged with digital badges to effectively articulate what they have gained</a:t>
          </a:r>
          <a:r>
            <a:rPr lang="en-GB" sz="1800" kern="1200" dirty="0"/>
            <a:t>.</a:t>
          </a:r>
          <a:endParaRPr lang="en-US" sz="1800" kern="1200" dirty="0"/>
        </a:p>
      </dsp:txBody>
      <dsp:txXfrm>
        <a:off x="7052921" y="1945419"/>
        <a:ext cx="2563523" cy="1538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1790021" y="635805"/>
          <a:ext cx="363378" cy="2362175"/>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a:t>Phase 1</a:t>
          </a:r>
        </a:p>
      </dsp:txBody>
      <dsp:txXfrm rot="5400000">
        <a:off x="808362" y="1652943"/>
        <a:ext cx="2344436" cy="327900"/>
      </dsp:txXfrm>
    </dsp:sp>
    <dsp:sp modelId="{5A1B764B-0DC5-47CD-BDEA-9E67799496EC}">
      <dsp:nvSpPr>
        <dsp:cNvPr id="0" name=""/>
        <dsp:cNvSpPr/>
      </dsp:nvSpPr>
      <dsp:spPr>
        <a:xfrm>
          <a:off x="3231" y="0"/>
          <a:ext cx="3936959"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dirty="0"/>
            <a:t>Design &amp; Desk based research</a:t>
          </a:r>
        </a:p>
        <a:p>
          <a:pPr marL="0" lvl="0" indent="0" algn="ctr" defTabSz="622300">
            <a:lnSpc>
              <a:spcPct val="90000"/>
            </a:lnSpc>
            <a:spcBef>
              <a:spcPct val="0"/>
            </a:spcBef>
            <a:spcAft>
              <a:spcPct val="35000"/>
            </a:spcAft>
            <a:buNone/>
          </a:pPr>
          <a:r>
            <a:rPr lang="en-US" sz="1400" kern="1200" dirty="0"/>
            <a:t>Sept to Dec 2021</a:t>
          </a:r>
        </a:p>
        <a:p>
          <a:pPr marL="0" lvl="0" indent="0" algn="ctr" defTabSz="622300">
            <a:lnSpc>
              <a:spcPct val="90000"/>
            </a:lnSpc>
            <a:spcBef>
              <a:spcPct val="0"/>
            </a:spcBef>
            <a:spcAft>
              <a:spcPct val="35000"/>
            </a:spcAft>
            <a:buNone/>
          </a:pPr>
          <a:r>
            <a:rPr lang="en-US" sz="1400" kern="1200" dirty="0"/>
            <a:t>To address RQs 1, 3 and 5</a:t>
          </a:r>
        </a:p>
      </dsp:txBody>
      <dsp:txXfrm>
        <a:off x="3231" y="0"/>
        <a:ext cx="3936959" cy="1271825"/>
      </dsp:txXfrm>
    </dsp:sp>
    <dsp:sp modelId="{122B38A3-0442-4747-820C-1F37877E2B0E}">
      <dsp:nvSpPr>
        <dsp:cNvPr id="0" name=""/>
        <dsp:cNvSpPr/>
      </dsp:nvSpPr>
      <dsp:spPr>
        <a:xfrm>
          <a:off x="1971711"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1935373"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3152799" y="1635204"/>
          <a:ext cx="2362175" cy="363378"/>
        </a:xfrm>
        <a:prstGeom prst="rect">
          <a:avLst/>
        </a:prstGeom>
        <a:solidFill>
          <a:schemeClr val="accent1">
            <a:shade val="80000"/>
            <a:hueOff val="148730"/>
            <a:satOff val="-3019"/>
            <a:lumOff val="10226"/>
            <a:alphaOff val="0"/>
          </a:schemeClr>
        </a:solidFill>
        <a:ln w="22225" cap="rnd" cmpd="sng" algn="ctr">
          <a:solidFill>
            <a:schemeClr val="accent1">
              <a:shade val="80000"/>
              <a:hueOff val="148730"/>
              <a:satOff val="-3019"/>
              <a:lumOff val="102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Phase 2</a:t>
          </a:r>
        </a:p>
      </dsp:txBody>
      <dsp:txXfrm>
        <a:off x="3152799" y="1635204"/>
        <a:ext cx="2362175" cy="363378"/>
      </dsp:txXfrm>
    </dsp:sp>
    <dsp:sp modelId="{DF65791B-462E-4589-B98D-F60587330CA8}">
      <dsp:nvSpPr>
        <dsp:cNvPr id="0" name=""/>
        <dsp:cNvSpPr/>
      </dsp:nvSpPr>
      <dsp:spPr>
        <a:xfrm>
          <a:off x="2365407" y="2361961"/>
          <a:ext cx="3936959"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dirty="0"/>
            <a:t>Survey – employers, students, staff</a:t>
          </a:r>
        </a:p>
        <a:p>
          <a:pPr marL="0" lvl="0" indent="0" algn="ctr" defTabSz="622300">
            <a:lnSpc>
              <a:spcPct val="90000"/>
            </a:lnSpc>
            <a:spcBef>
              <a:spcPct val="0"/>
            </a:spcBef>
            <a:spcAft>
              <a:spcPct val="35000"/>
            </a:spcAft>
            <a:buNone/>
          </a:pPr>
          <a:r>
            <a:rPr lang="en-US" sz="1400" kern="1200" dirty="0"/>
            <a:t>Jan to Apr 2022</a:t>
          </a:r>
        </a:p>
        <a:p>
          <a:pPr marL="0" lvl="0" indent="0" algn="ctr" defTabSz="622300">
            <a:lnSpc>
              <a:spcPct val="90000"/>
            </a:lnSpc>
            <a:spcBef>
              <a:spcPct val="0"/>
            </a:spcBef>
            <a:spcAft>
              <a:spcPct val="35000"/>
            </a:spcAft>
            <a:buNone/>
          </a:pPr>
          <a:r>
            <a:rPr lang="en-US" sz="1400" kern="1200" dirty="0"/>
            <a:t>To address RQs 1,2 and 5</a:t>
          </a:r>
        </a:p>
      </dsp:txBody>
      <dsp:txXfrm>
        <a:off x="2365407" y="2361961"/>
        <a:ext cx="3936959" cy="1271825"/>
      </dsp:txXfrm>
    </dsp:sp>
    <dsp:sp modelId="{DBA410EB-5F61-4F46-92D9-C5B0AA59EE15}">
      <dsp:nvSpPr>
        <dsp:cNvPr id="0" name=""/>
        <dsp:cNvSpPr/>
      </dsp:nvSpPr>
      <dsp:spPr>
        <a:xfrm>
          <a:off x="4333887"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4297549" y="2289285"/>
          <a:ext cx="72675" cy="72675"/>
        </a:xfrm>
        <a:prstGeom prst="ellipse">
          <a:avLst/>
        </a:prstGeom>
        <a:solidFill>
          <a:schemeClr val="accent1">
            <a:shade val="80000"/>
            <a:hueOff val="148730"/>
            <a:satOff val="-3019"/>
            <a:lumOff val="1022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a:off x="5514975" y="1635204"/>
          <a:ext cx="2362175" cy="363378"/>
        </a:xfrm>
        <a:prstGeom prst="rect">
          <a:avLst/>
        </a:prstGeom>
        <a:solidFill>
          <a:schemeClr val="accent1">
            <a:shade val="80000"/>
            <a:hueOff val="297461"/>
            <a:satOff val="-6039"/>
            <a:lumOff val="20451"/>
            <a:alphaOff val="0"/>
          </a:schemeClr>
        </a:solidFill>
        <a:ln w="22225" cap="rnd" cmpd="sng" algn="ctr">
          <a:solidFill>
            <a:schemeClr val="accent1">
              <a:shade val="80000"/>
              <a:hueOff val="297461"/>
              <a:satOff val="-6039"/>
              <a:lumOff val="20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a:t>Phase 3</a:t>
          </a:r>
        </a:p>
      </dsp:txBody>
      <dsp:txXfrm>
        <a:off x="5514975" y="1635204"/>
        <a:ext cx="2362175" cy="363378"/>
      </dsp:txXfrm>
    </dsp:sp>
    <dsp:sp modelId="{B4723E2A-4FF1-452A-BD25-8EC364F15A6F}">
      <dsp:nvSpPr>
        <dsp:cNvPr id="0" name=""/>
        <dsp:cNvSpPr/>
      </dsp:nvSpPr>
      <dsp:spPr>
        <a:xfrm>
          <a:off x="4727583" y="0"/>
          <a:ext cx="3936959"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dirty="0"/>
            <a:t>Evidence cafés</a:t>
          </a:r>
          <a:r>
            <a:rPr lang="en-US" sz="1400" kern="1200" baseline="30000" dirty="0"/>
            <a:t>1</a:t>
          </a:r>
          <a:r>
            <a:rPr lang="en-US" sz="1400" kern="1200" dirty="0"/>
            <a:t>  involving employers, students, staff</a:t>
          </a:r>
        </a:p>
        <a:p>
          <a:pPr marL="0" lvl="0" indent="0" algn="ctr" defTabSz="622300">
            <a:lnSpc>
              <a:spcPct val="90000"/>
            </a:lnSpc>
            <a:spcBef>
              <a:spcPct val="0"/>
            </a:spcBef>
            <a:spcAft>
              <a:spcPct val="35000"/>
            </a:spcAft>
            <a:buNone/>
          </a:pPr>
          <a:r>
            <a:rPr lang="en-US" sz="1400" kern="1200" dirty="0"/>
            <a:t>Mar and Apr 2022</a:t>
          </a:r>
        </a:p>
        <a:p>
          <a:pPr marL="0" lvl="0" indent="0" algn="ctr" defTabSz="622300">
            <a:lnSpc>
              <a:spcPct val="90000"/>
            </a:lnSpc>
            <a:spcBef>
              <a:spcPct val="0"/>
            </a:spcBef>
            <a:spcAft>
              <a:spcPct val="35000"/>
            </a:spcAft>
            <a:buNone/>
          </a:pPr>
          <a:r>
            <a:rPr lang="en-US" sz="1400" kern="1200" dirty="0"/>
            <a:t>To address RQs 1-5</a:t>
          </a:r>
        </a:p>
      </dsp:txBody>
      <dsp:txXfrm>
        <a:off x="4727583" y="0"/>
        <a:ext cx="3936959" cy="1271825"/>
      </dsp:txXfrm>
    </dsp:sp>
    <dsp:sp modelId="{440E9361-37D2-4157-AF38-7B49AD23708B}">
      <dsp:nvSpPr>
        <dsp:cNvPr id="0" name=""/>
        <dsp:cNvSpPr/>
      </dsp:nvSpPr>
      <dsp:spPr>
        <a:xfrm>
          <a:off x="6696062"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6659725" y="1271825"/>
          <a:ext cx="72675" cy="72675"/>
        </a:xfrm>
        <a:prstGeom prst="ellipse">
          <a:avLst/>
        </a:prstGeom>
        <a:solidFill>
          <a:schemeClr val="accent1">
            <a:shade val="80000"/>
            <a:hueOff val="297461"/>
            <a:satOff val="-6039"/>
            <a:lumOff val="2045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0D4C1-0500-48F7-B20B-BFEB041708EB}">
      <dsp:nvSpPr>
        <dsp:cNvPr id="0" name=""/>
        <dsp:cNvSpPr/>
      </dsp:nvSpPr>
      <dsp:spPr>
        <a:xfrm rot="5400000">
          <a:off x="8876549" y="635805"/>
          <a:ext cx="363378" cy="2362175"/>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GB" sz="1400" kern="1200"/>
            <a:t>Phase 4</a:t>
          </a:r>
        </a:p>
      </dsp:txBody>
      <dsp:txXfrm rot="-5400000">
        <a:off x="7877151" y="1652943"/>
        <a:ext cx="2344436" cy="327900"/>
      </dsp:txXfrm>
    </dsp:sp>
    <dsp:sp modelId="{2AB20643-B1B7-4E37-9337-777EBFB488B6}">
      <dsp:nvSpPr>
        <dsp:cNvPr id="0" name=""/>
        <dsp:cNvSpPr/>
      </dsp:nvSpPr>
      <dsp:spPr>
        <a:xfrm>
          <a:off x="7089758" y="2361961"/>
          <a:ext cx="3936959" cy="1271825"/>
        </a:xfrm>
        <a:prstGeom prst="rect">
          <a:avLst/>
        </a:prstGeom>
        <a:noFill/>
        <a:ln>
          <a:noFill/>
        </a:ln>
        <a:effectLst/>
      </dsp:spPr>
      <dsp:style>
        <a:lnRef idx="0">
          <a:scrgbClr r="0" g="0" b="0"/>
        </a:lnRef>
        <a:fillRef idx="0">
          <a:scrgbClr r="0" g="0" b="0"/>
        </a:fillRef>
        <a:effectRef idx="0">
          <a:scrgbClr r="0" g="0" b="0"/>
        </a:effectRef>
        <a:fontRef idx="minor"/>
      </dsp:style>
    </dsp:sp>
    <dsp:sp modelId="{BE9F515B-3A44-4FA2-8E2B-08CEE39905EE}">
      <dsp:nvSpPr>
        <dsp:cNvPr id="0" name=""/>
        <dsp:cNvSpPr/>
      </dsp:nvSpPr>
      <dsp:spPr>
        <a:xfrm>
          <a:off x="9058238" y="1998582"/>
          <a:ext cx="0" cy="290702"/>
        </a:xfrm>
        <a:prstGeom prst="line">
          <a:avLst/>
        </a:prstGeom>
        <a:noFill/>
        <a:ln w="12700" cap="rnd" cmpd="sng" algn="ctr">
          <a:solidFill>
            <a:schemeClr val="accent1">
              <a:shade val="90000"/>
              <a:hueOff val="446212"/>
              <a:satOff val="-8602"/>
              <a:lumOff val="28124"/>
              <a:alphaOff val="0"/>
            </a:schemeClr>
          </a:solidFill>
          <a:prstDash val="dash"/>
        </a:ln>
        <a:effectLst/>
      </dsp:spPr>
      <dsp:style>
        <a:lnRef idx="1">
          <a:scrgbClr r="0" g="0" b="0"/>
        </a:lnRef>
        <a:fillRef idx="0">
          <a:scrgbClr r="0" g="0" b="0"/>
        </a:fillRef>
        <a:effectRef idx="0">
          <a:scrgbClr r="0" g="0" b="0"/>
        </a:effectRef>
        <a:fontRef idx="minor"/>
      </dsp:style>
    </dsp:sp>
    <dsp:sp modelId="{F5679FF6-E677-4923-A05B-C068C1FF8845}">
      <dsp:nvSpPr>
        <dsp:cNvPr id="0" name=""/>
        <dsp:cNvSpPr/>
      </dsp:nvSpPr>
      <dsp:spPr>
        <a:xfrm>
          <a:off x="9021900" y="228928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491A1-668C-45B5-A8C5-24BED5BF45E7}">
      <dsp:nvSpPr>
        <dsp:cNvPr id="0" name=""/>
        <dsp:cNvSpPr/>
      </dsp:nvSpPr>
      <dsp:spPr>
        <a:xfrm>
          <a:off x="0" y="443"/>
          <a:ext cx="11029615" cy="10381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FFAE9-B9AD-4233-A1B4-3944F810E61F}">
      <dsp:nvSpPr>
        <dsp:cNvPr id="0" name=""/>
        <dsp:cNvSpPr/>
      </dsp:nvSpPr>
      <dsp:spPr>
        <a:xfrm>
          <a:off x="314046" y="234032"/>
          <a:ext cx="570994" cy="5709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54975E-CDE5-4D63-9A25-47435F038CD2}">
      <dsp:nvSpPr>
        <dsp:cNvPr id="0" name=""/>
        <dsp:cNvSpPr/>
      </dsp:nvSpPr>
      <dsp:spPr>
        <a:xfrm>
          <a:off x="1199087" y="443"/>
          <a:ext cx="9830527" cy="103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73" tIns="109873" rIns="109873" bIns="109873" numCol="1" spcCol="1270" anchor="ctr" anchorCtr="0">
          <a:noAutofit/>
        </a:bodyPr>
        <a:lstStyle/>
        <a:p>
          <a:pPr marL="0" lvl="0" indent="0" algn="l" defTabSz="1111250">
            <a:lnSpc>
              <a:spcPct val="90000"/>
            </a:lnSpc>
            <a:spcBef>
              <a:spcPct val="0"/>
            </a:spcBef>
            <a:spcAft>
              <a:spcPct val="35000"/>
            </a:spcAft>
            <a:buNone/>
          </a:pPr>
          <a:r>
            <a:rPr lang="en-GB" sz="2500" kern="1200"/>
            <a:t>There is very little published research related to the student perception of DBs as an employability tool</a:t>
          </a:r>
          <a:endParaRPr lang="en-US" sz="2500" kern="1200"/>
        </a:p>
      </dsp:txBody>
      <dsp:txXfrm>
        <a:off x="1199087" y="443"/>
        <a:ext cx="9830527" cy="1038171"/>
      </dsp:txXfrm>
    </dsp:sp>
    <dsp:sp modelId="{C57D1C64-6AAC-4134-A282-BEEAF7CAC86A}">
      <dsp:nvSpPr>
        <dsp:cNvPr id="0" name=""/>
        <dsp:cNvSpPr/>
      </dsp:nvSpPr>
      <dsp:spPr>
        <a:xfrm>
          <a:off x="0" y="1298157"/>
          <a:ext cx="11029615" cy="10381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8E9BEC-D78E-4614-B7C7-0827939DA124}">
      <dsp:nvSpPr>
        <dsp:cNvPr id="0" name=""/>
        <dsp:cNvSpPr/>
      </dsp:nvSpPr>
      <dsp:spPr>
        <a:xfrm>
          <a:off x="314046" y="1531745"/>
          <a:ext cx="570994" cy="5709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F16731-749B-45EA-8340-B37A107F6168}">
      <dsp:nvSpPr>
        <dsp:cNvPr id="0" name=""/>
        <dsp:cNvSpPr/>
      </dsp:nvSpPr>
      <dsp:spPr>
        <a:xfrm>
          <a:off x="1199087" y="1298157"/>
          <a:ext cx="9830527" cy="103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73" tIns="109873" rIns="109873" bIns="109873" numCol="1" spcCol="1270" anchor="ctr" anchorCtr="0">
          <a:noAutofit/>
        </a:bodyPr>
        <a:lstStyle/>
        <a:p>
          <a:pPr marL="0" lvl="0" indent="0" algn="l" defTabSz="1111250">
            <a:lnSpc>
              <a:spcPct val="90000"/>
            </a:lnSpc>
            <a:spcBef>
              <a:spcPct val="0"/>
            </a:spcBef>
            <a:spcAft>
              <a:spcPct val="35000"/>
            </a:spcAft>
            <a:buNone/>
          </a:pPr>
          <a:r>
            <a:rPr lang="en-GB" sz="2500" kern="1200"/>
            <a:t>What there is relates to DBs supporting ‘extra-curricular’ activities rather than embedded within formal, taught modules:</a:t>
          </a:r>
          <a:endParaRPr lang="en-US" sz="2500" kern="1200"/>
        </a:p>
      </dsp:txBody>
      <dsp:txXfrm>
        <a:off x="1199087" y="1298157"/>
        <a:ext cx="9830527" cy="1038171"/>
      </dsp:txXfrm>
    </dsp:sp>
    <dsp:sp modelId="{5D75C3FA-2E37-47C3-8152-3AF8FCFE42A1}">
      <dsp:nvSpPr>
        <dsp:cNvPr id="0" name=""/>
        <dsp:cNvSpPr/>
      </dsp:nvSpPr>
      <dsp:spPr>
        <a:xfrm>
          <a:off x="0" y="2595871"/>
          <a:ext cx="11029615" cy="10381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C8B23-23FC-4EB6-967D-E2217E8AF3E9}">
      <dsp:nvSpPr>
        <dsp:cNvPr id="0" name=""/>
        <dsp:cNvSpPr/>
      </dsp:nvSpPr>
      <dsp:spPr>
        <a:xfrm>
          <a:off x="314046" y="2829459"/>
          <a:ext cx="570994" cy="5709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6251C2-4AC5-404B-96CA-235713BBD7B2}">
      <dsp:nvSpPr>
        <dsp:cNvPr id="0" name=""/>
        <dsp:cNvSpPr/>
      </dsp:nvSpPr>
      <dsp:spPr>
        <a:xfrm>
          <a:off x="1199087" y="2595871"/>
          <a:ext cx="9830527" cy="103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73" tIns="109873" rIns="109873" bIns="109873" numCol="1" spcCol="1270" anchor="ctr" anchorCtr="0">
          <a:noAutofit/>
        </a:bodyPr>
        <a:lstStyle/>
        <a:p>
          <a:pPr marL="0" lvl="0" indent="0" algn="l" defTabSz="1111250">
            <a:lnSpc>
              <a:spcPct val="90000"/>
            </a:lnSpc>
            <a:spcBef>
              <a:spcPct val="0"/>
            </a:spcBef>
            <a:spcAft>
              <a:spcPct val="35000"/>
            </a:spcAft>
            <a:buNone/>
          </a:pPr>
          <a:r>
            <a:rPr lang="en-GB" sz="2500" kern="1200"/>
            <a:t>10 recent studies have been identified. </a:t>
          </a:r>
          <a:endParaRPr lang="en-US" sz="2500" kern="1200"/>
        </a:p>
      </dsp:txBody>
      <dsp:txXfrm>
        <a:off x="1199087" y="2595871"/>
        <a:ext cx="9830527" cy="1038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2F92C-6445-4C54-8644-DEAD30912C08}">
      <dsp:nvSpPr>
        <dsp:cNvPr id="0" name=""/>
        <dsp:cNvSpPr/>
      </dsp:nvSpPr>
      <dsp:spPr>
        <a:xfrm>
          <a:off x="0" y="668612"/>
          <a:ext cx="3102079" cy="196982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8EDDA6-90B0-4481-9284-84FF04045ED4}">
      <dsp:nvSpPr>
        <dsp:cNvPr id="0" name=""/>
        <dsp:cNvSpPr/>
      </dsp:nvSpPr>
      <dsp:spPr>
        <a:xfrm>
          <a:off x="344675" y="996053"/>
          <a:ext cx="3102079" cy="196982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The limited research on the staff perspective of DBs is usually about their use generally as opposed to their role in employability. </a:t>
          </a:r>
          <a:endParaRPr lang="en-US" sz="2100" kern="1200" dirty="0"/>
        </a:p>
      </dsp:txBody>
      <dsp:txXfrm>
        <a:off x="402369" y="1053747"/>
        <a:ext cx="2986691" cy="1854432"/>
      </dsp:txXfrm>
    </dsp:sp>
    <dsp:sp modelId="{0B2B5E47-9B37-4234-8BA7-6AAC52326C89}">
      <dsp:nvSpPr>
        <dsp:cNvPr id="0" name=""/>
        <dsp:cNvSpPr/>
      </dsp:nvSpPr>
      <dsp:spPr>
        <a:xfrm>
          <a:off x="3791430" y="668612"/>
          <a:ext cx="3102079" cy="196982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1169F-36BA-4B2E-B669-BA67AE6515AB}">
      <dsp:nvSpPr>
        <dsp:cNvPr id="0" name=""/>
        <dsp:cNvSpPr/>
      </dsp:nvSpPr>
      <dsp:spPr>
        <a:xfrm>
          <a:off x="4136105" y="996053"/>
          <a:ext cx="3102079" cy="196982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However, offer insights into assessing the impact of DBs</a:t>
          </a:r>
          <a:endParaRPr lang="en-US" sz="2100" kern="1200" dirty="0"/>
        </a:p>
      </dsp:txBody>
      <dsp:txXfrm>
        <a:off x="4193799" y="1053747"/>
        <a:ext cx="2986691" cy="1854432"/>
      </dsp:txXfrm>
    </dsp:sp>
    <dsp:sp modelId="{432D7121-7754-444E-ABE6-CD227448B23B}">
      <dsp:nvSpPr>
        <dsp:cNvPr id="0" name=""/>
        <dsp:cNvSpPr/>
      </dsp:nvSpPr>
      <dsp:spPr>
        <a:xfrm>
          <a:off x="7582860" y="668612"/>
          <a:ext cx="3102079" cy="196982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B24F4-B0F5-4A3E-9580-535400302C80}">
      <dsp:nvSpPr>
        <dsp:cNvPr id="0" name=""/>
        <dsp:cNvSpPr/>
      </dsp:nvSpPr>
      <dsp:spPr>
        <a:xfrm>
          <a:off x="7927535" y="996053"/>
          <a:ext cx="3102079" cy="196982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mn-lt"/>
              <a:ea typeface="Calibri" panose="020F0502020204030204" pitchFamily="34" charset="0"/>
              <a:cs typeface="Times New Roman" panose="02020603050405020304" pitchFamily="18" charset="0"/>
            </a:rPr>
            <a:t>4 studies and evidence from 9 University websites found</a:t>
          </a:r>
        </a:p>
      </dsp:txBody>
      <dsp:txXfrm>
        <a:off x="7985229" y="1053747"/>
        <a:ext cx="2986691" cy="1854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EB595-8090-451E-8631-9251F73C15EC}">
      <dsp:nvSpPr>
        <dsp:cNvPr id="0" name=""/>
        <dsp:cNvSpPr/>
      </dsp:nvSpPr>
      <dsp:spPr>
        <a:xfrm>
          <a:off x="0" y="459322"/>
          <a:ext cx="11029615" cy="86112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Issues identified similar to those of students re: possible lack of credibility but staff appear less enthusiastic</a:t>
          </a:r>
          <a:endParaRPr lang="en-US" sz="2300" kern="1200" dirty="0"/>
        </a:p>
      </dsp:txBody>
      <dsp:txXfrm>
        <a:off x="42036" y="501358"/>
        <a:ext cx="10945543" cy="777048"/>
      </dsp:txXfrm>
    </dsp:sp>
    <dsp:sp modelId="{62BE9471-E8C8-4E00-9BD5-364E26791ED9}">
      <dsp:nvSpPr>
        <dsp:cNvPr id="0" name=""/>
        <dsp:cNvSpPr/>
      </dsp:nvSpPr>
      <dsp:spPr>
        <a:xfrm>
          <a:off x="0" y="1386682"/>
          <a:ext cx="11029615" cy="86112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Lack of awareness &amp; concerns that gimmicky, mean less likely to be prepared to invest time and hence only pockets of enthusiasm and badge development within institutions</a:t>
          </a:r>
        </a:p>
      </dsp:txBody>
      <dsp:txXfrm>
        <a:off x="42036" y="1428718"/>
        <a:ext cx="10945543" cy="777048"/>
      </dsp:txXfrm>
    </dsp:sp>
    <dsp:sp modelId="{ECACAFF9-E740-497C-B8B3-D94E9172296B}">
      <dsp:nvSpPr>
        <dsp:cNvPr id="0" name=""/>
        <dsp:cNvSpPr/>
      </dsp:nvSpPr>
      <dsp:spPr>
        <a:xfrm>
          <a:off x="0" y="2314043"/>
          <a:ext cx="11029615" cy="86112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Staff were interested in using DBs to track student progress. Potentially if not earned could be used as an alert for the need to make an intervention (Harvey, 2017, ) </a:t>
          </a:r>
          <a:endParaRPr lang="en-US" sz="2300" kern="1200" dirty="0"/>
        </a:p>
      </dsp:txBody>
      <dsp:txXfrm>
        <a:off x="42036" y="2356079"/>
        <a:ext cx="10945543" cy="7770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FECC0-A980-41DF-84A8-5C281EC16D48}">
      <dsp:nvSpPr>
        <dsp:cNvPr id="0" name=""/>
        <dsp:cNvSpPr/>
      </dsp:nvSpPr>
      <dsp:spPr>
        <a:xfrm>
          <a:off x="2004807" y="250137"/>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484666-06D0-46C9-86AD-633387A12FBF}">
      <dsp:nvSpPr>
        <dsp:cNvPr id="0" name=""/>
        <dsp:cNvSpPr/>
      </dsp:nvSpPr>
      <dsp:spPr>
        <a:xfrm>
          <a:off x="816807" y="266434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GB" sz="2700" kern="1200"/>
            <a:t>Very little known about the employer perspective. </a:t>
          </a:r>
          <a:endParaRPr lang="en-US" sz="2700" kern="1200"/>
        </a:p>
      </dsp:txBody>
      <dsp:txXfrm>
        <a:off x="816807" y="2664348"/>
        <a:ext cx="4320000" cy="720000"/>
      </dsp:txXfrm>
    </dsp:sp>
    <dsp:sp modelId="{6F1BC9AB-6C9E-4251-B82D-6BCA7957606C}">
      <dsp:nvSpPr>
        <dsp:cNvPr id="0" name=""/>
        <dsp:cNvSpPr/>
      </dsp:nvSpPr>
      <dsp:spPr>
        <a:xfrm>
          <a:off x="7080807" y="250137"/>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340E0C-19D1-40A9-87B2-DEF8AC72C7F1}">
      <dsp:nvSpPr>
        <dsp:cNvPr id="0" name=""/>
        <dsp:cNvSpPr/>
      </dsp:nvSpPr>
      <dsp:spPr>
        <a:xfrm>
          <a:off x="5892807" y="266434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GB" sz="2700" kern="1200"/>
            <a:t>3 studies identified</a:t>
          </a:r>
          <a:endParaRPr lang="en-US" sz="2700" kern="1200"/>
        </a:p>
      </dsp:txBody>
      <dsp:txXfrm>
        <a:off x="5892807" y="2664348"/>
        <a:ext cx="432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893EA-235C-4E93-BD49-5904FF8759D3}">
      <dsp:nvSpPr>
        <dsp:cNvPr id="0" name=""/>
        <dsp:cNvSpPr/>
      </dsp:nvSpPr>
      <dsp:spPr>
        <a:xfrm>
          <a:off x="0" y="1508"/>
          <a:ext cx="11029615" cy="7645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0AC5C-F165-4F3F-9A07-BF31748B7DCC}">
      <dsp:nvSpPr>
        <dsp:cNvPr id="0" name=""/>
        <dsp:cNvSpPr/>
      </dsp:nvSpPr>
      <dsp:spPr>
        <a:xfrm>
          <a:off x="231267" y="173525"/>
          <a:ext cx="420485" cy="4204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3D13F5-1AF3-454E-BBC0-21E36CD54B10}">
      <dsp:nvSpPr>
        <dsp:cNvPr id="0" name=""/>
        <dsp:cNvSpPr/>
      </dsp:nvSpPr>
      <dsp:spPr>
        <a:xfrm>
          <a:off x="883020" y="1508"/>
          <a:ext cx="10146594" cy="76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12" tIns="80912" rIns="80912" bIns="80912" numCol="1" spcCol="1270" anchor="ctr" anchorCtr="0">
          <a:noAutofit/>
        </a:bodyPr>
        <a:lstStyle/>
        <a:p>
          <a:pPr marL="0" lvl="0" indent="0" algn="l" defTabSz="889000">
            <a:lnSpc>
              <a:spcPct val="90000"/>
            </a:lnSpc>
            <a:spcBef>
              <a:spcPct val="0"/>
            </a:spcBef>
            <a:spcAft>
              <a:spcPct val="35000"/>
            </a:spcAft>
            <a:buNone/>
          </a:pPr>
          <a:r>
            <a:rPr lang="en-GB" sz="2000" kern="1200" dirty="0"/>
            <a:t>Employers have very similar perceptions about DBs to students. </a:t>
          </a:r>
          <a:endParaRPr lang="en-US" sz="2000" kern="1200" dirty="0"/>
        </a:p>
      </dsp:txBody>
      <dsp:txXfrm>
        <a:off x="883020" y="1508"/>
        <a:ext cx="10146594" cy="764519"/>
      </dsp:txXfrm>
    </dsp:sp>
    <dsp:sp modelId="{7C664571-E18E-4C51-A2A8-D2AB985924F2}">
      <dsp:nvSpPr>
        <dsp:cNvPr id="0" name=""/>
        <dsp:cNvSpPr/>
      </dsp:nvSpPr>
      <dsp:spPr>
        <a:xfrm>
          <a:off x="0" y="957158"/>
          <a:ext cx="11029615" cy="7645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68BAA-BE4B-440E-AA1F-597E6F357B08}">
      <dsp:nvSpPr>
        <dsp:cNvPr id="0" name=""/>
        <dsp:cNvSpPr/>
      </dsp:nvSpPr>
      <dsp:spPr>
        <a:xfrm>
          <a:off x="231267" y="1129175"/>
          <a:ext cx="420485" cy="4204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0E3CF3-2005-407E-A267-5DD1A47115E1}">
      <dsp:nvSpPr>
        <dsp:cNvPr id="0" name=""/>
        <dsp:cNvSpPr/>
      </dsp:nvSpPr>
      <dsp:spPr>
        <a:xfrm>
          <a:off x="883020" y="957158"/>
          <a:ext cx="10146594" cy="76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12" tIns="80912" rIns="80912" bIns="80912" numCol="1" spcCol="1270" anchor="ctr" anchorCtr="0">
          <a:noAutofit/>
        </a:bodyPr>
        <a:lstStyle/>
        <a:p>
          <a:pPr marL="0" lvl="0" indent="0" algn="l" defTabSz="889000">
            <a:lnSpc>
              <a:spcPct val="90000"/>
            </a:lnSpc>
            <a:spcBef>
              <a:spcPct val="0"/>
            </a:spcBef>
            <a:spcAft>
              <a:spcPct val="35000"/>
            </a:spcAft>
            <a:buNone/>
          </a:pPr>
          <a:r>
            <a:rPr lang="en-GB" sz="2000" kern="1200" dirty="0"/>
            <a:t>If there is an ‘impasse’ of badges not being ‘used by employers,’ learners are unlikely to pursue them’ (</a:t>
          </a:r>
          <a:r>
            <a:rPr lang="en-GB" sz="2000" kern="1200" dirty="0" err="1"/>
            <a:t>Ahn</a:t>
          </a:r>
          <a:r>
            <a:rPr lang="en-GB" sz="2000" kern="1200" dirty="0"/>
            <a:t> et al. 2014)</a:t>
          </a:r>
          <a:endParaRPr lang="en-US" sz="2000" kern="1200" dirty="0"/>
        </a:p>
      </dsp:txBody>
      <dsp:txXfrm>
        <a:off x="883020" y="957158"/>
        <a:ext cx="10146594" cy="764519"/>
      </dsp:txXfrm>
    </dsp:sp>
    <dsp:sp modelId="{4D89EC3F-51D8-4B19-A78B-279564DC65A2}">
      <dsp:nvSpPr>
        <dsp:cNvPr id="0" name=""/>
        <dsp:cNvSpPr/>
      </dsp:nvSpPr>
      <dsp:spPr>
        <a:xfrm>
          <a:off x="0" y="1912807"/>
          <a:ext cx="11029615" cy="7645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963C42-E86E-4D12-A68A-60F2AADA25AB}">
      <dsp:nvSpPr>
        <dsp:cNvPr id="0" name=""/>
        <dsp:cNvSpPr/>
      </dsp:nvSpPr>
      <dsp:spPr>
        <a:xfrm>
          <a:off x="231267" y="2084824"/>
          <a:ext cx="420485" cy="4204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EDCD2C-959F-4D13-9F9C-938B135FE6DB}">
      <dsp:nvSpPr>
        <dsp:cNvPr id="0" name=""/>
        <dsp:cNvSpPr/>
      </dsp:nvSpPr>
      <dsp:spPr>
        <a:xfrm>
          <a:off x="883020" y="1912807"/>
          <a:ext cx="10146594" cy="76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12" tIns="80912" rIns="80912" bIns="80912" numCol="1" spcCol="1270" anchor="ctr" anchorCtr="0">
          <a:noAutofit/>
        </a:bodyPr>
        <a:lstStyle/>
        <a:p>
          <a:pPr marL="0" lvl="0" indent="0" algn="l" defTabSz="889000">
            <a:lnSpc>
              <a:spcPct val="90000"/>
            </a:lnSpc>
            <a:spcBef>
              <a:spcPct val="0"/>
            </a:spcBef>
            <a:spcAft>
              <a:spcPct val="35000"/>
            </a:spcAft>
            <a:buNone/>
          </a:pPr>
          <a:r>
            <a:rPr lang="en-GB" sz="2000" kern="1200" dirty="0"/>
            <a:t>Attaching value and credibility to DBs can only be achieved if students, staff and employers understand the benefits and limits to DBs and know how to use them effectively. </a:t>
          </a:r>
          <a:endParaRPr lang="en-US" sz="2000" kern="1200" dirty="0"/>
        </a:p>
      </dsp:txBody>
      <dsp:txXfrm>
        <a:off x="883020" y="1912807"/>
        <a:ext cx="10146594" cy="764519"/>
      </dsp:txXfrm>
    </dsp:sp>
    <dsp:sp modelId="{BACA1F25-F91A-4CC0-826F-896AAFCA4FC5}">
      <dsp:nvSpPr>
        <dsp:cNvPr id="0" name=""/>
        <dsp:cNvSpPr/>
      </dsp:nvSpPr>
      <dsp:spPr>
        <a:xfrm>
          <a:off x="0" y="2868457"/>
          <a:ext cx="11029615" cy="7645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DF510-F1F0-4DBB-9136-21252559682B}">
      <dsp:nvSpPr>
        <dsp:cNvPr id="0" name=""/>
        <dsp:cNvSpPr/>
      </dsp:nvSpPr>
      <dsp:spPr>
        <a:xfrm>
          <a:off x="231267" y="3040474"/>
          <a:ext cx="420485" cy="4204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4BC53C-89C9-4DE3-9C3A-DC07727B4E08}">
      <dsp:nvSpPr>
        <dsp:cNvPr id="0" name=""/>
        <dsp:cNvSpPr/>
      </dsp:nvSpPr>
      <dsp:spPr>
        <a:xfrm>
          <a:off x="883020" y="2868457"/>
          <a:ext cx="10146594" cy="76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12" tIns="80912" rIns="80912" bIns="80912" numCol="1" spcCol="1270" anchor="ctr" anchorCtr="0">
          <a:noAutofit/>
        </a:bodyPr>
        <a:lstStyle/>
        <a:p>
          <a:pPr marL="0" lvl="0" indent="0" algn="l" defTabSz="889000">
            <a:lnSpc>
              <a:spcPct val="90000"/>
            </a:lnSpc>
            <a:spcBef>
              <a:spcPct val="0"/>
            </a:spcBef>
            <a:spcAft>
              <a:spcPct val="35000"/>
            </a:spcAft>
            <a:buNone/>
          </a:pPr>
          <a:r>
            <a:rPr lang="en-GB" sz="2000" kern="1200" dirty="0"/>
            <a:t>Credibility may be mitigated by developing credentialling systems, and co-design across stakeholder sectors would be beneficial. Further developments are needed. </a:t>
          </a:r>
          <a:endParaRPr lang="en-US" sz="2000" kern="1200" dirty="0"/>
        </a:p>
      </dsp:txBody>
      <dsp:txXfrm>
        <a:off x="883020" y="2868457"/>
        <a:ext cx="10146594" cy="7645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2AA96-4FD3-4C45-9C57-2A19C6904904}">
      <dsp:nvSpPr>
        <dsp:cNvPr id="0" name=""/>
        <dsp:cNvSpPr/>
      </dsp:nvSpPr>
      <dsp:spPr>
        <a:xfrm>
          <a:off x="0" y="1646"/>
          <a:ext cx="11161643" cy="7014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5575B-4971-44C6-8BE2-B52DF8DA8E28}">
      <dsp:nvSpPr>
        <dsp:cNvPr id="0" name=""/>
        <dsp:cNvSpPr/>
      </dsp:nvSpPr>
      <dsp:spPr>
        <a:xfrm>
          <a:off x="212189" y="159473"/>
          <a:ext cx="385799" cy="3857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7DE2F1-7D49-4D42-BD00-C02998CD8BA9}">
      <dsp:nvSpPr>
        <dsp:cNvPr id="0" name=""/>
        <dsp:cNvSpPr/>
      </dsp:nvSpPr>
      <dsp:spPr>
        <a:xfrm>
          <a:off x="810179" y="1646"/>
          <a:ext cx="10351463" cy="701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37" tIns="74237" rIns="74237" bIns="74237" numCol="1" spcCol="1270" anchor="ctr" anchorCtr="0">
          <a:noAutofit/>
        </a:bodyPr>
        <a:lstStyle/>
        <a:p>
          <a:pPr marL="0" lvl="0" indent="0" algn="l" defTabSz="844550">
            <a:lnSpc>
              <a:spcPct val="90000"/>
            </a:lnSpc>
            <a:spcBef>
              <a:spcPct val="0"/>
            </a:spcBef>
            <a:spcAft>
              <a:spcPct val="35000"/>
            </a:spcAft>
            <a:buNone/>
          </a:pPr>
          <a:r>
            <a:rPr lang="en-GB" sz="1900" kern="1200" dirty="0"/>
            <a:t>Raising awareness will help promote the credibility of DBs, so need stakeholder involvement from the outset: student, staff and employer. </a:t>
          </a:r>
          <a:endParaRPr lang="en-US" sz="1900" kern="1200" dirty="0"/>
        </a:p>
      </dsp:txBody>
      <dsp:txXfrm>
        <a:off x="810179" y="1646"/>
        <a:ext cx="10351463" cy="701454"/>
      </dsp:txXfrm>
    </dsp:sp>
    <dsp:sp modelId="{84B14AB1-AE08-4948-8021-D20EBE51E2F1}">
      <dsp:nvSpPr>
        <dsp:cNvPr id="0" name=""/>
        <dsp:cNvSpPr/>
      </dsp:nvSpPr>
      <dsp:spPr>
        <a:xfrm>
          <a:off x="0" y="878463"/>
          <a:ext cx="11161643" cy="7014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5832E-E26F-4C63-AB63-4AF87663E3F6}">
      <dsp:nvSpPr>
        <dsp:cNvPr id="0" name=""/>
        <dsp:cNvSpPr/>
      </dsp:nvSpPr>
      <dsp:spPr>
        <a:xfrm>
          <a:off x="212189" y="1036290"/>
          <a:ext cx="385799" cy="3857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6F6DE7-4988-4016-A84E-69B6B740727D}">
      <dsp:nvSpPr>
        <dsp:cNvPr id="0" name=""/>
        <dsp:cNvSpPr/>
      </dsp:nvSpPr>
      <dsp:spPr>
        <a:xfrm>
          <a:off x="810179" y="878463"/>
          <a:ext cx="10351463" cy="701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37" tIns="74237" rIns="74237" bIns="74237" numCol="1" spcCol="1270" anchor="ctr" anchorCtr="0">
          <a:noAutofit/>
        </a:bodyPr>
        <a:lstStyle/>
        <a:p>
          <a:pPr marL="0" lvl="0" indent="0" algn="l" defTabSz="844550">
            <a:lnSpc>
              <a:spcPct val="90000"/>
            </a:lnSpc>
            <a:spcBef>
              <a:spcPct val="0"/>
            </a:spcBef>
            <a:spcAft>
              <a:spcPct val="35000"/>
            </a:spcAft>
            <a:buNone/>
          </a:pPr>
          <a:r>
            <a:rPr lang="en-GB" sz="1900" kern="1200" dirty="0"/>
            <a:t>Taking a student led approach is exemplified e.g. DBs driven by Students' Associations at the Universities of Edinburgh, Stirling and Dundee </a:t>
          </a:r>
          <a:r>
            <a:rPr lang="en-GB" sz="1900" u="sng" kern="1200" dirty="0">
              <a:hlinkClick xmlns:r="http://schemas.openxmlformats.org/officeDocument/2006/relationships" r:id="rId5"/>
            </a:rPr>
            <a:t>(Anderson et al. 2017)</a:t>
          </a:r>
          <a:r>
            <a:rPr lang="en-GB" sz="1900" kern="1200" dirty="0"/>
            <a:t>. </a:t>
          </a:r>
          <a:endParaRPr lang="en-US" sz="1900" kern="1200" dirty="0"/>
        </a:p>
      </dsp:txBody>
      <dsp:txXfrm>
        <a:off x="810179" y="878463"/>
        <a:ext cx="10351463" cy="701454"/>
      </dsp:txXfrm>
    </dsp:sp>
    <dsp:sp modelId="{9B6A5424-05F0-4505-B19F-40FF859CBA1B}">
      <dsp:nvSpPr>
        <dsp:cNvPr id="0" name=""/>
        <dsp:cNvSpPr/>
      </dsp:nvSpPr>
      <dsp:spPr>
        <a:xfrm>
          <a:off x="0" y="1755281"/>
          <a:ext cx="11161643" cy="7014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ED678-00C3-4F13-83BB-ED182605F2CE}">
      <dsp:nvSpPr>
        <dsp:cNvPr id="0" name=""/>
        <dsp:cNvSpPr/>
      </dsp:nvSpPr>
      <dsp:spPr>
        <a:xfrm>
          <a:off x="212189" y="1913108"/>
          <a:ext cx="385799" cy="38579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42B7BE-686C-49BE-85A8-3B4277E02EBD}">
      <dsp:nvSpPr>
        <dsp:cNvPr id="0" name=""/>
        <dsp:cNvSpPr/>
      </dsp:nvSpPr>
      <dsp:spPr>
        <a:xfrm>
          <a:off x="810179" y="1755281"/>
          <a:ext cx="10351463" cy="701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37" tIns="74237" rIns="74237" bIns="74237" numCol="1" spcCol="1270" anchor="ctr" anchorCtr="0">
          <a:noAutofit/>
        </a:bodyPr>
        <a:lstStyle/>
        <a:p>
          <a:pPr marL="0" lvl="0" indent="0" algn="l" defTabSz="844550">
            <a:lnSpc>
              <a:spcPct val="90000"/>
            </a:lnSpc>
            <a:spcBef>
              <a:spcPct val="0"/>
            </a:spcBef>
            <a:spcAft>
              <a:spcPct val="35000"/>
            </a:spcAft>
            <a:buNone/>
          </a:pPr>
          <a:r>
            <a:rPr lang="en-GB" sz="1900" kern="1200" dirty="0"/>
            <a:t>Ensuring the purpose of the DB drives its design, and progression inbuilt to create manageable milestones </a:t>
          </a:r>
          <a:r>
            <a:rPr lang="en-GB" sz="1900" u="sng" kern="1200" dirty="0">
              <a:hlinkClick xmlns:r="http://schemas.openxmlformats.org/officeDocument/2006/relationships" r:id="rId8"/>
            </a:rPr>
            <a:t>(Carey and </a:t>
          </a:r>
          <a:r>
            <a:rPr lang="en-GB" sz="1900" u="sng" kern="1200" dirty="0" err="1">
              <a:hlinkClick xmlns:r="http://schemas.openxmlformats.org/officeDocument/2006/relationships" r:id="rId8"/>
            </a:rPr>
            <a:t>Stefaniak</a:t>
          </a:r>
          <a:r>
            <a:rPr lang="en-GB" sz="1900" u="sng" kern="1200" dirty="0">
              <a:hlinkClick xmlns:r="http://schemas.openxmlformats.org/officeDocument/2006/relationships" r:id="rId8"/>
            </a:rPr>
            <a:t> 2018)</a:t>
          </a:r>
          <a:r>
            <a:rPr lang="en-GB" sz="1900" kern="1200" dirty="0"/>
            <a:t>. </a:t>
          </a:r>
          <a:r>
            <a:rPr lang="en-GB" sz="1900" u="sng" kern="1200" dirty="0" err="1">
              <a:hlinkClick xmlns:r="http://schemas.openxmlformats.org/officeDocument/2006/relationships" r:id="rId9"/>
            </a:rPr>
            <a:t>Dyjur</a:t>
          </a:r>
          <a:r>
            <a:rPr lang="en-GB" sz="1900" u="sng" kern="1200" dirty="0">
              <a:hlinkClick xmlns:r="http://schemas.openxmlformats.org/officeDocument/2006/relationships" r:id="rId9"/>
            </a:rPr>
            <a:t> and Lindstrom (2017)</a:t>
          </a:r>
          <a:r>
            <a:rPr lang="en-GB" sz="1900" kern="1200" dirty="0"/>
            <a:t> </a:t>
          </a:r>
          <a:endParaRPr lang="en-US" sz="1900" kern="1200" dirty="0"/>
        </a:p>
      </dsp:txBody>
      <dsp:txXfrm>
        <a:off x="810179" y="1755281"/>
        <a:ext cx="10351463" cy="701454"/>
      </dsp:txXfrm>
    </dsp:sp>
    <dsp:sp modelId="{78EF77E4-5851-4C3B-97CB-5193333EEE6E}">
      <dsp:nvSpPr>
        <dsp:cNvPr id="0" name=""/>
        <dsp:cNvSpPr/>
      </dsp:nvSpPr>
      <dsp:spPr>
        <a:xfrm>
          <a:off x="0" y="2632098"/>
          <a:ext cx="11161643" cy="7014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E03049-0773-4D41-9F57-A2886D69A09C}">
      <dsp:nvSpPr>
        <dsp:cNvPr id="0" name=""/>
        <dsp:cNvSpPr/>
      </dsp:nvSpPr>
      <dsp:spPr>
        <a:xfrm>
          <a:off x="212189" y="2789925"/>
          <a:ext cx="385799" cy="38579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13B5FB-3711-4D81-AA21-04BC1F3FFE8A}">
      <dsp:nvSpPr>
        <dsp:cNvPr id="0" name=""/>
        <dsp:cNvSpPr/>
      </dsp:nvSpPr>
      <dsp:spPr>
        <a:xfrm>
          <a:off x="810179" y="2632098"/>
          <a:ext cx="10351463" cy="701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37" tIns="74237" rIns="74237" bIns="74237" numCol="1" spcCol="1270" anchor="ctr" anchorCtr="0">
          <a:noAutofit/>
        </a:bodyPr>
        <a:lstStyle/>
        <a:p>
          <a:pPr marL="0" lvl="0" indent="0" algn="l" defTabSz="844550">
            <a:lnSpc>
              <a:spcPct val="90000"/>
            </a:lnSpc>
            <a:spcBef>
              <a:spcPct val="0"/>
            </a:spcBef>
            <a:spcAft>
              <a:spcPct val="35000"/>
            </a:spcAft>
            <a:buNone/>
          </a:pPr>
          <a:r>
            <a:rPr lang="en-GB" sz="1900" kern="1200" dirty="0"/>
            <a:t>Putting effort into graphic design will help promote credibility, communication of purpose and needs to be inclusive. Recommend codesign </a:t>
          </a:r>
          <a:r>
            <a:rPr lang="en-GB" sz="1900" u="sng" kern="1200" dirty="0">
              <a:hlinkClick xmlns:r="http://schemas.openxmlformats.org/officeDocument/2006/relationships" r:id="rId12"/>
            </a:rPr>
            <a:t>(MacKinnon 2021)</a:t>
          </a:r>
          <a:endParaRPr lang="en-US" sz="1900" kern="1200" dirty="0"/>
        </a:p>
      </dsp:txBody>
      <dsp:txXfrm>
        <a:off x="810179" y="2632098"/>
        <a:ext cx="10351463" cy="701454"/>
      </dsp:txXfrm>
    </dsp:sp>
    <dsp:sp modelId="{512E1C6E-534A-491E-A079-1A8E46DB24BA}">
      <dsp:nvSpPr>
        <dsp:cNvPr id="0" name=""/>
        <dsp:cNvSpPr/>
      </dsp:nvSpPr>
      <dsp:spPr>
        <a:xfrm>
          <a:off x="0" y="3508916"/>
          <a:ext cx="11161643" cy="7014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7E4C2-2329-4A36-BBE4-F9D3BD96B5C5}">
      <dsp:nvSpPr>
        <dsp:cNvPr id="0" name=""/>
        <dsp:cNvSpPr/>
      </dsp:nvSpPr>
      <dsp:spPr>
        <a:xfrm>
          <a:off x="212189" y="3666743"/>
          <a:ext cx="385799" cy="38579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AC636E-920D-4716-BB1B-5036F25AA7FE}">
      <dsp:nvSpPr>
        <dsp:cNvPr id="0" name=""/>
        <dsp:cNvSpPr/>
      </dsp:nvSpPr>
      <dsp:spPr>
        <a:xfrm>
          <a:off x="810179" y="3508916"/>
          <a:ext cx="10351463" cy="701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37" tIns="74237" rIns="74237" bIns="74237" numCol="1" spcCol="1270" anchor="ctr" anchorCtr="0">
          <a:noAutofit/>
        </a:bodyPr>
        <a:lstStyle/>
        <a:p>
          <a:pPr marL="0" lvl="0" indent="0" algn="l" defTabSz="844550">
            <a:lnSpc>
              <a:spcPct val="90000"/>
            </a:lnSpc>
            <a:spcBef>
              <a:spcPct val="0"/>
            </a:spcBef>
            <a:spcAft>
              <a:spcPct val="35000"/>
            </a:spcAft>
            <a:buNone/>
          </a:pPr>
          <a:r>
            <a:rPr lang="en-GB" sz="1900" kern="1200" dirty="0"/>
            <a:t>Developing strong partnerships between HEAs and employers (</a:t>
          </a:r>
          <a:r>
            <a:rPr lang="en-GB" sz="1900" u="sng" kern="1200" dirty="0">
              <a:hlinkClick xmlns:r="http://schemas.openxmlformats.org/officeDocument/2006/relationships" r:id="rId15"/>
            </a:rPr>
            <a:t>Perkins and Pryor (2021)</a:t>
          </a:r>
          <a:r>
            <a:rPr lang="en-GB" sz="1900" kern="1200" dirty="0"/>
            <a:t> . </a:t>
          </a:r>
          <a:endParaRPr lang="en-US" sz="1900" kern="1200" dirty="0"/>
        </a:p>
      </dsp:txBody>
      <dsp:txXfrm>
        <a:off x="810179" y="3508916"/>
        <a:ext cx="10351463" cy="701454"/>
      </dsp:txXfrm>
    </dsp:sp>
    <dsp:sp modelId="{C431209C-1593-4E9F-85FA-7481464B7E95}">
      <dsp:nvSpPr>
        <dsp:cNvPr id="0" name=""/>
        <dsp:cNvSpPr/>
      </dsp:nvSpPr>
      <dsp:spPr>
        <a:xfrm>
          <a:off x="0" y="4385733"/>
          <a:ext cx="11161643" cy="7014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7382F-4B4E-402D-A0AE-2DB79CB0A8D1}">
      <dsp:nvSpPr>
        <dsp:cNvPr id="0" name=""/>
        <dsp:cNvSpPr/>
      </dsp:nvSpPr>
      <dsp:spPr>
        <a:xfrm>
          <a:off x="212189" y="4543560"/>
          <a:ext cx="385799" cy="385799"/>
        </a:xfrm>
        <a:prstGeom prst="rect">
          <a:avLst/>
        </a:prstGeom>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31C93C-79B2-4556-9C62-317E5C2828D1}">
      <dsp:nvSpPr>
        <dsp:cNvPr id="0" name=""/>
        <dsp:cNvSpPr/>
      </dsp:nvSpPr>
      <dsp:spPr>
        <a:xfrm>
          <a:off x="810179" y="4385733"/>
          <a:ext cx="10351463" cy="701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37" tIns="74237" rIns="74237" bIns="74237" numCol="1" spcCol="1270" anchor="ctr" anchorCtr="0">
          <a:noAutofit/>
        </a:bodyPr>
        <a:lstStyle/>
        <a:p>
          <a:pPr marL="0" lvl="0" indent="0" algn="l" defTabSz="844550">
            <a:lnSpc>
              <a:spcPct val="90000"/>
            </a:lnSpc>
            <a:spcBef>
              <a:spcPct val="0"/>
            </a:spcBef>
            <a:spcAft>
              <a:spcPct val="35000"/>
            </a:spcAft>
            <a:buNone/>
          </a:pPr>
          <a:r>
            <a:rPr lang="en-GB" sz="1900" kern="1200" dirty="0"/>
            <a:t>Balancing pedagogical digital badge practice with employer needs, with clear curriculum outcomes, robust communication strategies and clear and precise badge detail </a:t>
          </a:r>
          <a:r>
            <a:rPr lang="en-GB" sz="1900" u="sng" kern="12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xmlns:r="http://schemas.openxmlformats.org/officeDocument/2006/relationships" r:id="rId18"/>
            </a:rPr>
            <a:t>(Leaser et al. 2020)</a:t>
          </a:r>
          <a:r>
            <a:rPr lang="en-GB" sz="1900" kern="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900" kern="1200" dirty="0"/>
        </a:p>
      </dsp:txBody>
      <dsp:txXfrm>
        <a:off x="810179" y="4385733"/>
        <a:ext cx="10351463" cy="7014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D928C-4F57-4B78-9793-73F8A5C33944}">
      <dsp:nvSpPr>
        <dsp:cNvPr id="0" name=""/>
        <dsp:cNvSpPr/>
      </dsp:nvSpPr>
      <dsp:spPr>
        <a:xfrm>
          <a:off x="514036" y="1516"/>
          <a:ext cx="2989333" cy="179360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Eclectic mix even from one institution</a:t>
          </a:r>
          <a:endParaRPr lang="en-US" sz="1800" kern="1200"/>
        </a:p>
      </dsp:txBody>
      <dsp:txXfrm>
        <a:off x="514036" y="1516"/>
        <a:ext cx="2989333" cy="1793600"/>
      </dsp:txXfrm>
    </dsp:sp>
    <dsp:sp modelId="{E12FB38E-5587-4D82-A729-D60395FF0C2E}">
      <dsp:nvSpPr>
        <dsp:cNvPr id="0" name=""/>
        <dsp:cNvSpPr/>
      </dsp:nvSpPr>
      <dsp:spPr>
        <a:xfrm>
          <a:off x="3802304" y="1516"/>
          <a:ext cx="2989333" cy="179360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 the different shapes mean anything particular?</a:t>
          </a:r>
          <a:endParaRPr lang="en-US" sz="1800" kern="1200" dirty="0"/>
        </a:p>
      </dsp:txBody>
      <dsp:txXfrm>
        <a:off x="3802304" y="1516"/>
        <a:ext cx="2989333" cy="1793600"/>
      </dsp:txXfrm>
    </dsp:sp>
    <dsp:sp modelId="{0D845073-C0D9-4354-BFFE-EF12721A798C}">
      <dsp:nvSpPr>
        <dsp:cNvPr id="0" name=""/>
        <dsp:cNvSpPr/>
      </dsp:nvSpPr>
      <dsp:spPr>
        <a:xfrm>
          <a:off x="514036" y="2094049"/>
          <a:ext cx="2989333" cy="179360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Institutional logo very important to link to organisational brand/reputation</a:t>
          </a:r>
          <a:endParaRPr lang="en-US" sz="1800" kern="1200" dirty="0"/>
        </a:p>
      </dsp:txBody>
      <dsp:txXfrm>
        <a:off x="514036" y="2094049"/>
        <a:ext cx="2989333" cy="1793600"/>
      </dsp:txXfrm>
    </dsp:sp>
    <dsp:sp modelId="{B932CD18-A2CA-434F-BA1F-3341FB4049C0}">
      <dsp:nvSpPr>
        <dsp:cNvPr id="0" name=""/>
        <dsp:cNvSpPr/>
      </dsp:nvSpPr>
      <dsp:spPr>
        <a:xfrm>
          <a:off x="3802304" y="2094049"/>
          <a:ext cx="2989333" cy="179360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If endorsed by another organisation would increase value and endorsement would need to be easily seen</a:t>
          </a:r>
          <a:endParaRPr lang="en-US" sz="1800" kern="1200" dirty="0"/>
        </a:p>
      </dsp:txBody>
      <dsp:txXfrm>
        <a:off x="3802304" y="2094049"/>
        <a:ext cx="2989333" cy="1793600"/>
      </dsp:txXfrm>
    </dsp:sp>
    <dsp:sp modelId="{2BEFEB9A-6E53-4F82-B12C-3B33018236F7}">
      <dsp:nvSpPr>
        <dsp:cNvPr id="0" name=""/>
        <dsp:cNvSpPr/>
      </dsp:nvSpPr>
      <dsp:spPr>
        <a:xfrm>
          <a:off x="2158170" y="4186583"/>
          <a:ext cx="2989333" cy="179360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To help employer access when recruiting…Can the baked-in criteria be captured by text recognition software? Can a weblink provide overview of  badges and what they mean?</a:t>
          </a:r>
          <a:endParaRPr lang="en-US" sz="1800" kern="1200" dirty="0"/>
        </a:p>
      </dsp:txBody>
      <dsp:txXfrm>
        <a:off x="2158170" y="4186583"/>
        <a:ext cx="2989333" cy="17936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C5D16-6405-4733-B764-E385626BD4BC}" type="datetimeFigureOut">
              <a:rPr lang="en-GB" smtClean="0"/>
              <a:t>16/01/2023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9112A-19CD-45E2-96B6-43377704CD01}" type="slidenum">
              <a:rPr lang="en-GB" smtClean="0"/>
              <a:t>‹#›</a:t>
            </a:fld>
            <a:endParaRPr lang="en-GB"/>
          </a:p>
        </p:txBody>
      </p:sp>
    </p:spTree>
    <p:extLst>
      <p:ext uri="{BB962C8B-B14F-4D97-AF65-F5344CB8AC3E}">
        <p14:creationId xmlns:p14="http://schemas.microsoft.com/office/powerpoint/2010/main" val="406405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54140F-4FE2-42B8-8C27-92DC197A2A8E}" type="slidenum">
              <a:rPr lang="en-GB" smtClean="0"/>
              <a:t>7</a:t>
            </a:fld>
            <a:endParaRPr lang="en-GB"/>
          </a:p>
        </p:txBody>
      </p:sp>
    </p:spTree>
    <p:extLst>
      <p:ext uri="{BB962C8B-B14F-4D97-AF65-F5344CB8AC3E}">
        <p14:creationId xmlns:p14="http://schemas.microsoft.com/office/powerpoint/2010/main" val="373094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54140F-4FE2-42B8-8C27-92DC197A2A8E}" type="slidenum">
              <a:rPr lang="en-GB" smtClean="0"/>
              <a:t>9</a:t>
            </a:fld>
            <a:endParaRPr lang="en-GB"/>
          </a:p>
        </p:txBody>
      </p:sp>
    </p:spTree>
    <p:extLst>
      <p:ext uri="{BB962C8B-B14F-4D97-AF65-F5344CB8AC3E}">
        <p14:creationId xmlns:p14="http://schemas.microsoft.com/office/powerpoint/2010/main" val="75750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54140F-4FE2-42B8-8C27-92DC197A2A8E}" type="slidenum">
              <a:rPr lang="en-GB" smtClean="0"/>
              <a:t>10</a:t>
            </a:fld>
            <a:endParaRPr lang="en-GB"/>
          </a:p>
        </p:txBody>
      </p:sp>
    </p:spTree>
    <p:extLst>
      <p:ext uri="{BB962C8B-B14F-4D97-AF65-F5344CB8AC3E}">
        <p14:creationId xmlns:p14="http://schemas.microsoft.com/office/powerpoint/2010/main" val="234708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1/16/2023</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1/16/2023</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1/16/2023</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1/16/2023</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1/16/2023</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1/16/2023</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1/16/2023</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6.jpg"/><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6.jpg"/><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aktinaki.wordpress.com/2020/04/02/virtual-evidence-cafes-amid-covid-19-guidance-on-how-to-run-one/" TargetMode="External"/><Relationship Id="rId3" Type="http://schemas.openxmlformats.org/officeDocument/2006/relationships/diagramLayout" Target="../diagrams/layout2.xml"/><Relationship Id="rId7" Type="http://schemas.openxmlformats.org/officeDocument/2006/relationships/hyperlink" Target="http://www.open.ac.uk/blogs/ResearchEssentials/wp-content/uploads/2017/11/Evidence-Cafe-HowTo-Guide-A5-V12.pdf"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2" y="1020431"/>
            <a:ext cx="9103136" cy="1475013"/>
          </a:xfrm>
        </p:spPr>
        <p:txBody>
          <a:bodyPr>
            <a:normAutofit fontScale="90000"/>
          </a:bodyPr>
          <a:lstStyle/>
          <a:p>
            <a:r>
              <a:rPr lang="en-US" sz="3600" b="1" dirty="0">
                <a:latin typeface="Lato" panose="020F0502020204030203" pitchFamily="34" charset="0"/>
                <a:ea typeface="Lato" panose="020F0502020204030203" pitchFamily="34" charset="0"/>
                <a:cs typeface="Lato" panose="020F0502020204030203" pitchFamily="34" charset="0"/>
              </a:rPr>
              <a:t>Badging employability and user perceptions: evidence from examples of practice (BEAUPEEP) project</a:t>
            </a:r>
            <a:endParaRPr lang="en-US"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sz="1600" b="1" dirty="0">
                <a:latin typeface="Lato" panose="020F0502020204030203" pitchFamily="34" charset="0"/>
                <a:ea typeface="Lato" panose="020F0502020204030203" pitchFamily="34" charset="0"/>
                <a:cs typeface="Lato" panose="020F0502020204030203" pitchFamily="34" charset="0"/>
              </a:rPr>
              <a:t>Exploring Student, staff and employer perspectives on digital badging </a:t>
            </a:r>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50139" y="3192651"/>
            <a:ext cx="11260667" cy="3310466"/>
          </a:xfrm>
          <a:prstGeom prst="rect">
            <a:avLst/>
          </a:prstGeom>
        </p:spPr>
      </p:pic>
      <p:pic>
        <p:nvPicPr>
          <p:cNvPr id="5" name="Picture 4" descr="A picture of Little Beaupeep a shepherdess standing on a grassy mountain with her crook looking for sheep, which are shown behind her with thanks to Scott Gustavson">
            <a:extLst>
              <a:ext uri="{FF2B5EF4-FFF2-40B4-BE49-F238E27FC236}">
                <a16:creationId xmlns:a16="http://schemas.microsoft.com/office/drawing/2014/main" id="{532B8629-9A24-48C0-9C94-C2BD07175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8" y="642835"/>
            <a:ext cx="1926478" cy="2459178"/>
          </a:xfrm>
          <a:prstGeom prst="rect">
            <a:avLst/>
          </a:prstGeom>
        </p:spPr>
      </p:pic>
      <p:sp>
        <p:nvSpPr>
          <p:cNvPr id="7" name="TextBox 6">
            <a:extLst>
              <a:ext uri="{FF2B5EF4-FFF2-40B4-BE49-F238E27FC236}">
                <a16:creationId xmlns:a16="http://schemas.microsoft.com/office/drawing/2014/main" id="{52F8BB7B-4890-40CB-BAC4-07C5819A6830}"/>
              </a:ext>
            </a:extLst>
          </p:cNvPr>
          <p:cNvSpPr txBox="1"/>
          <p:nvPr/>
        </p:nvSpPr>
        <p:spPr>
          <a:xfrm>
            <a:off x="9684327" y="3074531"/>
            <a:ext cx="1926477" cy="215444"/>
          </a:xfrm>
          <a:prstGeom prst="rect">
            <a:avLst/>
          </a:prstGeom>
          <a:noFill/>
        </p:spPr>
        <p:txBody>
          <a:bodyPr wrap="square" rtlCol="0">
            <a:spAutoFit/>
          </a:bodyPr>
          <a:lstStyle/>
          <a:p>
            <a:r>
              <a:rPr lang="en-GB" sz="800"/>
              <a:t>Image with thanks to Scott </a:t>
            </a:r>
            <a:r>
              <a:rPr lang="en-GB" sz="800" err="1"/>
              <a:t>Gustavson</a:t>
            </a:r>
            <a:r>
              <a:rPr lang="en-GB" sz="800"/>
              <a:t> </a:t>
            </a:r>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37BA-61B4-4EBF-9144-CECFB636646D}"/>
              </a:ext>
            </a:extLst>
          </p:cNvPr>
          <p:cNvSpPr>
            <a:spLocks noGrp="1"/>
          </p:cNvSpPr>
          <p:nvPr>
            <p:ph type="title"/>
          </p:nvPr>
        </p:nvSpPr>
        <p:spPr>
          <a:xfrm>
            <a:off x="581192" y="702156"/>
            <a:ext cx="11029616" cy="1188720"/>
          </a:xfrm>
        </p:spPr>
        <p:txBody>
          <a:bodyPr anchor="b">
            <a:normAutofit/>
          </a:bodyPr>
          <a:lstStyle/>
          <a:p>
            <a:r>
              <a:rPr lang="en-GB" dirty="0"/>
              <a:t>employer perspectives on open digital badging</a:t>
            </a:r>
          </a:p>
        </p:txBody>
      </p:sp>
      <p:graphicFrame>
        <p:nvGraphicFramePr>
          <p:cNvPr id="13" name="Content Placeholder 2">
            <a:extLst>
              <a:ext uri="{FF2B5EF4-FFF2-40B4-BE49-F238E27FC236}">
                <a16:creationId xmlns:a16="http://schemas.microsoft.com/office/drawing/2014/main" id="{0E90DB07-5E46-C21F-DA31-A7D3064B4C8E}"/>
              </a:ext>
            </a:extLst>
          </p:cNvPr>
          <p:cNvGraphicFramePr>
            <a:graphicFrameLocks noGrp="1"/>
          </p:cNvGraphicFramePr>
          <p:nvPr>
            <p:ph idx="1"/>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55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9D7777-5113-84A7-A756-1E715F4FDE4C}"/>
              </a:ext>
            </a:extLst>
          </p:cNvPr>
          <p:cNvSpPr>
            <a:spLocks noGrp="1"/>
          </p:cNvSpPr>
          <p:nvPr>
            <p:ph type="title"/>
          </p:nvPr>
        </p:nvSpPr>
        <p:spPr>
          <a:xfrm>
            <a:off x="556590" y="702156"/>
            <a:ext cx="11054217" cy="679383"/>
          </a:xfrm>
        </p:spPr>
        <p:txBody>
          <a:bodyPr/>
          <a:lstStyle/>
          <a:p>
            <a:r>
              <a:rPr lang="en-US" dirty="0"/>
              <a:t>How can badges be made fit for purpose? (RQ3)</a:t>
            </a:r>
          </a:p>
        </p:txBody>
      </p:sp>
      <p:graphicFrame>
        <p:nvGraphicFramePr>
          <p:cNvPr id="12" name="Content Placeholder 2">
            <a:extLst>
              <a:ext uri="{FF2B5EF4-FFF2-40B4-BE49-F238E27FC236}">
                <a16:creationId xmlns:a16="http://schemas.microsoft.com/office/drawing/2014/main" id="{20D9EF92-BACF-3800-47B5-A4071B1945E8}"/>
              </a:ext>
            </a:extLst>
          </p:cNvPr>
          <p:cNvGraphicFramePr>
            <a:graphicFrameLocks noGrp="1"/>
          </p:cNvGraphicFramePr>
          <p:nvPr>
            <p:ph idx="1"/>
            <p:extLst>
              <p:ext uri="{D42A27DB-BD31-4B8C-83A1-F6EECF244321}">
                <p14:modId xmlns:p14="http://schemas.microsoft.com/office/powerpoint/2010/main" val="220840850"/>
              </p:ext>
            </p:extLst>
          </p:nvPr>
        </p:nvGraphicFramePr>
        <p:xfrm>
          <a:off x="665922" y="1550505"/>
          <a:ext cx="11161643" cy="5088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85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92C4-3B1F-4AF1-BCB2-41E233D89079}"/>
              </a:ext>
            </a:extLst>
          </p:cNvPr>
          <p:cNvSpPr>
            <a:spLocks noGrp="1"/>
          </p:cNvSpPr>
          <p:nvPr>
            <p:ph type="title"/>
          </p:nvPr>
        </p:nvSpPr>
        <p:spPr/>
        <p:txBody>
          <a:bodyPr/>
          <a:lstStyle/>
          <a:p>
            <a:r>
              <a:rPr lang="en-GB" dirty="0"/>
              <a:t>SURVEY findings</a:t>
            </a:r>
          </a:p>
        </p:txBody>
      </p:sp>
      <p:sp>
        <p:nvSpPr>
          <p:cNvPr id="3" name="Text Placeholder 2">
            <a:extLst>
              <a:ext uri="{FF2B5EF4-FFF2-40B4-BE49-F238E27FC236}">
                <a16:creationId xmlns:a16="http://schemas.microsoft.com/office/drawing/2014/main" id="{39E8E6F4-7E51-4FF8-A7AD-DF9031836EB9}"/>
              </a:ext>
            </a:extLst>
          </p:cNvPr>
          <p:cNvSpPr>
            <a:spLocks noGrp="1"/>
          </p:cNvSpPr>
          <p:nvPr>
            <p:ph type="body" idx="1"/>
          </p:nvPr>
        </p:nvSpPr>
        <p:spPr/>
        <p:txBody>
          <a:bodyPr/>
          <a:lstStyle/>
          <a:p>
            <a:r>
              <a:rPr lang="en-GB" dirty="0"/>
              <a:t>With thanks to the leadership of Terry O’Sullivan</a:t>
            </a:r>
          </a:p>
        </p:txBody>
      </p:sp>
    </p:spTree>
    <p:extLst>
      <p:ext uri="{BB962C8B-B14F-4D97-AF65-F5344CB8AC3E}">
        <p14:creationId xmlns:p14="http://schemas.microsoft.com/office/powerpoint/2010/main" val="267532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EA37-97CE-78D6-D5DF-16EF27519CC7}"/>
              </a:ext>
            </a:extLst>
          </p:cNvPr>
          <p:cNvSpPr>
            <a:spLocks noGrp="1"/>
          </p:cNvSpPr>
          <p:nvPr>
            <p:ph type="title"/>
          </p:nvPr>
        </p:nvSpPr>
        <p:spPr/>
        <p:txBody>
          <a:bodyPr/>
          <a:lstStyle/>
          <a:p>
            <a:r>
              <a:rPr lang="en-GB" dirty="0"/>
              <a:t>Survey background</a:t>
            </a:r>
          </a:p>
        </p:txBody>
      </p:sp>
      <p:sp>
        <p:nvSpPr>
          <p:cNvPr id="3" name="Content Placeholder 2">
            <a:extLst>
              <a:ext uri="{FF2B5EF4-FFF2-40B4-BE49-F238E27FC236}">
                <a16:creationId xmlns:a16="http://schemas.microsoft.com/office/drawing/2014/main" id="{40CA470F-4B97-DD4F-260B-2F58B4F1B9B3}"/>
              </a:ext>
            </a:extLst>
          </p:cNvPr>
          <p:cNvSpPr>
            <a:spLocks noGrp="1"/>
          </p:cNvSpPr>
          <p:nvPr>
            <p:ph sz="half" idx="1"/>
          </p:nvPr>
        </p:nvSpPr>
        <p:spPr>
          <a:xfrm>
            <a:off x="581193" y="1828800"/>
            <a:ext cx="5834846" cy="4905375"/>
          </a:xfrm>
        </p:spPr>
        <p:txBody>
          <a:bodyPr>
            <a:normAutofit/>
          </a:bodyPr>
          <a:lstStyle/>
          <a:p>
            <a:pPr marL="305435" indent="-305435"/>
            <a:r>
              <a:rPr lang="en-GB" sz="2000" dirty="0"/>
              <a:t>Three separate surveys aimed at employers, staff and students</a:t>
            </a:r>
          </a:p>
          <a:p>
            <a:pPr marL="305435" indent="-305435"/>
            <a:r>
              <a:rPr lang="en-GB" sz="2000" dirty="0"/>
              <a:t>Recruited via OU contacts, internal HR and student panel respectively</a:t>
            </a:r>
          </a:p>
          <a:p>
            <a:pPr marL="305435" indent="-305435"/>
            <a:r>
              <a:rPr lang="en-GB" sz="2000" dirty="0"/>
              <a:t>Some common questions; some specific to anticipated interests</a:t>
            </a:r>
          </a:p>
          <a:p>
            <a:pPr marL="305435" indent="-305435"/>
            <a:r>
              <a:rPr lang="en-GB" sz="2000" dirty="0"/>
              <a:t>Used JISC Online Survey tool</a:t>
            </a:r>
          </a:p>
          <a:p>
            <a:pPr marL="305435" indent="-305435"/>
            <a:r>
              <a:rPr lang="en-GB" sz="2000" dirty="0"/>
              <a:t>Respondents: employers 31; staff 90; students 117</a:t>
            </a:r>
          </a:p>
        </p:txBody>
      </p:sp>
      <p:pic>
        <p:nvPicPr>
          <p:cNvPr id="5" name="Picture 5" descr="Robots to illustrate diverse peoples&#10;Clip art">
            <a:extLst>
              <a:ext uri="{FF2B5EF4-FFF2-40B4-BE49-F238E27FC236}">
                <a16:creationId xmlns:a16="http://schemas.microsoft.com/office/drawing/2014/main" id="{6F30A42C-F1D1-4B44-A255-C9DC56B6F602}"/>
              </a:ext>
            </a:extLst>
          </p:cNvPr>
          <p:cNvPicPr>
            <a:picLocks noGrp="1" noChangeAspect="1"/>
          </p:cNvPicPr>
          <p:nvPr>
            <p:ph sz="half" idx="2"/>
          </p:nvPr>
        </p:nvPicPr>
        <p:blipFill>
          <a:blip r:embed="rId2"/>
          <a:stretch>
            <a:fillRect/>
          </a:stretch>
        </p:blipFill>
        <p:spPr>
          <a:xfrm>
            <a:off x="6416039" y="2715396"/>
            <a:ext cx="5194769" cy="2658261"/>
          </a:xfrm>
        </p:spPr>
      </p:pic>
    </p:spTree>
    <p:extLst>
      <p:ext uri="{BB962C8B-B14F-4D97-AF65-F5344CB8AC3E}">
        <p14:creationId xmlns:p14="http://schemas.microsoft.com/office/powerpoint/2010/main" val="315114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EA37-97CE-78D6-D5DF-16EF27519CC7}"/>
              </a:ext>
            </a:extLst>
          </p:cNvPr>
          <p:cNvSpPr>
            <a:spLocks noGrp="1"/>
          </p:cNvSpPr>
          <p:nvPr>
            <p:ph type="title"/>
          </p:nvPr>
        </p:nvSpPr>
        <p:spPr/>
        <p:txBody>
          <a:bodyPr/>
          <a:lstStyle/>
          <a:p>
            <a:r>
              <a:rPr lang="en-GB" dirty="0"/>
              <a:t>Students on badges (RQ1a)</a:t>
            </a:r>
          </a:p>
        </p:txBody>
      </p:sp>
      <p:sp>
        <p:nvSpPr>
          <p:cNvPr id="6" name="Content Placeholder 2">
            <a:extLst>
              <a:ext uri="{FF2B5EF4-FFF2-40B4-BE49-F238E27FC236}">
                <a16:creationId xmlns:a16="http://schemas.microsoft.com/office/drawing/2014/main" id="{F3E1CD7B-AFD4-4B84-8C1D-679C50FE9D66}"/>
              </a:ext>
            </a:extLst>
          </p:cNvPr>
          <p:cNvSpPr txBox="1">
            <a:spLocks/>
          </p:cNvSpPr>
          <p:nvPr/>
        </p:nvSpPr>
        <p:spPr>
          <a:xfrm>
            <a:off x="515295" y="2055813"/>
            <a:ext cx="4218630" cy="4240212"/>
          </a:xfrm>
          <a:prstGeom prst="rect">
            <a:avLst/>
          </a:prstGeom>
        </p:spPr>
        <p:txBody>
          <a:bodyPr vert="horz" lIns="91440" tIns="45720" rIns="91440" bIns="45720" rtlCol="0" anchor="ctr">
            <a:normAutofit fontScale="925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400" dirty="0"/>
              <a:t>26.5% agreed they might distract from main study priorities (similar % to staff)</a:t>
            </a:r>
          </a:p>
          <a:p>
            <a:r>
              <a:rPr lang="en-GB" sz="2400" dirty="0"/>
              <a:t>Appropriate uses question got mixed responses, including </a:t>
            </a:r>
            <a:r>
              <a:rPr lang="en-GB" sz="2400" b="1" dirty="0"/>
              <a:t>‘Employability skills, instead of wasting module space and TMA marks on it’</a:t>
            </a:r>
          </a:p>
          <a:p>
            <a:r>
              <a:rPr lang="en-GB" sz="2400" dirty="0"/>
              <a:t>Concern about limited external understanding and awareness: </a:t>
            </a:r>
            <a:r>
              <a:rPr lang="en-GB" sz="2400" b="1" dirty="0"/>
              <a:t>‘People generally don’t know what to make of badges’</a:t>
            </a:r>
          </a:p>
        </p:txBody>
      </p:sp>
      <p:pic>
        <p:nvPicPr>
          <p:cNvPr id="10" name="Content Placeholder 9" descr="Young woman looking at mobile device with thanks to Owen J Fitzpatrick">
            <a:extLst>
              <a:ext uri="{FF2B5EF4-FFF2-40B4-BE49-F238E27FC236}">
                <a16:creationId xmlns:a16="http://schemas.microsoft.com/office/drawing/2014/main" id="{2CA7092F-4C57-430A-916E-1D298D3AD62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570191" y="2055813"/>
            <a:ext cx="6096242" cy="4076862"/>
          </a:xfrm>
        </p:spPr>
      </p:pic>
    </p:spTree>
    <p:extLst>
      <p:ext uri="{BB962C8B-B14F-4D97-AF65-F5344CB8AC3E}">
        <p14:creationId xmlns:p14="http://schemas.microsoft.com/office/powerpoint/2010/main" val="301533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EA37-97CE-78D6-D5DF-16EF27519CC7}"/>
              </a:ext>
            </a:extLst>
          </p:cNvPr>
          <p:cNvSpPr>
            <a:spLocks noGrp="1"/>
          </p:cNvSpPr>
          <p:nvPr>
            <p:ph type="title"/>
          </p:nvPr>
        </p:nvSpPr>
        <p:spPr>
          <a:xfrm>
            <a:off x="581193" y="729658"/>
            <a:ext cx="11029616" cy="988332"/>
          </a:xfrm>
        </p:spPr>
        <p:txBody>
          <a:bodyPr anchor="b">
            <a:normAutofit/>
          </a:bodyPr>
          <a:lstStyle/>
          <a:p>
            <a:r>
              <a:rPr lang="en-GB" dirty="0"/>
              <a:t>Staff on badges (RQ1b)</a:t>
            </a:r>
          </a:p>
        </p:txBody>
      </p:sp>
      <p:sp>
        <p:nvSpPr>
          <p:cNvPr id="3" name="Content Placeholder 2">
            <a:extLst>
              <a:ext uri="{FF2B5EF4-FFF2-40B4-BE49-F238E27FC236}">
                <a16:creationId xmlns:a16="http://schemas.microsoft.com/office/drawing/2014/main" id="{40CA470F-4B97-DD4F-260B-2F58B4F1B9B3}"/>
              </a:ext>
            </a:extLst>
          </p:cNvPr>
          <p:cNvSpPr>
            <a:spLocks noGrp="1"/>
          </p:cNvSpPr>
          <p:nvPr>
            <p:ph sz="half" idx="1"/>
          </p:nvPr>
        </p:nvSpPr>
        <p:spPr>
          <a:xfrm>
            <a:off x="581193" y="2228003"/>
            <a:ext cx="5194767" cy="3633047"/>
          </a:xfrm>
        </p:spPr>
        <p:txBody>
          <a:bodyPr anchor="ctr">
            <a:normAutofit/>
          </a:bodyPr>
          <a:lstStyle/>
          <a:p>
            <a:r>
              <a:rPr lang="en-GB" sz="1600" dirty="0"/>
              <a:t>25% could not see relevance to current role</a:t>
            </a:r>
          </a:p>
          <a:p>
            <a:r>
              <a:rPr lang="en-GB" sz="1600" dirty="0"/>
              <a:t>8% already using them</a:t>
            </a:r>
          </a:p>
          <a:p>
            <a:r>
              <a:rPr lang="en-GB" sz="1600" dirty="0"/>
              <a:t>‘Future uses’ got lots of ‘don’t know/non-committal’ but:</a:t>
            </a:r>
          </a:p>
          <a:p>
            <a:pPr lvl="1"/>
            <a:r>
              <a:rPr lang="en-GB" sz="1600" dirty="0"/>
              <a:t>35.5% agreed on need for a framework for badges</a:t>
            </a:r>
          </a:p>
          <a:p>
            <a:pPr lvl="1"/>
            <a:r>
              <a:rPr lang="en-GB" sz="1600" dirty="0"/>
              <a:t>36.4% agreed with use in formal qualifications</a:t>
            </a:r>
          </a:p>
          <a:p>
            <a:pPr lvl="1"/>
            <a:r>
              <a:rPr lang="en-GB" sz="1600" dirty="0"/>
              <a:t>37.4% agreed with use for extra-curricular skills</a:t>
            </a:r>
          </a:p>
          <a:p>
            <a:r>
              <a:rPr lang="en-GB" sz="1600" dirty="0"/>
              <a:t>Suggested uses: employability, disaggregated prerequisites, stage awards, collaborative awards with industry lead bodies.</a:t>
            </a:r>
          </a:p>
          <a:p>
            <a:endParaRPr lang="en-GB" sz="1600" dirty="0"/>
          </a:p>
        </p:txBody>
      </p:sp>
      <p:pic>
        <p:nvPicPr>
          <p:cNvPr id="9" name="Picture 8" descr="Man at work on computer with thanks to &#10;ICT4D Social Enterprise">
            <a:extLst>
              <a:ext uri="{FF2B5EF4-FFF2-40B4-BE49-F238E27FC236}">
                <a16:creationId xmlns:a16="http://schemas.microsoft.com/office/drawing/2014/main" id="{1D65337D-F93F-40C3-847F-40F8AD871AD4}"/>
              </a:ext>
            </a:extLst>
          </p:cNvPr>
          <p:cNvPicPr>
            <a:picLocks noChangeAspect="1"/>
          </p:cNvPicPr>
          <p:nvPr/>
        </p:nvPicPr>
        <p:blipFill>
          <a:blip r:embed="rId2">
            <a:extLst>
              <a:ext uri="{28A0092B-C50C-407E-A947-70E740481C1C}">
                <a14:useLocalDpi xmlns:a14="http://schemas.microsoft.com/office/drawing/2010/main" val="0"/>
              </a:ext>
            </a:extLst>
          </a:blip>
          <a:srcRect t="23774" b="23774"/>
          <a:stretch/>
        </p:blipFill>
        <p:spPr>
          <a:xfrm>
            <a:off x="6117417" y="1883699"/>
            <a:ext cx="5792013" cy="4321656"/>
          </a:xfrm>
          <a:prstGeom prst="rect">
            <a:avLst/>
          </a:prstGeom>
          <a:noFill/>
        </p:spPr>
      </p:pic>
    </p:spTree>
    <p:extLst>
      <p:ext uri="{BB962C8B-B14F-4D97-AF65-F5344CB8AC3E}">
        <p14:creationId xmlns:p14="http://schemas.microsoft.com/office/powerpoint/2010/main" val="348407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EA37-97CE-78D6-D5DF-16EF27519CC7}"/>
              </a:ext>
            </a:extLst>
          </p:cNvPr>
          <p:cNvSpPr>
            <a:spLocks noGrp="1"/>
          </p:cNvSpPr>
          <p:nvPr>
            <p:ph type="title"/>
          </p:nvPr>
        </p:nvSpPr>
        <p:spPr/>
        <p:txBody>
          <a:bodyPr/>
          <a:lstStyle/>
          <a:p>
            <a:r>
              <a:rPr lang="en-GB" dirty="0"/>
              <a:t>Employers on badges (RQ1c)</a:t>
            </a:r>
          </a:p>
        </p:txBody>
      </p:sp>
      <p:sp>
        <p:nvSpPr>
          <p:cNvPr id="3" name="Content Placeholder 2">
            <a:extLst>
              <a:ext uri="{FF2B5EF4-FFF2-40B4-BE49-F238E27FC236}">
                <a16:creationId xmlns:a16="http://schemas.microsoft.com/office/drawing/2014/main" id="{40CA470F-4B97-DD4F-260B-2F58B4F1B9B3}"/>
              </a:ext>
            </a:extLst>
          </p:cNvPr>
          <p:cNvSpPr>
            <a:spLocks noGrp="1"/>
          </p:cNvSpPr>
          <p:nvPr>
            <p:ph idx="1"/>
          </p:nvPr>
        </p:nvSpPr>
        <p:spPr>
          <a:xfrm>
            <a:off x="6353342" y="1924377"/>
            <a:ext cx="5514808" cy="4528974"/>
          </a:xfrm>
        </p:spPr>
        <p:txBody>
          <a:bodyPr>
            <a:normAutofit fontScale="85000" lnSpcReduction="10000"/>
          </a:bodyPr>
          <a:lstStyle/>
          <a:p>
            <a:r>
              <a:rPr lang="en-GB" sz="2400" dirty="0"/>
              <a:t>71% don’t currently use badges in recruitment or staff development</a:t>
            </a:r>
          </a:p>
          <a:p>
            <a:r>
              <a:rPr lang="en-GB" sz="2400" dirty="0"/>
              <a:t>Universities seen as </a:t>
            </a:r>
            <a:r>
              <a:rPr lang="en-GB" sz="2400" b="1" dirty="0"/>
              <a:t>much</a:t>
            </a:r>
            <a:r>
              <a:rPr lang="en-GB" sz="2400" dirty="0"/>
              <a:t> less important than other providers such as professional bodies and industry leading companies over the next three years (though a large degree of ‘don’t know/non-committal’ on this)</a:t>
            </a:r>
          </a:p>
          <a:p>
            <a:r>
              <a:rPr lang="en-GB" sz="2400" dirty="0"/>
              <a:t>Orientation in open-ended comments to badges pointing to evidence of achievement. If awarded </a:t>
            </a:r>
            <a:r>
              <a:rPr lang="en-GB" sz="2400" b="1" dirty="0"/>
              <a:t>‘simply for a quiz pass or isolated example of a competence then it’s going to be no more useful than any other claim made by an applicant on their CV’</a:t>
            </a:r>
          </a:p>
          <a:p>
            <a:pPr marL="0" indent="0">
              <a:buNone/>
            </a:pPr>
            <a:endParaRPr lang="en-GB" dirty="0"/>
          </a:p>
        </p:txBody>
      </p:sp>
      <p:pic>
        <p:nvPicPr>
          <p:cNvPr id="5" name="Picture 4" descr="smiling hospital staff with thanks to deposit photos dot com">
            <a:extLst>
              <a:ext uri="{FF2B5EF4-FFF2-40B4-BE49-F238E27FC236}">
                <a16:creationId xmlns:a16="http://schemas.microsoft.com/office/drawing/2014/main" id="{8857E2FA-AA8C-4933-B5AE-546C2340B6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4356" y="1971675"/>
            <a:ext cx="5680710" cy="4057650"/>
          </a:xfrm>
          <a:prstGeom prst="rect">
            <a:avLst/>
          </a:prstGeom>
        </p:spPr>
      </p:pic>
    </p:spTree>
    <p:extLst>
      <p:ext uri="{BB962C8B-B14F-4D97-AF65-F5344CB8AC3E}">
        <p14:creationId xmlns:p14="http://schemas.microsoft.com/office/powerpoint/2010/main" val="332423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92C4-3B1F-4AF1-BCB2-41E233D89079}"/>
              </a:ext>
            </a:extLst>
          </p:cNvPr>
          <p:cNvSpPr>
            <a:spLocks noGrp="1"/>
          </p:cNvSpPr>
          <p:nvPr>
            <p:ph type="title"/>
          </p:nvPr>
        </p:nvSpPr>
        <p:spPr/>
        <p:txBody>
          <a:bodyPr/>
          <a:lstStyle/>
          <a:p>
            <a:r>
              <a:rPr lang="en-GB" dirty="0"/>
              <a:t>EVIDENCE CAFÉs</a:t>
            </a:r>
          </a:p>
        </p:txBody>
      </p:sp>
      <p:sp>
        <p:nvSpPr>
          <p:cNvPr id="3" name="Text Placeholder 2">
            <a:extLst>
              <a:ext uri="{FF2B5EF4-FFF2-40B4-BE49-F238E27FC236}">
                <a16:creationId xmlns:a16="http://schemas.microsoft.com/office/drawing/2014/main" id="{39E8E6F4-7E51-4FF8-A7AD-DF9031836EB9}"/>
              </a:ext>
            </a:extLst>
          </p:cNvPr>
          <p:cNvSpPr>
            <a:spLocks noGrp="1"/>
          </p:cNvSpPr>
          <p:nvPr>
            <p:ph type="body" idx="1"/>
          </p:nvPr>
        </p:nvSpPr>
        <p:spPr/>
        <p:txBody>
          <a:bodyPr>
            <a:normAutofit fontScale="92500" lnSpcReduction="20000"/>
          </a:bodyPr>
          <a:lstStyle/>
          <a:p>
            <a:r>
              <a:rPr lang="en-GB" dirty="0"/>
              <a:t>Alison fox with thanks to Lilybell evergreen, Fi Moorman, Eleanor Crabb, Lina </a:t>
            </a:r>
            <a:r>
              <a:rPr lang="en-GB" dirty="0" err="1"/>
              <a:t>AdInolfi</a:t>
            </a:r>
            <a:r>
              <a:rPr lang="en-GB" dirty="0"/>
              <a:t>, Abiola George and Vicky Murphy</a:t>
            </a:r>
          </a:p>
        </p:txBody>
      </p:sp>
    </p:spTree>
    <p:extLst>
      <p:ext uri="{BB962C8B-B14F-4D97-AF65-F5344CB8AC3E}">
        <p14:creationId xmlns:p14="http://schemas.microsoft.com/office/powerpoint/2010/main" val="20145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C58F-6EF9-4F88-8D58-2A9FF17FA638}"/>
              </a:ext>
            </a:extLst>
          </p:cNvPr>
          <p:cNvSpPr>
            <a:spLocks noGrp="1"/>
          </p:cNvSpPr>
          <p:nvPr>
            <p:ph type="title"/>
          </p:nvPr>
        </p:nvSpPr>
        <p:spPr>
          <a:xfrm>
            <a:off x="913408" y="2337585"/>
            <a:ext cx="3031852" cy="1722419"/>
          </a:xfrm>
        </p:spPr>
        <p:txBody>
          <a:bodyPr anchor="b">
            <a:normAutofit fontScale="90000"/>
          </a:bodyPr>
          <a:lstStyle/>
          <a:p>
            <a:r>
              <a:rPr lang="en-US" dirty="0"/>
              <a:t>In relation to the Open University Employability framework (and RQ2) …</a:t>
            </a:r>
          </a:p>
        </p:txBody>
      </p:sp>
      <p:pic>
        <p:nvPicPr>
          <p:cNvPr id="4" name="Picture 4" descr="Diagram&#10;&#10;Description automatically generated">
            <a:extLst>
              <a:ext uri="{FF2B5EF4-FFF2-40B4-BE49-F238E27FC236}">
                <a16:creationId xmlns:a16="http://schemas.microsoft.com/office/drawing/2014/main" id="{4086FDF7-C8D8-4453-B05D-6BD32A37BD8E}"/>
              </a:ext>
            </a:extLst>
          </p:cNvPr>
          <p:cNvPicPr>
            <a:picLocks noChangeAspect="1"/>
          </p:cNvPicPr>
          <p:nvPr/>
        </p:nvPicPr>
        <p:blipFill>
          <a:blip r:embed="rId2"/>
          <a:stretch>
            <a:fillRect/>
          </a:stretch>
        </p:blipFill>
        <p:spPr>
          <a:xfrm>
            <a:off x="5926429" y="1179829"/>
            <a:ext cx="4599988" cy="4658216"/>
          </a:xfrm>
          <a:prstGeom prst="rect">
            <a:avLst/>
          </a:prstGeom>
          <a:noFill/>
        </p:spPr>
      </p:pic>
    </p:spTree>
    <p:extLst>
      <p:ext uri="{BB962C8B-B14F-4D97-AF65-F5344CB8AC3E}">
        <p14:creationId xmlns:p14="http://schemas.microsoft.com/office/powerpoint/2010/main" val="52932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C58F-6EF9-4F88-8D58-2A9FF17FA638}"/>
              </a:ext>
            </a:extLst>
          </p:cNvPr>
          <p:cNvSpPr>
            <a:spLocks noGrp="1"/>
          </p:cNvSpPr>
          <p:nvPr>
            <p:ph type="title"/>
          </p:nvPr>
        </p:nvSpPr>
        <p:spPr>
          <a:xfrm>
            <a:off x="913408" y="2337585"/>
            <a:ext cx="3031852" cy="1722419"/>
          </a:xfrm>
        </p:spPr>
        <p:txBody>
          <a:bodyPr anchor="b">
            <a:normAutofit fontScale="90000"/>
          </a:bodyPr>
          <a:lstStyle/>
          <a:p>
            <a:r>
              <a:rPr lang="en-US" dirty="0"/>
              <a:t>…What kinds of evidence are valuable?</a:t>
            </a:r>
            <a:br>
              <a:rPr lang="en-US" dirty="0"/>
            </a:br>
            <a:r>
              <a:rPr lang="en-US" dirty="0"/>
              <a:t>Focused on four skill areas…</a:t>
            </a:r>
          </a:p>
        </p:txBody>
      </p:sp>
      <p:sp>
        <p:nvSpPr>
          <p:cNvPr id="3" name="Oval 2">
            <a:extLst>
              <a:ext uri="{FF2B5EF4-FFF2-40B4-BE49-F238E27FC236}">
                <a16:creationId xmlns:a16="http://schemas.microsoft.com/office/drawing/2014/main" id="{32425CEA-6ED7-4C5B-A637-B582A6C8B2DF}"/>
              </a:ext>
            </a:extLst>
          </p:cNvPr>
          <p:cNvSpPr/>
          <p:nvPr/>
        </p:nvSpPr>
        <p:spPr>
          <a:xfrm>
            <a:off x="6096000" y="1452880"/>
            <a:ext cx="1869440" cy="1290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nvGrpSpPr>
          <p:cNvPr id="14" name="Group 13">
            <a:extLst>
              <a:ext uri="{FF2B5EF4-FFF2-40B4-BE49-F238E27FC236}">
                <a16:creationId xmlns:a16="http://schemas.microsoft.com/office/drawing/2014/main" id="{4C984558-70F1-4FE9-9313-FE393E89050E}"/>
              </a:ext>
            </a:extLst>
          </p:cNvPr>
          <p:cNvGrpSpPr/>
          <p:nvPr/>
        </p:nvGrpSpPr>
        <p:grpSpPr>
          <a:xfrm>
            <a:off x="5712643" y="1112363"/>
            <a:ext cx="4939646" cy="4911365"/>
            <a:chOff x="5712643" y="1112363"/>
            <a:chExt cx="4939646" cy="4911365"/>
          </a:xfrm>
        </p:grpSpPr>
        <p:pic>
          <p:nvPicPr>
            <p:cNvPr id="4" name="Picture 4" descr="Diagram&#10;&#10;Description automatically generated">
              <a:extLst>
                <a:ext uri="{FF2B5EF4-FFF2-40B4-BE49-F238E27FC236}">
                  <a16:creationId xmlns:a16="http://schemas.microsoft.com/office/drawing/2014/main" id="{4086FDF7-C8D8-4453-B05D-6BD32A37BD8E}"/>
                </a:ext>
              </a:extLst>
            </p:cNvPr>
            <p:cNvPicPr>
              <a:picLocks noChangeAspect="1"/>
            </p:cNvPicPr>
            <p:nvPr/>
          </p:nvPicPr>
          <p:blipFill>
            <a:blip r:embed="rId2"/>
            <a:stretch>
              <a:fillRect/>
            </a:stretch>
          </p:blipFill>
          <p:spPr>
            <a:xfrm>
              <a:off x="5926429" y="1179829"/>
              <a:ext cx="4599988" cy="4658216"/>
            </a:xfrm>
            <a:prstGeom prst="rect">
              <a:avLst/>
            </a:prstGeom>
            <a:noFill/>
          </p:spPr>
        </p:pic>
        <p:sp>
          <p:nvSpPr>
            <p:cNvPr id="7" name="Oval 6">
              <a:extLst>
                <a:ext uri="{FF2B5EF4-FFF2-40B4-BE49-F238E27FC236}">
                  <a16:creationId xmlns:a16="http://schemas.microsoft.com/office/drawing/2014/main" id="{43F290AD-22A2-4433-8F4D-83F7563B37FD}"/>
                </a:ext>
              </a:extLst>
            </p:cNvPr>
            <p:cNvSpPr/>
            <p:nvPr/>
          </p:nvSpPr>
          <p:spPr>
            <a:xfrm>
              <a:off x="7560297" y="1112363"/>
              <a:ext cx="2386312" cy="1676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981FC25-DCF8-47B1-A0F2-D46BF436803D}"/>
                </a:ext>
              </a:extLst>
            </p:cNvPr>
            <p:cNvSpPr/>
            <p:nvPr/>
          </p:nvSpPr>
          <p:spPr>
            <a:xfrm>
              <a:off x="9040305" y="3610466"/>
              <a:ext cx="1611984" cy="9049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9209D72-8F8B-4D0C-AE72-3E8D3CE67F45}"/>
                </a:ext>
              </a:extLst>
            </p:cNvPr>
            <p:cNvSpPr/>
            <p:nvPr/>
          </p:nvSpPr>
          <p:spPr>
            <a:xfrm>
              <a:off x="5712643" y="2337585"/>
              <a:ext cx="1267846" cy="23475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7A4F052-E074-48DA-A762-FF88F57985F8}"/>
                </a:ext>
              </a:extLst>
            </p:cNvPr>
            <p:cNvSpPr/>
            <p:nvPr/>
          </p:nvSpPr>
          <p:spPr>
            <a:xfrm>
              <a:off x="6779495" y="3198794"/>
              <a:ext cx="829559" cy="11783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73F6BF0-626A-4E88-A6AC-23A38063D337}"/>
                </a:ext>
              </a:extLst>
            </p:cNvPr>
            <p:cNvSpPr/>
            <p:nvPr/>
          </p:nvSpPr>
          <p:spPr>
            <a:xfrm>
              <a:off x="7701490" y="4685121"/>
              <a:ext cx="971170" cy="13386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3695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0B82-CCC4-42FD-8332-9ADA789BD317}"/>
              </a:ext>
            </a:extLst>
          </p:cNvPr>
          <p:cNvSpPr>
            <a:spLocks noGrp="1"/>
          </p:cNvSpPr>
          <p:nvPr>
            <p:ph type="title"/>
          </p:nvPr>
        </p:nvSpPr>
        <p:spPr>
          <a:xfrm>
            <a:off x="581192" y="702156"/>
            <a:ext cx="11029616" cy="1188720"/>
          </a:xfrm>
        </p:spPr>
        <p:txBody>
          <a:bodyPr anchor="b">
            <a:normAutofit/>
          </a:bodyPr>
          <a:lstStyle/>
          <a:p>
            <a:r>
              <a:rPr lang="en-GB"/>
              <a:t>The Aims of this project</a:t>
            </a:r>
          </a:p>
        </p:txBody>
      </p:sp>
      <p:graphicFrame>
        <p:nvGraphicFramePr>
          <p:cNvPr id="5" name="Content Placeholder 2">
            <a:extLst>
              <a:ext uri="{FF2B5EF4-FFF2-40B4-BE49-F238E27FC236}">
                <a16:creationId xmlns:a16="http://schemas.microsoft.com/office/drawing/2014/main" id="{1E68924F-7B0F-48E2-B632-1D34DE2CF5DC}"/>
              </a:ext>
            </a:extLst>
          </p:cNvPr>
          <p:cNvGraphicFramePr>
            <a:graphicFrameLocks noGrp="1"/>
          </p:cNvGraphicFramePr>
          <p:nvPr>
            <p:ph idx="1"/>
          </p:nvPr>
        </p:nvGraphicFramePr>
        <p:xfrm>
          <a:off x="581192" y="2340864"/>
          <a:ext cx="11029616" cy="4223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916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D8DB-53AD-4918-B2B0-1FC36F1B9B22}"/>
              </a:ext>
            </a:extLst>
          </p:cNvPr>
          <p:cNvSpPr>
            <a:spLocks noGrp="1"/>
          </p:cNvSpPr>
          <p:nvPr>
            <p:ph type="title"/>
          </p:nvPr>
        </p:nvSpPr>
        <p:spPr/>
        <p:txBody>
          <a:bodyPr/>
          <a:lstStyle/>
          <a:p>
            <a:r>
              <a:rPr lang="en-GB" dirty="0"/>
              <a:t>Discussion object 1</a:t>
            </a:r>
          </a:p>
        </p:txBody>
      </p:sp>
      <p:pic>
        <p:nvPicPr>
          <p:cNvPr id="4" name="Picture 3" descr="A picture containing timeline&#10;&#10;Description automatically generated">
            <a:extLst>
              <a:ext uri="{FF2B5EF4-FFF2-40B4-BE49-F238E27FC236}">
                <a16:creationId xmlns:a16="http://schemas.microsoft.com/office/drawing/2014/main" id="{89C4EA6C-2356-4C26-9883-44BB61AAE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Tree>
    <p:extLst>
      <p:ext uri="{BB962C8B-B14F-4D97-AF65-F5344CB8AC3E}">
        <p14:creationId xmlns:p14="http://schemas.microsoft.com/office/powerpoint/2010/main" val="3843842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34FF-2784-4538-B307-D1BC3AD3CFC0}"/>
              </a:ext>
            </a:extLst>
          </p:cNvPr>
          <p:cNvSpPr>
            <a:spLocks noGrp="1"/>
          </p:cNvSpPr>
          <p:nvPr>
            <p:ph type="title"/>
          </p:nvPr>
        </p:nvSpPr>
        <p:spPr>
          <a:xfrm>
            <a:off x="767857" y="933450"/>
            <a:ext cx="3031852" cy="1722419"/>
          </a:xfrm>
        </p:spPr>
        <p:txBody>
          <a:bodyPr anchor="b">
            <a:normAutofit fontScale="90000"/>
          </a:bodyPr>
          <a:lstStyle/>
          <a:p>
            <a:pPr>
              <a:lnSpc>
                <a:spcPct val="90000"/>
              </a:lnSpc>
            </a:pPr>
            <a:r>
              <a:rPr lang="en-GB" sz="1500" dirty="0"/>
              <a:t>RQ3. In relation to OU examples, How can badging be developed in a way which is fit for purpose in terms of student and employer needs, and curriculum and delivery systems at the Open University? </a:t>
            </a:r>
          </a:p>
        </p:txBody>
      </p:sp>
      <p:graphicFrame>
        <p:nvGraphicFramePr>
          <p:cNvPr id="12" name="Content Placeholder 2">
            <a:extLst>
              <a:ext uri="{FF2B5EF4-FFF2-40B4-BE49-F238E27FC236}">
                <a16:creationId xmlns:a16="http://schemas.microsoft.com/office/drawing/2014/main" id="{54C73306-7EB0-2E07-EB21-C040B5EEF848}"/>
              </a:ext>
            </a:extLst>
          </p:cNvPr>
          <p:cNvGraphicFramePr>
            <a:graphicFrameLocks noGrp="1"/>
          </p:cNvGraphicFramePr>
          <p:nvPr>
            <p:ph idx="1"/>
            <p:extLst>
              <p:ext uri="{D42A27DB-BD31-4B8C-83A1-F6EECF244321}">
                <p14:modId xmlns:p14="http://schemas.microsoft.com/office/powerpoint/2010/main" val="997974246"/>
              </p:ext>
            </p:extLst>
          </p:nvPr>
        </p:nvGraphicFramePr>
        <p:xfrm>
          <a:off x="4438650" y="638175"/>
          <a:ext cx="7305675" cy="598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Pile of colourful button metal badges with thanks to GLS https://cdn.images.fecom-media.com/FE00014327/images/Vicky%20McGuire%20HE1778062_1424054-HOP-PSH-I51_wy_TNscs2U.jpg?width=1200&amp;height=1200&amp;quality=75%201x&amp;scale=UpscaleCanvas&amp;anchor=MiddleCenter">
            <a:extLst>
              <a:ext uri="{FF2B5EF4-FFF2-40B4-BE49-F238E27FC236}">
                <a16:creationId xmlns:a16="http://schemas.microsoft.com/office/drawing/2014/main" id="{8373DBFC-0B9D-40D7-9535-86593EFA728B}"/>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9662" y="3265787"/>
            <a:ext cx="2143125" cy="2143125"/>
          </a:xfrm>
          <a:prstGeom prst="rect">
            <a:avLst/>
          </a:prstGeom>
        </p:spPr>
      </p:pic>
    </p:spTree>
    <p:extLst>
      <p:ext uri="{BB962C8B-B14F-4D97-AF65-F5344CB8AC3E}">
        <p14:creationId xmlns:p14="http://schemas.microsoft.com/office/powerpoint/2010/main" val="1378607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377E-6C73-40D8-AA4B-6AF0BA93AC73}"/>
              </a:ext>
            </a:extLst>
          </p:cNvPr>
          <p:cNvSpPr>
            <a:spLocks noGrp="1"/>
          </p:cNvSpPr>
          <p:nvPr>
            <p:ph type="title"/>
          </p:nvPr>
        </p:nvSpPr>
        <p:spPr>
          <a:xfrm>
            <a:off x="581192" y="702156"/>
            <a:ext cx="11029616" cy="1188720"/>
          </a:xfrm>
        </p:spPr>
        <p:txBody>
          <a:bodyPr anchor="b">
            <a:normAutofit/>
          </a:bodyPr>
          <a:lstStyle/>
          <a:p>
            <a:r>
              <a:rPr lang="en-GB" sz="2600"/>
              <a:t>RQ4. What opportunities might badging offer students to integrate and articulate their learning across qualifications? </a:t>
            </a:r>
          </a:p>
        </p:txBody>
      </p:sp>
      <p:graphicFrame>
        <p:nvGraphicFramePr>
          <p:cNvPr id="5" name="Content Placeholder 2">
            <a:extLst>
              <a:ext uri="{FF2B5EF4-FFF2-40B4-BE49-F238E27FC236}">
                <a16:creationId xmlns:a16="http://schemas.microsoft.com/office/drawing/2014/main" id="{DA3CD84E-450B-678F-1904-FCF884CE80FB}"/>
              </a:ext>
            </a:extLst>
          </p:cNvPr>
          <p:cNvGraphicFramePr>
            <a:graphicFrameLocks noGrp="1"/>
          </p:cNvGraphicFramePr>
          <p:nvPr>
            <p:ph idx="1"/>
            <p:extLst>
              <p:ext uri="{D42A27DB-BD31-4B8C-83A1-F6EECF244321}">
                <p14:modId xmlns:p14="http://schemas.microsoft.com/office/powerpoint/2010/main" val="4044626821"/>
              </p:ext>
            </p:extLst>
          </p:nvPr>
        </p:nvGraphicFramePr>
        <p:xfrm>
          <a:off x="581192" y="2340863"/>
          <a:ext cx="11029615" cy="4145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071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87E7-05CA-4D9C-BD23-869B1AD0BFA2}"/>
              </a:ext>
            </a:extLst>
          </p:cNvPr>
          <p:cNvSpPr>
            <a:spLocks noGrp="1"/>
          </p:cNvSpPr>
          <p:nvPr>
            <p:ph type="title"/>
          </p:nvPr>
        </p:nvSpPr>
        <p:spPr>
          <a:xfrm>
            <a:off x="581192" y="422031"/>
            <a:ext cx="11029616" cy="773723"/>
          </a:xfrm>
        </p:spPr>
        <p:txBody>
          <a:bodyPr/>
          <a:lstStyle/>
          <a:p>
            <a:r>
              <a:rPr lang="en-GB" dirty="0"/>
              <a:t>STAFF, STUDENTS AND EMPLOYERS AGREED THAT…</a:t>
            </a:r>
          </a:p>
        </p:txBody>
      </p:sp>
      <p:sp>
        <p:nvSpPr>
          <p:cNvPr id="3" name="Content Placeholder 2">
            <a:extLst>
              <a:ext uri="{FF2B5EF4-FFF2-40B4-BE49-F238E27FC236}">
                <a16:creationId xmlns:a16="http://schemas.microsoft.com/office/drawing/2014/main" id="{8500EF3E-B3CA-4D3A-986E-26FAED42CB92}"/>
              </a:ext>
            </a:extLst>
          </p:cNvPr>
          <p:cNvSpPr>
            <a:spLocks noGrp="1"/>
          </p:cNvSpPr>
          <p:nvPr>
            <p:ph idx="1"/>
          </p:nvPr>
        </p:nvSpPr>
        <p:spPr>
          <a:xfrm>
            <a:off x="581192" y="1195754"/>
            <a:ext cx="11029615" cy="5662246"/>
          </a:xfrm>
        </p:spPr>
        <p:txBody>
          <a:bodyPr>
            <a:normAutofit fontScale="92500" lnSpcReduction="10000"/>
          </a:bodyPr>
          <a:lstStyle/>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Badges are desirable for learners</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Badges can articulate what skills students have gained from engaging in badged activity. They can be general or specific</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Employers see digital badging as a new phenomenon and might not all be ready to accept badges as evidence of skills</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Students, staff and employers would appreciate discussion about the currency of these badges, with so many experiences and activities related to them.</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Employers would need information about badges to justify deploying resources to investigate the value of a badge during recruitment </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Evidence of the origin of a badge through the institutional logo adds value to it</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A consistent approach is needed to digital badging across an institution and across the sector</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Having a bigger picture helps students, staff and employers understand the value of badges </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Details of individual badges and what they mean need also to be communicated to students, staff and employers</a:t>
            </a:r>
          </a:p>
        </p:txBody>
      </p:sp>
    </p:spTree>
    <p:extLst>
      <p:ext uri="{BB962C8B-B14F-4D97-AF65-F5344CB8AC3E}">
        <p14:creationId xmlns:p14="http://schemas.microsoft.com/office/powerpoint/2010/main" val="1280246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87E7-05CA-4D9C-BD23-869B1AD0BFA2}"/>
              </a:ext>
            </a:extLst>
          </p:cNvPr>
          <p:cNvSpPr>
            <a:spLocks noGrp="1"/>
          </p:cNvSpPr>
          <p:nvPr>
            <p:ph type="title"/>
          </p:nvPr>
        </p:nvSpPr>
        <p:spPr>
          <a:xfrm>
            <a:off x="505891" y="0"/>
            <a:ext cx="11029616" cy="1188720"/>
          </a:xfrm>
        </p:spPr>
        <p:txBody>
          <a:bodyPr/>
          <a:lstStyle/>
          <a:p>
            <a:r>
              <a:rPr lang="en-GB" dirty="0"/>
              <a:t>STAFF, STUDENTS AND EMPLOYERS AGREED THAT…</a:t>
            </a:r>
          </a:p>
        </p:txBody>
      </p:sp>
      <p:sp>
        <p:nvSpPr>
          <p:cNvPr id="3" name="Content Placeholder 2">
            <a:extLst>
              <a:ext uri="{FF2B5EF4-FFF2-40B4-BE49-F238E27FC236}">
                <a16:creationId xmlns:a16="http://schemas.microsoft.com/office/drawing/2014/main" id="{8500EF3E-B3CA-4D3A-986E-26FAED42CB92}"/>
              </a:ext>
            </a:extLst>
          </p:cNvPr>
          <p:cNvSpPr>
            <a:spLocks noGrp="1"/>
          </p:cNvSpPr>
          <p:nvPr>
            <p:ph idx="1"/>
          </p:nvPr>
        </p:nvSpPr>
        <p:spPr>
          <a:xfrm>
            <a:off x="505891" y="996461"/>
            <a:ext cx="11029615" cy="5861539"/>
          </a:xfrm>
        </p:spPr>
        <p:txBody>
          <a:bodyPr>
            <a:normAutofit fontScale="92500" lnSpcReduction="10000"/>
          </a:bodyPr>
          <a:lstStyle/>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Clarity is needed about the audience for badges – are they for personal satisfaction and/or external uses?  </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There are often more uses for badges than those they are designed for, as students are likely to vary in their motivations for working towards badges </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Badges can be a focus for telling narratives about ourselves to ourselves and/or our peers as well as when applying for study, voluntary work or employment. </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Employers can use digital badge achievement as a useful talking point at interview to gain more knowledge about </a:t>
            </a:r>
            <a:r>
              <a:rPr lang="en-GB" sz="2000" dirty="0" err="1">
                <a:effectLst/>
                <a:latin typeface="Calibri" panose="020F0502020204030204" pitchFamily="34" charset="0"/>
                <a:ea typeface="Times New Roman" panose="02020603050405020304" pitchFamily="18" charset="0"/>
                <a:cs typeface="Calibri" panose="020F0502020204030204" pitchFamily="34" charset="0"/>
              </a:rPr>
              <a:t>applicants’s</a:t>
            </a:r>
            <a:r>
              <a:rPr lang="en-GB" sz="2000" dirty="0">
                <a:effectLst/>
                <a:latin typeface="Calibri" panose="020F0502020204030204" pitchFamily="34" charset="0"/>
                <a:ea typeface="Times New Roman" panose="02020603050405020304" pitchFamily="18" charset="0"/>
                <a:cs typeface="Calibri" panose="020F0502020204030204" pitchFamily="34" charset="0"/>
              </a:rPr>
              <a:t> skills and experience. </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Too many badges will be counterproductive to recruitment. A badge needs to stand out for something exceptional for an employer to be interested</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Badges such as the ones designed in this project can be useful in encouraging participation in consultations and events</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Badges can be used to generate a sense of community amongst those who achieve. They have the potential to be inclusive. </a:t>
            </a:r>
          </a:p>
          <a:p>
            <a:pPr marL="342900" lvl="0" indent="-342900">
              <a:lnSpc>
                <a:spcPct val="100000"/>
              </a:lnSpc>
              <a:spcBef>
                <a:spcPts val="1200"/>
              </a:spcBef>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Badges can also be motivational and generate a sense of competitiveness which could be useful for achieving study goals</a:t>
            </a:r>
          </a:p>
        </p:txBody>
      </p:sp>
    </p:spTree>
    <p:extLst>
      <p:ext uri="{BB962C8B-B14F-4D97-AF65-F5344CB8AC3E}">
        <p14:creationId xmlns:p14="http://schemas.microsoft.com/office/powerpoint/2010/main" val="254461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1F68E2-A9A0-4681-8CA2-75F1C91E5398}"/>
              </a:ext>
            </a:extLst>
          </p:cNvPr>
          <p:cNvSpPr>
            <a:spLocks noGrp="1"/>
          </p:cNvSpPr>
          <p:nvPr>
            <p:ph type="title"/>
          </p:nvPr>
        </p:nvSpPr>
        <p:spPr/>
        <p:txBody>
          <a:bodyPr/>
          <a:lstStyle/>
          <a:p>
            <a:r>
              <a:rPr lang="en-GB" dirty="0"/>
              <a:t>Recommendations and deliverables</a:t>
            </a:r>
          </a:p>
        </p:txBody>
      </p:sp>
      <p:sp>
        <p:nvSpPr>
          <p:cNvPr id="5" name="Text Placeholder 4">
            <a:extLst>
              <a:ext uri="{FF2B5EF4-FFF2-40B4-BE49-F238E27FC236}">
                <a16:creationId xmlns:a16="http://schemas.microsoft.com/office/drawing/2014/main" id="{3EE2DB4E-61E0-4243-9D43-57AB3F3640D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35410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B518-1ED2-4762-A0C1-77EB5321E48D}"/>
              </a:ext>
            </a:extLst>
          </p:cNvPr>
          <p:cNvSpPr>
            <a:spLocks noGrp="1"/>
          </p:cNvSpPr>
          <p:nvPr>
            <p:ph type="title"/>
          </p:nvPr>
        </p:nvSpPr>
        <p:spPr>
          <a:xfrm>
            <a:off x="379174" y="0"/>
            <a:ext cx="11029616" cy="1188720"/>
          </a:xfrm>
        </p:spPr>
        <p:txBody>
          <a:bodyPr anchor="b">
            <a:normAutofit/>
          </a:bodyPr>
          <a:lstStyle/>
          <a:p>
            <a:r>
              <a:rPr lang="en-GB" dirty="0"/>
              <a:t>Recommendations …</a:t>
            </a:r>
          </a:p>
        </p:txBody>
      </p:sp>
      <p:graphicFrame>
        <p:nvGraphicFramePr>
          <p:cNvPr id="7" name="Content Placeholder 2">
            <a:extLst>
              <a:ext uri="{FF2B5EF4-FFF2-40B4-BE49-F238E27FC236}">
                <a16:creationId xmlns:a16="http://schemas.microsoft.com/office/drawing/2014/main" id="{ABBF0758-3468-249E-3EDD-3FFE09AA6795}"/>
              </a:ext>
            </a:extLst>
          </p:cNvPr>
          <p:cNvGraphicFramePr/>
          <p:nvPr>
            <p:extLst>
              <p:ext uri="{D42A27DB-BD31-4B8C-83A1-F6EECF244321}">
                <p14:modId xmlns:p14="http://schemas.microsoft.com/office/powerpoint/2010/main" val="767274352"/>
              </p:ext>
            </p:extLst>
          </p:nvPr>
        </p:nvGraphicFramePr>
        <p:xfrm>
          <a:off x="379174" y="1188720"/>
          <a:ext cx="11539924" cy="566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42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7410-5133-4F1F-BB42-AB431E33139B}"/>
              </a:ext>
            </a:extLst>
          </p:cNvPr>
          <p:cNvSpPr>
            <a:spLocks noGrp="1"/>
          </p:cNvSpPr>
          <p:nvPr>
            <p:ph type="title"/>
          </p:nvPr>
        </p:nvSpPr>
        <p:spPr>
          <a:xfrm>
            <a:off x="767857" y="933450"/>
            <a:ext cx="3031852" cy="1722419"/>
          </a:xfrm>
        </p:spPr>
        <p:txBody>
          <a:bodyPr anchor="b">
            <a:normAutofit/>
          </a:bodyPr>
          <a:lstStyle/>
          <a:p>
            <a:r>
              <a:rPr lang="en-GB" dirty="0"/>
              <a:t>KEY </a:t>
            </a:r>
            <a:r>
              <a:rPr lang="en-GB" dirty="0" err="1"/>
              <a:t>mESSAge</a:t>
            </a:r>
            <a:r>
              <a:rPr lang="en-GB" dirty="0"/>
              <a:t>: Overcome Lack of awareness</a:t>
            </a:r>
          </a:p>
        </p:txBody>
      </p:sp>
      <p:pic>
        <p:nvPicPr>
          <p:cNvPr id="5" name="Content Placeholder 4" descr="megaphone shouting the words RAISE AWARENESS in capitals, with thanks to Crowdequality,edu">
            <a:extLst>
              <a:ext uri="{FF2B5EF4-FFF2-40B4-BE49-F238E27FC236}">
                <a16:creationId xmlns:a16="http://schemas.microsoft.com/office/drawing/2014/main" id="{373A5BEC-E8CB-4DD1-AA3F-E3ADFE4163A5}"/>
              </a:ext>
            </a:extLst>
          </p:cNvPr>
          <p:cNvPicPr>
            <a:picLocks noGrp="1" noChangeAspect="1"/>
          </p:cNvPicPr>
          <p:nvPr>
            <p:ph idx="1"/>
          </p:nvPr>
        </p:nvPicPr>
        <p:blipFill>
          <a:blip r:embed="rId2"/>
          <a:stretch>
            <a:fillRect/>
          </a:stretch>
        </p:blipFill>
        <p:spPr>
          <a:xfrm>
            <a:off x="4900928" y="1728411"/>
            <a:ext cx="6650991" cy="3561051"/>
          </a:xfrm>
          <a:prstGeom prst="rect">
            <a:avLst/>
          </a:prstGeom>
          <a:noFill/>
        </p:spPr>
      </p:pic>
      <p:sp>
        <p:nvSpPr>
          <p:cNvPr id="4" name="Text Placeholder 3">
            <a:extLst>
              <a:ext uri="{FF2B5EF4-FFF2-40B4-BE49-F238E27FC236}">
                <a16:creationId xmlns:a16="http://schemas.microsoft.com/office/drawing/2014/main" id="{4C3742EC-79C2-4BC4-A9CA-716F4467217D}"/>
              </a:ext>
            </a:extLst>
          </p:cNvPr>
          <p:cNvSpPr>
            <a:spLocks noGrp="1"/>
          </p:cNvSpPr>
          <p:nvPr>
            <p:ph type="body" sz="half" idx="2"/>
          </p:nvPr>
        </p:nvSpPr>
        <p:spPr>
          <a:xfrm>
            <a:off x="767857" y="2836654"/>
            <a:ext cx="3031852" cy="3001392"/>
          </a:xfrm>
        </p:spPr>
        <p:txBody>
          <a:bodyPr anchor="t">
            <a:normAutofit/>
          </a:bodyPr>
          <a:lstStyle/>
          <a:p>
            <a:pPr>
              <a:lnSpc>
                <a:spcPct val="100000"/>
              </a:lnSpc>
            </a:pPr>
            <a:r>
              <a:rPr lang="en-GB" dirty="0"/>
              <a:t>	By students of what is available, how to gain them and how to use them</a:t>
            </a:r>
            <a:endParaRPr lang="en-GB"/>
          </a:p>
          <a:p>
            <a:pPr>
              <a:lnSpc>
                <a:spcPct val="100000"/>
              </a:lnSpc>
            </a:pPr>
            <a:r>
              <a:rPr lang="en-GB" dirty="0"/>
              <a:t>	By staff of their potential and how their roles could contribute to offering or supporting badge achievement</a:t>
            </a:r>
            <a:endParaRPr lang="en-GB"/>
          </a:p>
          <a:p>
            <a:pPr>
              <a:lnSpc>
                <a:spcPct val="100000"/>
              </a:lnSpc>
            </a:pPr>
            <a:r>
              <a:rPr lang="en-GB" dirty="0"/>
              <a:t>	By employers of what they tell them about recruiting employees</a:t>
            </a:r>
            <a:endParaRPr lang="en-GB"/>
          </a:p>
          <a:p>
            <a:pPr>
              <a:lnSpc>
                <a:spcPct val="100000"/>
              </a:lnSpc>
            </a:pPr>
            <a:endParaRPr lang="en-GB"/>
          </a:p>
        </p:txBody>
      </p:sp>
    </p:spTree>
    <p:extLst>
      <p:ext uri="{BB962C8B-B14F-4D97-AF65-F5344CB8AC3E}">
        <p14:creationId xmlns:p14="http://schemas.microsoft.com/office/powerpoint/2010/main" val="548594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C6B2-AF5C-4913-8698-430AFD661F43}"/>
              </a:ext>
            </a:extLst>
          </p:cNvPr>
          <p:cNvSpPr>
            <a:spLocks noGrp="1"/>
          </p:cNvSpPr>
          <p:nvPr>
            <p:ph type="title"/>
          </p:nvPr>
        </p:nvSpPr>
        <p:spPr>
          <a:xfrm>
            <a:off x="767857" y="933450"/>
            <a:ext cx="3031852" cy="1722419"/>
          </a:xfrm>
        </p:spPr>
        <p:txBody>
          <a:bodyPr anchor="b">
            <a:normAutofit/>
          </a:bodyPr>
          <a:lstStyle/>
          <a:p>
            <a:r>
              <a:rPr lang="en-GB" dirty="0"/>
              <a:t>deliverables</a:t>
            </a:r>
          </a:p>
        </p:txBody>
      </p:sp>
      <p:graphicFrame>
        <p:nvGraphicFramePr>
          <p:cNvPr id="5" name="Content Placeholder 2">
            <a:extLst>
              <a:ext uri="{FF2B5EF4-FFF2-40B4-BE49-F238E27FC236}">
                <a16:creationId xmlns:a16="http://schemas.microsoft.com/office/drawing/2014/main" id="{50897D37-9AD7-DA7D-9271-92A7FB0E1BF3}"/>
              </a:ext>
            </a:extLst>
          </p:cNvPr>
          <p:cNvGraphicFramePr>
            <a:graphicFrameLocks noGrp="1"/>
          </p:cNvGraphicFramePr>
          <p:nvPr>
            <p:ph idx="1"/>
            <p:extLst>
              <p:ext uri="{D42A27DB-BD31-4B8C-83A1-F6EECF244321}">
                <p14:modId xmlns:p14="http://schemas.microsoft.com/office/powerpoint/2010/main" val="2828951472"/>
              </p:ext>
            </p:extLst>
          </p:nvPr>
        </p:nvGraphicFramePr>
        <p:xfrm>
          <a:off x="4900928" y="659876"/>
          <a:ext cx="6650991" cy="5835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shopping cart full of boxes&#10;&#10;with thanks to Business Review.edu&#10;">
            <a:extLst>
              <a:ext uri="{FF2B5EF4-FFF2-40B4-BE49-F238E27FC236}">
                <a16:creationId xmlns:a16="http://schemas.microsoft.com/office/drawing/2014/main" id="{E77E0796-678F-4BDF-A4AF-D29C6451C0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608" y="3322458"/>
            <a:ext cx="3337090" cy="2381250"/>
          </a:xfrm>
          <a:prstGeom prst="rect">
            <a:avLst/>
          </a:prstGeom>
        </p:spPr>
      </p:pic>
      <p:sp>
        <p:nvSpPr>
          <p:cNvPr id="6" name="TextBox 5">
            <a:extLst>
              <a:ext uri="{FF2B5EF4-FFF2-40B4-BE49-F238E27FC236}">
                <a16:creationId xmlns:a16="http://schemas.microsoft.com/office/drawing/2014/main" id="{2A8250BD-9B58-4515-90B5-99CB3D032430}"/>
              </a:ext>
            </a:extLst>
          </p:cNvPr>
          <p:cNvSpPr txBox="1"/>
          <p:nvPr/>
        </p:nvSpPr>
        <p:spPr>
          <a:xfrm>
            <a:off x="755396" y="5647551"/>
            <a:ext cx="3337090" cy="276999"/>
          </a:xfrm>
          <a:prstGeom prst="rect">
            <a:avLst/>
          </a:prstGeom>
          <a:noFill/>
        </p:spPr>
        <p:txBody>
          <a:bodyPr wrap="square" rtlCol="0">
            <a:spAutoFit/>
          </a:bodyPr>
          <a:lstStyle/>
          <a:p>
            <a:r>
              <a:rPr lang="en-GB" sz="1200" dirty="0">
                <a:solidFill>
                  <a:schemeClr val="bg1"/>
                </a:solidFill>
              </a:rPr>
              <a:t>Image with thanks to Business Review.edu</a:t>
            </a:r>
          </a:p>
        </p:txBody>
      </p:sp>
    </p:spTree>
    <p:extLst>
      <p:ext uri="{BB962C8B-B14F-4D97-AF65-F5344CB8AC3E}">
        <p14:creationId xmlns:p14="http://schemas.microsoft.com/office/powerpoint/2010/main" val="1364069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90AD-E2CF-42D5-8367-F156F87686C4}"/>
              </a:ext>
            </a:extLst>
          </p:cNvPr>
          <p:cNvSpPr>
            <a:spLocks noGrp="1"/>
          </p:cNvSpPr>
          <p:nvPr>
            <p:ph type="title"/>
          </p:nvPr>
        </p:nvSpPr>
        <p:spPr/>
        <p:txBody>
          <a:bodyPr/>
          <a:lstStyle/>
          <a:p>
            <a:r>
              <a:rPr lang="en-GB" dirty="0"/>
              <a:t>IMPACT</a:t>
            </a:r>
          </a:p>
        </p:txBody>
      </p:sp>
      <p:sp>
        <p:nvSpPr>
          <p:cNvPr id="3" name="Text Placeholder 2">
            <a:extLst>
              <a:ext uri="{FF2B5EF4-FFF2-40B4-BE49-F238E27FC236}">
                <a16:creationId xmlns:a16="http://schemas.microsoft.com/office/drawing/2014/main" id="{5BD43EF8-34D1-45A2-ADBF-D3B840EB556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0729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1C9-4509-42CB-AB35-F8EDDBA3C53B}"/>
              </a:ext>
            </a:extLst>
          </p:cNvPr>
          <p:cNvSpPr>
            <a:spLocks noGrp="1"/>
          </p:cNvSpPr>
          <p:nvPr>
            <p:ph type="title"/>
          </p:nvPr>
        </p:nvSpPr>
        <p:spPr/>
        <p:txBody>
          <a:bodyPr/>
          <a:lstStyle/>
          <a:p>
            <a:r>
              <a:rPr lang="en-GB"/>
              <a:t>What are open digital badges?</a:t>
            </a:r>
          </a:p>
        </p:txBody>
      </p:sp>
      <p:sp>
        <p:nvSpPr>
          <p:cNvPr id="3" name="Content Placeholder 2">
            <a:extLst>
              <a:ext uri="{FF2B5EF4-FFF2-40B4-BE49-F238E27FC236}">
                <a16:creationId xmlns:a16="http://schemas.microsoft.com/office/drawing/2014/main" id="{277D1F5A-7B36-4454-BABC-7091116D8C3B}"/>
              </a:ext>
            </a:extLst>
          </p:cNvPr>
          <p:cNvSpPr>
            <a:spLocks noGrp="1"/>
          </p:cNvSpPr>
          <p:nvPr>
            <p:ph sz="half" idx="1"/>
          </p:nvPr>
        </p:nvSpPr>
        <p:spPr/>
        <p:txBody>
          <a:bodyPr>
            <a:normAutofit fontScale="70000" lnSpcReduction="20000"/>
          </a:bodyPr>
          <a:lstStyle/>
          <a:p>
            <a:r>
              <a:rPr lang="en-GB" sz="2100" b="1" dirty="0">
                <a:latin typeface="Calibri" panose="020F0502020204030204" pitchFamily="34" charset="0"/>
                <a:cs typeface="Calibri" panose="020F0502020204030204" pitchFamily="34" charset="0"/>
              </a:rPr>
              <a:t>Open</a:t>
            </a:r>
            <a:r>
              <a:rPr lang="en-GB" sz="2100" dirty="0">
                <a:latin typeface="Calibri" panose="020F0502020204030204" pitchFamily="34" charset="0"/>
                <a:cs typeface="Calibri" panose="020F0502020204030204" pitchFamily="34" charset="0"/>
              </a:rPr>
              <a:t> because…</a:t>
            </a:r>
            <a:r>
              <a:rPr lang="en-GB" sz="2100" dirty="0">
                <a:latin typeface="Calibri" panose="020F0502020204030204" pitchFamily="34" charset="0"/>
                <a:ea typeface="Calibri" panose="020F0502020204030204" pitchFamily="34" charset="0"/>
                <a:cs typeface="Calibri" panose="020F0502020204030204" pitchFamily="34" charset="0"/>
              </a:rPr>
              <a:t>these badges can be shared by recipients beyond the organisation offering them, for example on their CVs or social media to demonstrate their achievements</a:t>
            </a:r>
            <a:endParaRPr lang="en-GB" sz="2100" dirty="0">
              <a:latin typeface="Calibri" panose="020F0502020204030204" pitchFamily="34" charset="0"/>
              <a:cs typeface="Calibri" panose="020F0502020204030204" pitchFamily="34" charset="0"/>
            </a:endParaRPr>
          </a:p>
          <a:p>
            <a:r>
              <a:rPr lang="en-GB" sz="2100" b="1" dirty="0">
                <a:latin typeface="Calibri" panose="020F0502020204030204" pitchFamily="34" charset="0"/>
                <a:cs typeface="Calibri" panose="020F0502020204030204" pitchFamily="34" charset="0"/>
              </a:rPr>
              <a:t>Digital </a:t>
            </a:r>
            <a:r>
              <a:rPr lang="en-GB" sz="2100" dirty="0">
                <a:latin typeface="Calibri" panose="020F0502020204030204" pitchFamily="34" charset="0"/>
                <a:cs typeface="Calibri" panose="020F0502020204030204" pitchFamily="34" charset="0"/>
              </a:rPr>
              <a:t>because…</a:t>
            </a:r>
            <a:r>
              <a:rPr lang="en-GB" sz="2100" dirty="0">
                <a:effectLst/>
                <a:latin typeface="Calibri" panose="020F0502020204030204" pitchFamily="34" charset="0"/>
                <a:ea typeface="Calibri" panose="020F0502020204030204" pitchFamily="34" charset="0"/>
                <a:cs typeface="Calibri" panose="020F0502020204030204" pitchFamily="34" charset="0"/>
              </a:rPr>
              <a:t>this is how they are offered to the learners </a:t>
            </a:r>
            <a:endParaRPr lang="en-GB" sz="2100" dirty="0">
              <a:latin typeface="Calibri" panose="020F0502020204030204" pitchFamily="34" charset="0"/>
              <a:cs typeface="Calibri" panose="020F0502020204030204" pitchFamily="34" charset="0"/>
            </a:endParaRPr>
          </a:p>
          <a:p>
            <a:r>
              <a:rPr lang="en-GB" sz="2100" b="1" dirty="0">
                <a:latin typeface="Calibri" panose="020F0502020204030204" pitchFamily="34" charset="0"/>
                <a:cs typeface="Calibri" panose="020F0502020204030204" pitchFamily="34" charset="0"/>
              </a:rPr>
              <a:t>Badges</a:t>
            </a:r>
            <a:r>
              <a:rPr lang="en-GB" sz="2100" dirty="0">
                <a:latin typeface="Calibri" panose="020F0502020204030204" pitchFamily="34" charset="0"/>
                <a:cs typeface="Calibri" panose="020F0502020204030204" pitchFamily="34" charset="0"/>
              </a:rPr>
              <a:t> because…they have a logo and some information as to what they have been offered for (like pin badges)</a:t>
            </a:r>
          </a:p>
          <a:p>
            <a:endParaRPr lang="en-GB" dirty="0"/>
          </a:p>
        </p:txBody>
      </p:sp>
      <p:sp>
        <p:nvSpPr>
          <p:cNvPr id="4" name="Content Placeholder 3">
            <a:extLst>
              <a:ext uri="{FF2B5EF4-FFF2-40B4-BE49-F238E27FC236}">
                <a16:creationId xmlns:a16="http://schemas.microsoft.com/office/drawing/2014/main" id="{F34D0D7E-96C0-4629-9B19-1FFB5519C6B0}"/>
              </a:ext>
            </a:extLst>
          </p:cNvPr>
          <p:cNvSpPr>
            <a:spLocks noGrp="1"/>
          </p:cNvSpPr>
          <p:nvPr>
            <p:ph sz="half" idx="2"/>
          </p:nvPr>
        </p:nvSpPr>
        <p:spPr>
          <a:xfrm>
            <a:off x="6416041" y="2671064"/>
            <a:ext cx="5194769" cy="4046259"/>
          </a:xfrm>
        </p:spPr>
        <p:txBody>
          <a:bodyPr>
            <a:normAutofit fontScale="70000" lnSpcReduction="20000"/>
          </a:bodyPr>
          <a:lstStyle/>
          <a:p>
            <a:pPr marL="0" indent="0">
              <a:buNone/>
            </a:pPr>
            <a:r>
              <a:rPr lang="en-GB" sz="2100" b="1" dirty="0">
                <a:latin typeface="Calibri" panose="020F0502020204030204" pitchFamily="34" charset="0"/>
                <a:cs typeface="Calibri" panose="020F0502020204030204" pitchFamily="34" charset="0"/>
              </a:rPr>
              <a:t>For example, a badge gained as part of involvement in this project was for Evidence café (advocation of voice) event participation.</a:t>
            </a:r>
          </a:p>
          <a:p>
            <a:pPr marL="0" indent="0">
              <a:buNone/>
            </a:pPr>
            <a:r>
              <a:rPr lang="en-GB" sz="2100" b="1" dirty="0">
                <a:latin typeface="Calibri" panose="020F0502020204030204" pitchFamily="34" charset="0"/>
                <a:cs typeface="Calibri" panose="020F0502020204030204" pitchFamily="34" charset="0"/>
              </a:rPr>
              <a:t>To gain this badge, participants </a:t>
            </a:r>
            <a:r>
              <a:rPr lang="en-GB" sz="2100" dirty="0">
                <a:effectLst/>
                <a:latin typeface="Calibri" panose="020F0502020204030204" pitchFamily="34" charset="0"/>
                <a:ea typeface="Arial" panose="020B0604020202020204" pitchFamily="34" charset="0"/>
                <a:cs typeface="Calibri" panose="020F0502020204030204" pitchFamily="34" charset="0"/>
              </a:rPr>
              <a:t>will have contributed by:</a:t>
            </a:r>
          </a:p>
          <a:p>
            <a:pPr marL="0" indent="0">
              <a:buNone/>
              <a:tabLst>
                <a:tab pos="285115" algn="l"/>
              </a:tabLst>
            </a:pPr>
            <a:r>
              <a:rPr lang="en-GB" sz="2100" dirty="0">
                <a:effectLst/>
                <a:latin typeface="Calibri" panose="020F0502020204030204" pitchFamily="34" charset="0"/>
                <a:ea typeface="Arial" panose="020B0604020202020204" pitchFamily="34" charset="0"/>
                <a:cs typeface="Calibri" panose="020F0502020204030204" pitchFamily="34" charset="0"/>
              </a:rPr>
              <a:t> </a:t>
            </a:r>
          </a:p>
          <a:p>
            <a:pPr marL="342900" lvl="0" indent="-342900">
              <a:lnSpc>
                <a:spcPct val="115000"/>
              </a:lnSpc>
              <a:buFont typeface="Symbol" panose="05050102010706020507" pitchFamily="18" charset="2"/>
              <a:buChar char=""/>
            </a:pPr>
            <a:r>
              <a:rPr lang="en-GB" sz="2100" dirty="0">
                <a:effectLst/>
                <a:latin typeface="Calibri" panose="020F0502020204030204" pitchFamily="34" charset="0"/>
                <a:ea typeface="Arial" panose="020B0604020202020204" pitchFamily="34" charset="0"/>
                <a:cs typeface="Calibri" panose="020F0502020204030204" pitchFamily="34" charset="0"/>
              </a:rPr>
              <a:t>Reading the information about the event</a:t>
            </a:r>
          </a:p>
          <a:p>
            <a:pPr marL="342900" lvl="0" indent="-342900">
              <a:lnSpc>
                <a:spcPct val="115000"/>
              </a:lnSpc>
              <a:buFont typeface="Symbol" panose="05050102010706020507" pitchFamily="18" charset="2"/>
              <a:buChar char=""/>
            </a:pPr>
            <a:r>
              <a:rPr lang="en-GB" sz="2100" dirty="0">
                <a:effectLst/>
                <a:latin typeface="Calibri" panose="020F0502020204030204" pitchFamily="34" charset="0"/>
                <a:ea typeface="Arial" panose="020B0604020202020204" pitchFamily="34" charset="0"/>
                <a:cs typeface="Calibri" panose="020F0502020204030204" pitchFamily="34" charset="0"/>
              </a:rPr>
              <a:t>Providing consent for participation in the event according to own preferences</a:t>
            </a:r>
          </a:p>
          <a:p>
            <a:pPr marL="342900" lvl="0" indent="-342900">
              <a:lnSpc>
                <a:spcPct val="115000"/>
              </a:lnSpc>
              <a:buFont typeface="Symbol" panose="05050102010706020507" pitchFamily="18" charset="2"/>
              <a:buChar char=""/>
            </a:pPr>
            <a:r>
              <a:rPr lang="en-GB" sz="2100" dirty="0">
                <a:effectLst/>
                <a:latin typeface="Calibri" panose="020F0502020204030204" pitchFamily="34" charset="0"/>
                <a:ea typeface="Arial" panose="020B0604020202020204" pitchFamily="34" charset="0"/>
                <a:cs typeface="Calibri" panose="020F0502020204030204" pitchFamily="34" charset="0"/>
              </a:rPr>
              <a:t>Attending the event as previously agreed with the organiser</a:t>
            </a:r>
          </a:p>
          <a:p>
            <a:pPr marL="342900" lvl="0" indent="-342900">
              <a:lnSpc>
                <a:spcPct val="115000"/>
              </a:lnSpc>
              <a:buFont typeface="Symbol" panose="05050102010706020507" pitchFamily="18" charset="2"/>
              <a:buChar char=""/>
            </a:pPr>
            <a:r>
              <a:rPr lang="en-GB" sz="2100" dirty="0">
                <a:effectLst/>
                <a:latin typeface="Calibri" panose="020F0502020204030204" pitchFamily="34" charset="0"/>
                <a:ea typeface="Arial" panose="020B0604020202020204" pitchFamily="34" charset="0"/>
                <a:cs typeface="Calibri" panose="020F0502020204030204" pitchFamily="34" charset="0"/>
              </a:rPr>
              <a:t>Engaging with the event discussions</a:t>
            </a:r>
          </a:p>
          <a:p>
            <a:pPr marL="342900" lvl="0" indent="-342900">
              <a:lnSpc>
                <a:spcPct val="115000"/>
              </a:lnSpc>
              <a:buFont typeface="Symbol" panose="05050102010706020507" pitchFamily="18" charset="2"/>
              <a:buChar char=""/>
            </a:pPr>
            <a:r>
              <a:rPr lang="en-GB" sz="2100" dirty="0">
                <a:effectLst/>
                <a:latin typeface="Calibri" panose="020F0502020204030204" pitchFamily="34" charset="0"/>
                <a:ea typeface="Arial" panose="020B0604020202020204" pitchFamily="34" charset="0"/>
                <a:cs typeface="Calibri" panose="020F0502020204030204" pitchFamily="34" charset="0"/>
              </a:rPr>
              <a:t>Providing opinions as relevant to the aims of the event</a:t>
            </a:r>
          </a:p>
          <a:p>
            <a:pPr marL="342900" lvl="0" indent="-342900">
              <a:lnSpc>
                <a:spcPct val="115000"/>
              </a:lnSpc>
              <a:buFont typeface="Symbol" panose="05050102010706020507" pitchFamily="18" charset="2"/>
              <a:buChar char=""/>
            </a:pPr>
            <a:r>
              <a:rPr lang="en-GB" sz="2100" dirty="0">
                <a:effectLst/>
                <a:latin typeface="Calibri" panose="020F0502020204030204" pitchFamily="34" charset="0"/>
                <a:ea typeface="Arial" panose="020B0604020202020204" pitchFamily="34" charset="0"/>
                <a:cs typeface="Calibri" panose="020F0502020204030204" pitchFamily="34" charset="0"/>
              </a:rPr>
              <a:t>Offering reflections as part of the evaluation of the event</a:t>
            </a:r>
          </a:p>
          <a:p>
            <a:endParaRPr lang="en-GB" dirty="0"/>
          </a:p>
        </p:txBody>
      </p:sp>
      <p:pic>
        <p:nvPicPr>
          <p:cNvPr id="8" name="Picture 7" descr="Coffee cup logo with words such as dialogue, stories, knowledge and research floating from out of it, with banner below saying Event Participant in a snow globe shape to show is a digital badge image">
            <a:extLst>
              <a:ext uri="{FF2B5EF4-FFF2-40B4-BE49-F238E27FC236}">
                <a16:creationId xmlns:a16="http://schemas.microsoft.com/office/drawing/2014/main" id="{CE693F0E-8DAB-4ADB-89A3-42BF8CEB0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355" y="698064"/>
            <a:ext cx="1941406" cy="1941406"/>
          </a:xfrm>
          <a:prstGeom prst="rect">
            <a:avLst/>
          </a:prstGeom>
        </p:spPr>
      </p:pic>
    </p:spTree>
    <p:extLst>
      <p:ext uri="{BB962C8B-B14F-4D97-AF65-F5344CB8AC3E}">
        <p14:creationId xmlns:p14="http://schemas.microsoft.com/office/powerpoint/2010/main" val="2693464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2D49-775F-4D00-8DC8-BCFC2BB814E7}"/>
              </a:ext>
            </a:extLst>
          </p:cNvPr>
          <p:cNvSpPr>
            <a:spLocks noGrp="1"/>
          </p:cNvSpPr>
          <p:nvPr>
            <p:ph type="title"/>
          </p:nvPr>
        </p:nvSpPr>
        <p:spPr>
          <a:xfrm>
            <a:off x="581192" y="702156"/>
            <a:ext cx="11029616" cy="1188720"/>
          </a:xfrm>
        </p:spPr>
        <p:txBody>
          <a:bodyPr anchor="b">
            <a:normAutofit/>
          </a:bodyPr>
          <a:lstStyle/>
          <a:p>
            <a:r>
              <a:rPr lang="en-GB" dirty="0"/>
              <a:t>IMPACT: instrumentally to practice and policy</a:t>
            </a:r>
          </a:p>
        </p:txBody>
      </p:sp>
      <p:graphicFrame>
        <p:nvGraphicFramePr>
          <p:cNvPr id="5" name="Content Placeholder 2">
            <a:extLst>
              <a:ext uri="{FF2B5EF4-FFF2-40B4-BE49-F238E27FC236}">
                <a16:creationId xmlns:a16="http://schemas.microsoft.com/office/drawing/2014/main" id="{A704BB8C-8053-B5FF-0E54-FE9094FCA4E3}"/>
              </a:ext>
            </a:extLst>
          </p:cNvPr>
          <p:cNvGraphicFramePr>
            <a:graphicFrameLocks noGrp="1"/>
          </p:cNvGraphicFramePr>
          <p:nvPr>
            <p:ph idx="1"/>
            <p:extLst>
              <p:ext uri="{D42A27DB-BD31-4B8C-83A1-F6EECF244321}">
                <p14:modId xmlns:p14="http://schemas.microsoft.com/office/powerpoint/2010/main" val="4202946577"/>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766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2D49-775F-4D00-8DC8-BCFC2BB814E7}"/>
              </a:ext>
            </a:extLst>
          </p:cNvPr>
          <p:cNvSpPr>
            <a:spLocks noGrp="1"/>
          </p:cNvSpPr>
          <p:nvPr>
            <p:ph type="title"/>
          </p:nvPr>
        </p:nvSpPr>
        <p:spPr>
          <a:xfrm>
            <a:off x="581192" y="702156"/>
            <a:ext cx="11029616" cy="1188720"/>
          </a:xfrm>
        </p:spPr>
        <p:txBody>
          <a:bodyPr anchor="b">
            <a:normAutofit/>
          </a:bodyPr>
          <a:lstStyle/>
          <a:p>
            <a:r>
              <a:rPr lang="en-GB" dirty="0"/>
              <a:t>IMPACT: CONCEPTUALLY to awareness and understanding</a:t>
            </a:r>
          </a:p>
        </p:txBody>
      </p:sp>
      <p:graphicFrame>
        <p:nvGraphicFramePr>
          <p:cNvPr id="13" name="Content Placeholder 2">
            <a:extLst>
              <a:ext uri="{FF2B5EF4-FFF2-40B4-BE49-F238E27FC236}">
                <a16:creationId xmlns:a16="http://schemas.microsoft.com/office/drawing/2014/main" id="{C59B7293-8F52-F334-BFB4-351412753F7E}"/>
              </a:ext>
            </a:extLst>
          </p:cNvPr>
          <p:cNvGraphicFramePr>
            <a:graphicFrameLocks noGrp="1"/>
          </p:cNvGraphicFramePr>
          <p:nvPr>
            <p:ph idx="1"/>
            <p:extLst>
              <p:ext uri="{D42A27DB-BD31-4B8C-83A1-F6EECF244321}">
                <p14:modId xmlns:p14="http://schemas.microsoft.com/office/powerpoint/2010/main" val="147342079"/>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78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2D49-775F-4D00-8DC8-BCFC2BB814E7}"/>
              </a:ext>
            </a:extLst>
          </p:cNvPr>
          <p:cNvSpPr>
            <a:spLocks noGrp="1"/>
          </p:cNvSpPr>
          <p:nvPr>
            <p:ph type="title"/>
          </p:nvPr>
        </p:nvSpPr>
        <p:spPr>
          <a:xfrm>
            <a:off x="581192" y="85059"/>
            <a:ext cx="11029616" cy="1188720"/>
          </a:xfrm>
        </p:spPr>
        <p:txBody>
          <a:bodyPr anchor="b">
            <a:normAutofit/>
          </a:bodyPr>
          <a:lstStyle/>
          <a:p>
            <a:r>
              <a:rPr lang="en-GB" dirty="0"/>
              <a:t>IMPACT through capacity building by increasing skills</a:t>
            </a:r>
          </a:p>
        </p:txBody>
      </p:sp>
      <p:graphicFrame>
        <p:nvGraphicFramePr>
          <p:cNvPr id="5" name="Content Placeholder 2">
            <a:extLst>
              <a:ext uri="{FF2B5EF4-FFF2-40B4-BE49-F238E27FC236}">
                <a16:creationId xmlns:a16="http://schemas.microsoft.com/office/drawing/2014/main" id="{6237BB63-334C-AF0E-C357-D77D943C500F}"/>
              </a:ext>
            </a:extLst>
          </p:cNvPr>
          <p:cNvGraphicFramePr>
            <a:graphicFrameLocks noGrp="1"/>
          </p:cNvGraphicFramePr>
          <p:nvPr>
            <p:ph idx="1"/>
            <p:extLst>
              <p:ext uri="{D42A27DB-BD31-4B8C-83A1-F6EECF244321}">
                <p14:modId xmlns:p14="http://schemas.microsoft.com/office/powerpoint/2010/main" val="1324673429"/>
              </p:ext>
            </p:extLst>
          </p:nvPr>
        </p:nvGraphicFramePr>
        <p:xfrm>
          <a:off x="222973" y="1890877"/>
          <a:ext cx="11711361" cy="4882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697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2D49-775F-4D00-8DC8-BCFC2BB814E7}"/>
              </a:ext>
            </a:extLst>
          </p:cNvPr>
          <p:cNvSpPr>
            <a:spLocks noGrp="1"/>
          </p:cNvSpPr>
          <p:nvPr>
            <p:ph type="title"/>
          </p:nvPr>
        </p:nvSpPr>
        <p:spPr>
          <a:xfrm>
            <a:off x="581192" y="702156"/>
            <a:ext cx="11029616" cy="1188720"/>
          </a:xfrm>
        </p:spPr>
        <p:txBody>
          <a:bodyPr anchor="b">
            <a:normAutofit/>
          </a:bodyPr>
          <a:lstStyle/>
          <a:p>
            <a:r>
              <a:rPr lang="en-GB" dirty="0"/>
              <a:t>IMPACT attitudinally or culturally</a:t>
            </a:r>
          </a:p>
        </p:txBody>
      </p:sp>
      <p:graphicFrame>
        <p:nvGraphicFramePr>
          <p:cNvPr id="5" name="Content Placeholder 2">
            <a:extLst>
              <a:ext uri="{FF2B5EF4-FFF2-40B4-BE49-F238E27FC236}">
                <a16:creationId xmlns:a16="http://schemas.microsoft.com/office/drawing/2014/main" id="{2789367F-66FC-71E3-40F5-913ABF4C0511}"/>
              </a:ext>
            </a:extLst>
          </p:cNvPr>
          <p:cNvGraphicFramePr>
            <a:graphicFrameLocks noGrp="1"/>
          </p:cNvGraphicFramePr>
          <p:nvPr>
            <p:ph idx="1"/>
            <p:extLst>
              <p:ext uri="{D42A27DB-BD31-4B8C-83A1-F6EECF244321}">
                <p14:modId xmlns:p14="http://schemas.microsoft.com/office/powerpoint/2010/main" val="1081379079"/>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190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2D49-775F-4D00-8DC8-BCFC2BB814E7}"/>
              </a:ext>
            </a:extLst>
          </p:cNvPr>
          <p:cNvSpPr>
            <a:spLocks noGrp="1"/>
          </p:cNvSpPr>
          <p:nvPr>
            <p:ph type="title"/>
          </p:nvPr>
        </p:nvSpPr>
        <p:spPr>
          <a:xfrm>
            <a:off x="581192" y="702156"/>
            <a:ext cx="11029616" cy="1188720"/>
          </a:xfrm>
        </p:spPr>
        <p:txBody>
          <a:bodyPr anchor="b">
            <a:normAutofit/>
          </a:bodyPr>
          <a:lstStyle/>
          <a:p>
            <a:r>
              <a:rPr lang="en-GB" dirty="0"/>
              <a:t>IMPACT As enduring connectivity </a:t>
            </a:r>
          </a:p>
        </p:txBody>
      </p:sp>
      <p:graphicFrame>
        <p:nvGraphicFramePr>
          <p:cNvPr id="5" name="Content Placeholder 2">
            <a:extLst>
              <a:ext uri="{FF2B5EF4-FFF2-40B4-BE49-F238E27FC236}">
                <a16:creationId xmlns:a16="http://schemas.microsoft.com/office/drawing/2014/main" id="{CAEC9799-4033-5033-F6FE-DDE03EEBB5C3}"/>
              </a:ext>
            </a:extLst>
          </p:cNvPr>
          <p:cNvGraphicFramePr>
            <a:graphicFrameLocks noGrp="1"/>
          </p:cNvGraphicFramePr>
          <p:nvPr>
            <p:ph idx="1"/>
            <p:extLst>
              <p:ext uri="{D42A27DB-BD31-4B8C-83A1-F6EECF244321}">
                <p14:modId xmlns:p14="http://schemas.microsoft.com/office/powerpoint/2010/main" val="1331517086"/>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159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2D49-775F-4D00-8DC8-BCFC2BB814E7}"/>
              </a:ext>
            </a:extLst>
          </p:cNvPr>
          <p:cNvSpPr>
            <a:spLocks noGrp="1"/>
          </p:cNvSpPr>
          <p:nvPr>
            <p:ph type="title"/>
          </p:nvPr>
        </p:nvSpPr>
        <p:spPr>
          <a:xfrm>
            <a:off x="581192" y="702156"/>
            <a:ext cx="11029616" cy="1188720"/>
          </a:xfrm>
        </p:spPr>
        <p:txBody>
          <a:bodyPr anchor="b">
            <a:normAutofit/>
          </a:bodyPr>
          <a:lstStyle/>
          <a:p>
            <a:r>
              <a:rPr lang="en-GB" dirty="0"/>
              <a:t>IMPACT on student experience</a:t>
            </a:r>
          </a:p>
        </p:txBody>
      </p:sp>
      <p:graphicFrame>
        <p:nvGraphicFramePr>
          <p:cNvPr id="5" name="Content Placeholder 2">
            <a:extLst>
              <a:ext uri="{FF2B5EF4-FFF2-40B4-BE49-F238E27FC236}">
                <a16:creationId xmlns:a16="http://schemas.microsoft.com/office/drawing/2014/main" id="{0AC3FA80-971F-A67F-21DB-277DA62A24E3}"/>
              </a:ext>
            </a:extLst>
          </p:cNvPr>
          <p:cNvGraphicFramePr>
            <a:graphicFrameLocks noGrp="1"/>
          </p:cNvGraphicFramePr>
          <p:nvPr>
            <p:ph idx="1"/>
            <p:extLst>
              <p:ext uri="{D42A27DB-BD31-4B8C-83A1-F6EECF244321}">
                <p14:modId xmlns:p14="http://schemas.microsoft.com/office/powerpoint/2010/main" val="124632422"/>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507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502920"/>
            <a:ext cx="9103136" cy="1475013"/>
          </a:xfrm>
        </p:spPr>
        <p:txBody>
          <a:bodyPr>
            <a:normAutofit fontScale="90000"/>
          </a:bodyPr>
          <a:lstStyle/>
          <a:p>
            <a:r>
              <a:rPr lang="en-US" dirty="0"/>
              <a:t>THANK you very much for your interest in our project. For everyone contributing We have very much appreciated your views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023653"/>
            <a:ext cx="8741413" cy="1156975"/>
          </a:xfrm>
        </p:spPr>
        <p:txBody>
          <a:bodyPr>
            <a:normAutofit/>
          </a:bodyPr>
          <a:lstStyle/>
          <a:p>
            <a:r>
              <a:rPr lang="en-US" dirty="0"/>
              <a:t>For any queries, Please email BEAUPEEp@open.ac.uk</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50139" y="3192651"/>
            <a:ext cx="11260667" cy="3310466"/>
          </a:xfrm>
          <a:prstGeom prst="rect">
            <a:avLst/>
          </a:prstGeom>
        </p:spPr>
      </p:pic>
      <p:pic>
        <p:nvPicPr>
          <p:cNvPr id="5" name="Picture 4" descr="A picture of Little Beaupeep a shepherdess standing on a grassy mountain with her crook looking for sheep, which are shown behind her with thanks to Scott Gustavson">
            <a:extLst>
              <a:ext uri="{FF2B5EF4-FFF2-40B4-BE49-F238E27FC236}">
                <a16:creationId xmlns:a16="http://schemas.microsoft.com/office/drawing/2014/main" id="{532B8629-9A24-48C0-9C94-C2BD07175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8" y="642835"/>
            <a:ext cx="1926478" cy="2459178"/>
          </a:xfrm>
          <a:prstGeom prst="rect">
            <a:avLst/>
          </a:prstGeom>
        </p:spPr>
      </p:pic>
      <p:sp>
        <p:nvSpPr>
          <p:cNvPr id="7" name="TextBox 6">
            <a:extLst>
              <a:ext uri="{FF2B5EF4-FFF2-40B4-BE49-F238E27FC236}">
                <a16:creationId xmlns:a16="http://schemas.microsoft.com/office/drawing/2014/main" id="{52F8BB7B-4890-40CB-BAC4-07C5819A6830}"/>
              </a:ext>
            </a:extLst>
          </p:cNvPr>
          <p:cNvSpPr txBox="1"/>
          <p:nvPr/>
        </p:nvSpPr>
        <p:spPr>
          <a:xfrm>
            <a:off x="9684327" y="3074531"/>
            <a:ext cx="1926477" cy="215444"/>
          </a:xfrm>
          <a:prstGeom prst="rect">
            <a:avLst/>
          </a:prstGeom>
          <a:noFill/>
        </p:spPr>
        <p:txBody>
          <a:bodyPr wrap="square" rtlCol="0">
            <a:spAutoFit/>
          </a:bodyPr>
          <a:lstStyle/>
          <a:p>
            <a:r>
              <a:rPr lang="en-GB" sz="800" dirty="0"/>
              <a:t>Image with thanks to Scott Gustavson </a:t>
            </a:r>
          </a:p>
        </p:txBody>
      </p:sp>
    </p:spTree>
    <p:extLst>
      <p:ext uri="{BB962C8B-B14F-4D97-AF65-F5344CB8AC3E}">
        <p14:creationId xmlns:p14="http://schemas.microsoft.com/office/powerpoint/2010/main" val="251618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t>OVERALL design and timescale</a:t>
            </a:r>
          </a:p>
        </p:txBody>
      </p:sp>
      <p:graphicFrame>
        <p:nvGraphicFramePr>
          <p:cNvPr id="4" name="Content Placeholder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2650825674"/>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420695B-806D-4158-9086-16CB7BDB3532}"/>
              </a:ext>
            </a:extLst>
          </p:cNvPr>
          <p:cNvSpPr txBox="1"/>
          <p:nvPr/>
        </p:nvSpPr>
        <p:spPr>
          <a:xfrm>
            <a:off x="8442664" y="4735704"/>
            <a:ext cx="2317072" cy="800219"/>
          </a:xfrm>
          <a:prstGeom prst="rect">
            <a:avLst/>
          </a:prstGeom>
          <a:noFill/>
        </p:spPr>
        <p:txBody>
          <a:bodyPr wrap="square" rtlCol="0">
            <a:spAutoFit/>
          </a:bodyPr>
          <a:lstStyle/>
          <a:p>
            <a:pPr lvl="0" algn="ctr"/>
            <a:r>
              <a:rPr lang="en-US" sz="1400" dirty="0"/>
              <a:t>Analysis and reporting</a:t>
            </a:r>
          </a:p>
          <a:p>
            <a:pPr lvl="0" algn="ctr"/>
            <a:r>
              <a:rPr lang="en-US" sz="1400" dirty="0"/>
              <a:t>Jun to Nov 2022</a:t>
            </a:r>
          </a:p>
          <a:p>
            <a:pPr algn="ctr"/>
            <a:endParaRPr lang="en-GB" dirty="0"/>
          </a:p>
        </p:txBody>
      </p:sp>
      <p:sp>
        <p:nvSpPr>
          <p:cNvPr id="3" name="TextBox 2">
            <a:extLst>
              <a:ext uri="{FF2B5EF4-FFF2-40B4-BE49-F238E27FC236}">
                <a16:creationId xmlns:a16="http://schemas.microsoft.com/office/drawing/2014/main" id="{BD3D9D44-14D2-462C-B983-916EB51BB3B4}"/>
              </a:ext>
            </a:extLst>
          </p:cNvPr>
          <p:cNvSpPr txBox="1"/>
          <p:nvPr/>
        </p:nvSpPr>
        <p:spPr>
          <a:xfrm>
            <a:off x="1136878" y="5779706"/>
            <a:ext cx="8790868" cy="1292662"/>
          </a:xfrm>
          <a:prstGeom prst="rect">
            <a:avLst/>
          </a:prstGeom>
          <a:noFill/>
        </p:spPr>
        <p:txBody>
          <a:bodyPr wrap="none" rtlCol="0">
            <a:spAutoFit/>
          </a:bodyPr>
          <a:lstStyle/>
          <a:p>
            <a:r>
              <a:rPr lang="en-GB" sz="1200" baseline="30000">
                <a:effectLst/>
                <a:ea typeface="Times New Roman" panose="02020603050405020304" pitchFamily="18" charset="0"/>
                <a:cs typeface="Arial" panose="020B0604020202020204" pitchFamily="34" charset="0"/>
              </a:rPr>
              <a:t>1</a:t>
            </a:r>
            <a:r>
              <a:rPr lang="en-GB" sz="1200">
                <a:effectLst/>
                <a:ea typeface="Times New Roman" panose="02020603050405020304" pitchFamily="18" charset="0"/>
                <a:cs typeface="Arial" panose="020B0604020202020204" pitchFamily="34" charset="0"/>
              </a:rPr>
              <a:t>What is an evidence café? </a:t>
            </a:r>
          </a:p>
          <a:p>
            <a:r>
              <a:rPr lang="en-GB" sz="1200">
                <a:effectLst/>
                <a:ea typeface="Times New Roman" panose="02020603050405020304" pitchFamily="18" charset="0"/>
                <a:cs typeface="Arial" panose="020B0604020202020204" pitchFamily="34" charset="0"/>
              </a:rPr>
              <a:t>Clough, G. and Adams, A. (2016 1</a:t>
            </a:r>
            <a:r>
              <a:rPr lang="en-GB" sz="1200" baseline="30000">
                <a:effectLst/>
                <a:ea typeface="Times New Roman" panose="02020603050405020304" pitchFamily="18" charset="0"/>
                <a:cs typeface="Arial" panose="020B0604020202020204" pitchFamily="34" charset="0"/>
              </a:rPr>
              <a:t>st</a:t>
            </a:r>
            <a:r>
              <a:rPr lang="en-GB" sz="1200">
                <a:effectLst/>
                <a:ea typeface="Times New Roman" panose="02020603050405020304" pitchFamily="18" charset="0"/>
                <a:cs typeface="Arial" panose="020B0604020202020204" pitchFamily="34" charset="0"/>
              </a:rPr>
              <a:t> ed)(2017 2</a:t>
            </a:r>
            <a:r>
              <a:rPr lang="en-GB" sz="1200" baseline="30000">
                <a:effectLst/>
                <a:ea typeface="Times New Roman" panose="02020603050405020304" pitchFamily="18" charset="0"/>
                <a:cs typeface="Arial" panose="020B0604020202020204" pitchFamily="34" charset="0"/>
              </a:rPr>
              <a:t>nd</a:t>
            </a:r>
            <a:r>
              <a:rPr lang="en-GB" sz="1200">
                <a:effectLst/>
                <a:ea typeface="Times New Roman" panose="02020603050405020304" pitchFamily="18" charset="0"/>
                <a:cs typeface="Arial" panose="020B0604020202020204" pitchFamily="34" charset="0"/>
              </a:rPr>
              <a:t> ed) </a:t>
            </a:r>
            <a:r>
              <a:rPr lang="en-GB" sz="1200" i="1">
                <a:effectLst/>
                <a:ea typeface="Times New Roman" panose="02020603050405020304" pitchFamily="18" charset="0"/>
                <a:cs typeface="Arial" panose="020B0604020202020204" pitchFamily="34" charset="0"/>
              </a:rPr>
              <a:t>Evidence Café How To Guide</a:t>
            </a:r>
            <a:r>
              <a:rPr lang="en-GB" sz="1200">
                <a:effectLst/>
                <a:ea typeface="Times New Roman" panose="02020603050405020304" pitchFamily="18" charset="0"/>
                <a:cs typeface="Arial" panose="020B0604020202020204" pitchFamily="34" charset="0"/>
              </a:rPr>
              <a:t>, Centre for Policing and Research, Open University </a:t>
            </a:r>
          </a:p>
          <a:p>
            <a:r>
              <a:rPr lang="en-GB" sz="1200" u="sng">
                <a:solidFill>
                  <a:srgbClr val="0000FF"/>
                </a:solidFill>
                <a:effectLst/>
                <a:ea typeface="Times New Roman" panose="02020603050405020304" pitchFamily="18" charset="0"/>
                <a:cs typeface="Arial" panose="020B0604020202020204" pitchFamily="34" charset="0"/>
                <a:hlinkClick r:id="rId7"/>
              </a:rPr>
              <a:t>www.open.ac.uk/blogs/ResearchEssentials/wp-content/uploads/2017/11/Evidence-Cafe-HowTo-Guide-A5-V12.pdf</a:t>
            </a:r>
            <a:r>
              <a:rPr lang="en-GB" sz="1200">
                <a:effectLst/>
                <a:ea typeface="Times New Roman" panose="02020603050405020304" pitchFamily="18" charset="0"/>
                <a:cs typeface="Arial" panose="020B0604020202020204" pitchFamily="34" charset="0"/>
              </a:rPr>
              <a:t> </a:t>
            </a:r>
          </a:p>
          <a:p>
            <a:r>
              <a:rPr lang="en-GB" sz="1200" err="1">
                <a:effectLst/>
                <a:ea typeface="Times New Roman" panose="02020603050405020304" pitchFamily="18" charset="0"/>
                <a:cs typeface="Arial" panose="020B0604020202020204" pitchFamily="34" charset="0"/>
              </a:rPr>
              <a:t>Papathoma</a:t>
            </a:r>
            <a:r>
              <a:rPr lang="en-GB" sz="1200">
                <a:effectLst/>
                <a:ea typeface="Times New Roman" panose="02020603050405020304" pitchFamily="18" charset="0"/>
                <a:cs typeface="Arial" panose="020B0604020202020204" pitchFamily="34" charset="0"/>
              </a:rPr>
              <a:t>, T. (2020) Virtual Evidence Cafés amid COVID-19; guidance on how to run one, 20 April 2020 </a:t>
            </a:r>
          </a:p>
          <a:p>
            <a:r>
              <a:rPr lang="en-GB" sz="1200" u="sng">
                <a:solidFill>
                  <a:srgbClr val="0000FF"/>
                </a:solidFill>
                <a:effectLst/>
                <a:ea typeface="Times New Roman" panose="02020603050405020304" pitchFamily="18" charset="0"/>
                <a:cs typeface="Arial" panose="020B0604020202020204" pitchFamily="34" charset="0"/>
                <a:hlinkClick r:id="rId8"/>
              </a:rPr>
              <a:t>https://aktinaki.wordpress.com/2020/04/02/virtual-evidence-cafes-amid-covid-19-guidance-on-how-to-run-one/</a:t>
            </a:r>
            <a:r>
              <a:rPr lang="en-GB" sz="1200">
                <a:effectLst/>
                <a:ea typeface="Times New Roman" panose="02020603050405020304" pitchFamily="18" charset="0"/>
                <a:cs typeface="Arial" panose="020B0604020202020204" pitchFamily="34" charset="0"/>
              </a:rPr>
              <a:t> </a:t>
            </a:r>
            <a:endParaRPr lang="en-GB" sz="1200">
              <a:effectLst/>
              <a:ea typeface="Times New Roman" panose="02020603050405020304" pitchFamily="18" charset="0"/>
              <a:cs typeface="Times New Roman" panose="02020603050405020304" pitchFamily="18" charset="0"/>
            </a:endParaRPr>
          </a:p>
          <a:p>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8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92C4-3B1F-4AF1-BCB2-41E233D89079}"/>
              </a:ext>
            </a:extLst>
          </p:cNvPr>
          <p:cNvSpPr>
            <a:spLocks noGrp="1"/>
          </p:cNvSpPr>
          <p:nvPr>
            <p:ph type="title"/>
          </p:nvPr>
        </p:nvSpPr>
        <p:spPr/>
        <p:txBody>
          <a:bodyPr/>
          <a:lstStyle/>
          <a:p>
            <a:r>
              <a:rPr lang="en-GB" dirty="0"/>
              <a:t>DESK BASED STUDY findings</a:t>
            </a:r>
          </a:p>
        </p:txBody>
      </p:sp>
      <p:sp>
        <p:nvSpPr>
          <p:cNvPr id="3" name="Text Placeholder 2">
            <a:extLst>
              <a:ext uri="{FF2B5EF4-FFF2-40B4-BE49-F238E27FC236}">
                <a16:creationId xmlns:a16="http://schemas.microsoft.com/office/drawing/2014/main" id="{39E8E6F4-7E51-4FF8-A7AD-DF9031836EB9}"/>
              </a:ext>
            </a:extLst>
          </p:cNvPr>
          <p:cNvSpPr>
            <a:spLocks noGrp="1"/>
          </p:cNvSpPr>
          <p:nvPr>
            <p:ph type="body" idx="1"/>
          </p:nvPr>
        </p:nvSpPr>
        <p:spPr/>
        <p:txBody>
          <a:bodyPr/>
          <a:lstStyle/>
          <a:p>
            <a:r>
              <a:rPr lang="en-GB" dirty="0"/>
              <a:t>Alison Fox with thanks to Amanda Smith</a:t>
            </a:r>
          </a:p>
        </p:txBody>
      </p:sp>
    </p:spTree>
    <p:extLst>
      <p:ext uri="{BB962C8B-B14F-4D97-AF65-F5344CB8AC3E}">
        <p14:creationId xmlns:p14="http://schemas.microsoft.com/office/powerpoint/2010/main" val="174571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37BA-61B4-4EBF-9144-CECFB636646D}"/>
              </a:ext>
            </a:extLst>
          </p:cNvPr>
          <p:cNvSpPr>
            <a:spLocks noGrp="1"/>
          </p:cNvSpPr>
          <p:nvPr>
            <p:ph type="title"/>
          </p:nvPr>
        </p:nvSpPr>
        <p:spPr>
          <a:xfrm>
            <a:off x="581192" y="702156"/>
            <a:ext cx="11029616" cy="1188720"/>
          </a:xfrm>
        </p:spPr>
        <p:txBody>
          <a:bodyPr anchor="b">
            <a:normAutofit/>
          </a:bodyPr>
          <a:lstStyle/>
          <a:p>
            <a:r>
              <a:rPr lang="en-GB" dirty="0"/>
              <a:t>Student perspectives on open digital badging (RQ1a)</a:t>
            </a:r>
          </a:p>
        </p:txBody>
      </p:sp>
      <p:graphicFrame>
        <p:nvGraphicFramePr>
          <p:cNvPr id="5" name="Content Placeholder 2">
            <a:extLst>
              <a:ext uri="{FF2B5EF4-FFF2-40B4-BE49-F238E27FC236}">
                <a16:creationId xmlns:a16="http://schemas.microsoft.com/office/drawing/2014/main" id="{DA48FAAD-6F2A-A2E4-CE00-48D3B20ACCCC}"/>
              </a:ext>
            </a:extLst>
          </p:cNvPr>
          <p:cNvGraphicFramePr>
            <a:graphicFrameLocks noGrp="1"/>
          </p:cNvGraphicFramePr>
          <p:nvPr>
            <p:ph idx="1"/>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45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37BA-61B4-4EBF-9144-CECFB636646D}"/>
              </a:ext>
            </a:extLst>
          </p:cNvPr>
          <p:cNvSpPr>
            <a:spLocks noGrp="1"/>
          </p:cNvSpPr>
          <p:nvPr>
            <p:ph type="title"/>
          </p:nvPr>
        </p:nvSpPr>
        <p:spPr>
          <a:xfrm>
            <a:off x="581192" y="702156"/>
            <a:ext cx="11029616" cy="1188720"/>
          </a:xfrm>
        </p:spPr>
        <p:txBody>
          <a:bodyPr anchor="b">
            <a:normAutofit/>
          </a:bodyPr>
          <a:lstStyle/>
          <a:p>
            <a:r>
              <a:rPr lang="en-GB" dirty="0" err="1"/>
              <a:t>StAFF</a:t>
            </a:r>
            <a:r>
              <a:rPr lang="en-GB" dirty="0"/>
              <a:t> perspectives on open digital badging (RQ1b)</a:t>
            </a:r>
          </a:p>
        </p:txBody>
      </p:sp>
      <p:graphicFrame>
        <p:nvGraphicFramePr>
          <p:cNvPr id="5" name="Content Placeholder 2">
            <a:extLst>
              <a:ext uri="{FF2B5EF4-FFF2-40B4-BE49-F238E27FC236}">
                <a16:creationId xmlns:a16="http://schemas.microsoft.com/office/drawing/2014/main" id="{B71409F3-C020-631E-2F40-9781E8DC9BEE}"/>
              </a:ext>
            </a:extLst>
          </p:cNvPr>
          <p:cNvGraphicFramePr>
            <a:graphicFrameLocks noGrp="1"/>
          </p:cNvGraphicFramePr>
          <p:nvPr>
            <p:ph idx="1"/>
            <p:extLst>
              <p:ext uri="{D42A27DB-BD31-4B8C-83A1-F6EECF244321}">
                <p14:modId xmlns:p14="http://schemas.microsoft.com/office/powerpoint/2010/main" val="3597320384"/>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8433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F8C1601-5A71-7FF3-F53A-A0B6D6A3AB6D}"/>
              </a:ext>
            </a:extLst>
          </p:cNvPr>
          <p:cNvGraphicFramePr>
            <a:graphicFrameLocks noGrp="1"/>
          </p:cNvGraphicFramePr>
          <p:nvPr>
            <p:ph idx="1"/>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7C22121B-93C6-4F6D-B407-8FB29F4355E4}"/>
              </a:ext>
            </a:extLst>
          </p:cNvPr>
          <p:cNvSpPr>
            <a:spLocks noGrp="1"/>
          </p:cNvSpPr>
          <p:nvPr>
            <p:ph type="title"/>
          </p:nvPr>
        </p:nvSpPr>
        <p:spPr>
          <a:xfrm>
            <a:off x="581025" y="701675"/>
            <a:ext cx="11029950" cy="1189038"/>
          </a:xfrm>
        </p:spPr>
        <p:txBody>
          <a:bodyPr anchor="b">
            <a:normAutofit/>
          </a:bodyPr>
          <a:lstStyle/>
          <a:p>
            <a:r>
              <a:rPr lang="en-GB" dirty="0" err="1"/>
              <a:t>StAFF</a:t>
            </a:r>
            <a:r>
              <a:rPr lang="en-GB" dirty="0"/>
              <a:t> perspectives on open digital badging</a:t>
            </a:r>
          </a:p>
        </p:txBody>
      </p:sp>
    </p:spTree>
    <p:extLst>
      <p:ext uri="{BB962C8B-B14F-4D97-AF65-F5344CB8AC3E}">
        <p14:creationId xmlns:p14="http://schemas.microsoft.com/office/powerpoint/2010/main" val="417182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37BA-61B4-4EBF-9144-CECFB636646D}"/>
              </a:ext>
            </a:extLst>
          </p:cNvPr>
          <p:cNvSpPr>
            <a:spLocks noGrp="1"/>
          </p:cNvSpPr>
          <p:nvPr>
            <p:ph type="title"/>
          </p:nvPr>
        </p:nvSpPr>
        <p:spPr>
          <a:xfrm>
            <a:off x="581192" y="702156"/>
            <a:ext cx="11029616" cy="1188720"/>
          </a:xfrm>
        </p:spPr>
        <p:txBody>
          <a:bodyPr anchor="b">
            <a:normAutofit/>
          </a:bodyPr>
          <a:lstStyle/>
          <a:p>
            <a:r>
              <a:rPr lang="en-GB" dirty="0"/>
              <a:t>employer perspectives on open digital badging (RQ1c)</a:t>
            </a:r>
          </a:p>
        </p:txBody>
      </p:sp>
      <p:graphicFrame>
        <p:nvGraphicFramePr>
          <p:cNvPr id="5" name="Content Placeholder 2">
            <a:extLst>
              <a:ext uri="{FF2B5EF4-FFF2-40B4-BE49-F238E27FC236}">
                <a16:creationId xmlns:a16="http://schemas.microsoft.com/office/drawing/2014/main" id="{56884F36-EAD1-2912-1C10-E3EAB847E5CE}"/>
              </a:ext>
            </a:extLst>
          </p:cNvPr>
          <p:cNvGraphicFramePr>
            <a:graphicFrameLocks noGrp="1"/>
          </p:cNvGraphicFramePr>
          <p:nvPr>
            <p:ph idx="1"/>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748176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13FCC9DF91D647AAD6A59627480865" ma:contentTypeVersion="12" ma:contentTypeDescription="Create a new document." ma:contentTypeScope="" ma:versionID="c94798c38f94626d6946896f84ed0ed7">
  <xsd:schema xmlns:xsd="http://www.w3.org/2001/XMLSchema" xmlns:xs="http://www.w3.org/2001/XMLSchema" xmlns:p="http://schemas.microsoft.com/office/2006/metadata/properties" xmlns:ns2="de485d2e-11d1-4845-8706-7f3a8ac54774" xmlns:ns3="aa49b176-096a-40b0-b78f-15213664315a" targetNamespace="http://schemas.microsoft.com/office/2006/metadata/properties" ma:root="true" ma:fieldsID="04d647e8e15d0e9ec20759008a81e0a1" ns2:_="" ns3:_="">
    <xsd:import namespace="de485d2e-11d1-4845-8706-7f3a8ac54774"/>
    <xsd:import namespace="aa49b176-096a-40b0-b78f-1521366431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485d2e-11d1-4845-8706-7f3a8ac54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49b176-096a-40b0-b78f-1521366431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a49b176-096a-40b0-b78f-15213664315a">
      <UserInfo>
        <DisplayName>Terry.OSullivan</DisplayName>
        <AccountId>20</AccountId>
        <AccountType/>
      </UserInfo>
      <UserInfo>
        <DisplayName>Eleanor.Crabb</DisplayName>
        <AccountId>28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5B3E75-44DA-4517-A1B8-D4836BC5B2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485d2e-11d1-4845-8706-7f3a8ac54774"/>
    <ds:schemaRef ds:uri="aa49b176-096a-40b0-b78f-1521366431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0DB16-171E-43D0-B339-023A50B6EA61}">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de485d2e-11d1-4845-8706-7f3a8ac54774"/>
    <ds:schemaRef ds:uri="http://schemas.microsoft.com/office/infopath/2007/PartnerControls"/>
    <ds:schemaRef ds:uri="aa49b176-096a-40b0-b78f-15213664315a"/>
    <ds:schemaRef ds:uri="http://www.w3.org/XML/1998/namespace"/>
    <ds:schemaRef ds:uri="http://purl.org/dc/elements/1.1/"/>
  </ds:schemaRefs>
</ds:datastoreItem>
</file>

<file path=customXml/itemProps3.xml><?xml version="1.0" encoding="utf-8"?>
<ds:datastoreItem xmlns:ds="http://schemas.openxmlformats.org/officeDocument/2006/customXml" ds:itemID="{2731EDB1-AD4D-4BE4-9668-96974919AA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Future forward</Template>
  <TotalTime>1557</TotalTime>
  <Words>3308</Words>
  <Application>Microsoft Office PowerPoint</Application>
  <PresentationFormat>Widescreen</PresentationFormat>
  <Paragraphs>223</Paragraphs>
  <Slides>36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Franklin Gothic Book</vt:lpstr>
      <vt:lpstr>Franklin Gothic Demi</vt:lpstr>
      <vt:lpstr>Lato</vt:lpstr>
      <vt:lpstr>Symbol</vt:lpstr>
      <vt:lpstr>Wingdings 2</vt:lpstr>
      <vt:lpstr>DividendVTI</vt:lpstr>
      <vt:lpstr>Badging employability and user perceptions: evidence from examples of practice (BEAUPEEP) project</vt:lpstr>
      <vt:lpstr>The Aims of this project</vt:lpstr>
      <vt:lpstr>What are open digital badges?</vt:lpstr>
      <vt:lpstr>OVERALL design and timescale</vt:lpstr>
      <vt:lpstr>DESK BASED STUDY findings</vt:lpstr>
      <vt:lpstr>Student perspectives on open digital badging (RQ1a)</vt:lpstr>
      <vt:lpstr>StAFF perspectives on open digital badging (RQ1b)</vt:lpstr>
      <vt:lpstr>StAFF perspectives on open digital badging</vt:lpstr>
      <vt:lpstr>employer perspectives on open digital badging (RQ1c)</vt:lpstr>
      <vt:lpstr>employer perspectives on open digital badging</vt:lpstr>
      <vt:lpstr>How can badges be made fit for purpose? (RQ3)</vt:lpstr>
      <vt:lpstr>SURVEY findings</vt:lpstr>
      <vt:lpstr>Survey background</vt:lpstr>
      <vt:lpstr>Students on badges (RQ1a)</vt:lpstr>
      <vt:lpstr>Staff on badges (RQ1b)</vt:lpstr>
      <vt:lpstr>Employers on badges (RQ1c)</vt:lpstr>
      <vt:lpstr>EVIDENCE CAFÉs</vt:lpstr>
      <vt:lpstr>In relation to the Open University Employability framework (and RQ2) …</vt:lpstr>
      <vt:lpstr>…What kinds of evidence are valuable? Focused on four skill areas…</vt:lpstr>
      <vt:lpstr>Discussion object 1</vt:lpstr>
      <vt:lpstr>RQ3. In relation to OU examples, How can badging be developed in a way which is fit for purpose in terms of student and employer needs, and curriculum and delivery systems at the Open University? </vt:lpstr>
      <vt:lpstr>RQ4. What opportunities might badging offer students to integrate and articulate their learning across qualifications? </vt:lpstr>
      <vt:lpstr>STAFF, STUDENTS AND EMPLOYERS AGREED THAT…</vt:lpstr>
      <vt:lpstr>STAFF, STUDENTS AND EMPLOYERS AGREED THAT…</vt:lpstr>
      <vt:lpstr>Recommendations and deliverables</vt:lpstr>
      <vt:lpstr>Recommendations …</vt:lpstr>
      <vt:lpstr>KEY mESSAge: Overcome Lack of awareness</vt:lpstr>
      <vt:lpstr>deliverables</vt:lpstr>
      <vt:lpstr>IMPACT</vt:lpstr>
      <vt:lpstr>IMPACT: instrumentally to practice and policy</vt:lpstr>
      <vt:lpstr>IMPACT: CONCEPTUALLY to awareness and understanding</vt:lpstr>
      <vt:lpstr>IMPACT through capacity building by increasing skills</vt:lpstr>
      <vt:lpstr>IMPACT attitudinally or culturally</vt:lpstr>
      <vt:lpstr>IMPACT As enduring connectivity </vt:lpstr>
      <vt:lpstr>IMPACT on student experience</vt:lpstr>
      <vt:lpstr>THANK you very much for your interest in our project. For everyone contributing We have very much appreciated your views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Badging employability and user perceptions: evidence from examples of practice (BEAUPEEP) project</dc:title>
  <dc:creator>Reviewer</dc:creator>
  <cp:lastModifiedBy>Reviewer</cp:lastModifiedBy>
  <cp:revision>327</cp:revision>
  <dcterms:created xsi:type="dcterms:W3CDTF">2021-08-09T13:35:19Z</dcterms:created>
  <dcterms:modified xsi:type="dcterms:W3CDTF">2023-01-16T20:16:28Z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0x0101003B13FCC9DF91D647AAD6A59627480865</vt:lpwstr>
  </property>
</Properties>
</file>