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58" r:id="rId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920000"/>
    <a:srgbClr val="CF0303"/>
    <a:srgbClr val="FF0066"/>
    <a:srgbClr val="D60093"/>
    <a:srgbClr val="FF33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2" d="100"/>
          <a:sy n="72" d="100"/>
        </p:scale>
        <p:origin x="-2434" y="-3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026" tIns="45513" rIns="91026" bIns="45513" rtlCol="0"/>
          <a:lstStyle>
            <a:lvl1pPr algn="r">
              <a:defRPr sz="1200"/>
            </a:lvl1pPr>
          </a:lstStyle>
          <a:p>
            <a:fld id="{BECCBEB2-09C7-4500-BF12-993856C506E4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026" tIns="45513" rIns="91026" bIns="45513" rtlCol="0" anchor="b"/>
          <a:lstStyle>
            <a:lvl1pPr algn="r">
              <a:defRPr sz="1200"/>
            </a:lvl1pPr>
          </a:lstStyle>
          <a:p>
            <a:fld id="{87FE572D-063C-421F-82D0-B40EB42BF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4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08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29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89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6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5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2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58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3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8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6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6612-817F-4F7C-8678-A98224309C70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2D5-E042-410D-BFA0-1F8C5E797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0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05808" y="4581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dirty="0">
              <a:solidFill>
                <a:srgbClr val="92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786" y="116632"/>
            <a:ext cx="8275646" cy="329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Are you a user of a PC, mobile telephone, the Internet, social media sites (e.g. Facebook) or do you play video games? 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record data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about your daily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activities (e.g. medication use/petrol consumption)?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 </a:t>
            </a:r>
            <a:endParaRPr lang="en-US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use pen/paper or a digital device such as Fitbit or Jawbone to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record your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daily 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activities?</a:t>
            </a:r>
          </a:p>
          <a:p>
            <a:pPr marL="34290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Do </a:t>
            </a:r>
            <a:r>
              <a:rPr lang="en-US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you share your recorded daily activities with anyone (e.g. friends, family, or support networks</a:t>
            </a:r>
            <a:r>
              <a:rPr lang="en-US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)?</a:t>
            </a:r>
            <a:endParaRPr lang="en-US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</p:txBody>
      </p:sp>
      <p:pic>
        <p:nvPicPr>
          <p:cNvPr id="1026" name="Picture 2" descr="C:\Users\hrm93\Documents\70_plus tech\logos together_270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95" y="5229200"/>
            <a:ext cx="3168352" cy="15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518" y="3440628"/>
            <a:ext cx="8661938" cy="2359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600" b="1" i="1" dirty="0">
                <a:solidFill>
                  <a:srgbClr val="FF0000"/>
                </a:solidFill>
                <a:latin typeface="Trebuchet MS"/>
                <a:ea typeface="Calibri"/>
                <a:cs typeface="Times New Roman"/>
              </a:rPr>
              <a:t>If you answered YES to any of the above questions we want to hear from you!!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200" b="1" u="sng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Till Project </a:t>
            </a:r>
            <a:r>
              <a:rPr lang="en-US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led by </a:t>
            </a:r>
            <a:r>
              <a:rPr lang="en-US" sz="1200" b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&lt;Partner 1&gt; &amp; </a:t>
            </a:r>
            <a:r>
              <a:rPr lang="en-US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examines the use of technologies in the 21</a:t>
            </a:r>
            <a:r>
              <a:rPr lang="en-US" sz="1200" b="1" baseline="300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st</a:t>
            </a:r>
            <a:r>
              <a:rPr lang="en-US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Century &amp; the management of personal activities from </a:t>
            </a:r>
            <a:r>
              <a:rPr lang="en-US" sz="12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photographs, holidays, experiences to health and fitness</a:t>
            </a:r>
            <a:r>
              <a:rPr lang="en-US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 by adults aged 70+ years</a:t>
            </a: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GB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To sign up </a:t>
            </a:r>
            <a:r>
              <a:rPr lang="en-GB" sz="1200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please contact &lt;Researcher name here in respective country&gt;.</a:t>
            </a:r>
            <a:endParaRPr lang="en-GB" sz="1200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179705" marR="179705" algn="ctr">
              <a:lnSpc>
                <a:spcPct val="150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&lt;Email address or Telephone Number&gt;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1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86" y="188640"/>
            <a:ext cx="8784976" cy="591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Technology In Later Life (TILL) Project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Is a multi-centred study led by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&lt;Name&gt;a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research fellow at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&lt;Partner 1&gt;, &amp;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includes the following institutions: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&lt;Partner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2&gt;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Wales – </a:t>
            </a: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&lt;Name&gt;</a:t>
            </a: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&lt;Partner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3&gt; </a:t>
            </a: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- &lt;Name&gt;</a:t>
            </a: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&lt;Partner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4&gt;– </a:t>
            </a:r>
            <a:r>
              <a:rPr lang="en-GB" sz="1600" b="1" i="1" dirty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&lt;Name&gt;</a:t>
            </a: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The </a:t>
            </a: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purpose of TILL is to gain a snapshot of technology use and behaviour by adults aged 70+ years in different environmental settings and continents.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It is envisaged that this data will form a baseline for further exploration &amp; to understand how our older adults share their information with friends, family, &amp; support networks.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sz="1600" b="1" i="1" dirty="0" smtClean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 smtClean="0">
                <a:solidFill>
                  <a:schemeClr val="tx2"/>
                </a:solidFill>
                <a:latin typeface="Trebuchet MS"/>
                <a:ea typeface="Calibri"/>
                <a:cs typeface="Times New Roman"/>
              </a:rPr>
              <a:t>We would like to hear from you if you use technology in your life &amp;/or record your activities such as holidays, health/exercise experiences, medication use, &amp; general technology behaviour.</a:t>
            </a:r>
            <a:endParaRPr lang="en-US" sz="1600" b="1" dirty="0">
              <a:solidFill>
                <a:schemeClr val="tx2"/>
              </a:solidFill>
              <a:latin typeface="Trebuchet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041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277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The Open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Keith.Spiller</dc:creator>
  <cp:lastModifiedBy>Hannah Martson</cp:lastModifiedBy>
  <cp:revision>21</cp:revision>
  <cp:lastPrinted>2015-04-09T07:45:14Z</cp:lastPrinted>
  <dcterms:created xsi:type="dcterms:W3CDTF">2015-04-09T06:51:13Z</dcterms:created>
  <dcterms:modified xsi:type="dcterms:W3CDTF">2015-07-07T14:01:56Z</dcterms:modified>
</cp:coreProperties>
</file>