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920000"/>
    <a:srgbClr val="CF0303"/>
    <a:srgbClr val="FF0066"/>
    <a:srgbClr val="D60093"/>
    <a:srgbClr val="FF33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84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r">
              <a:defRPr sz="1200"/>
            </a:lvl1pPr>
          </a:lstStyle>
          <a:p>
            <a:fld id="{BECCBEB2-09C7-4500-BF12-993856C506E4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r">
              <a:defRPr sz="1200"/>
            </a:lvl1pPr>
          </a:lstStyle>
          <a:p>
            <a:fld id="{87FE572D-063C-421F-82D0-B40EB42BF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4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B64C1-CB29-43F1-A3C6-9AAEF39FB80D}" type="datetimeFigureOut">
              <a:rPr lang="en-US"/>
              <a:t>2015-08-07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A282A-09E5-49AB-A5DD-2A34F7B7686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3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A282A-09E5-49AB-A5DD-2A34F7B76862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12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08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29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89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6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2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58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3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8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6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0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05808" y="4581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dirty="0">
              <a:solidFill>
                <a:srgbClr val="92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786" y="116632"/>
            <a:ext cx="8784976" cy="643199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114999"/>
              </a:lnSpc>
              <a:spcAft>
                <a:spcPts val="1000"/>
              </a:spcAft>
            </a:pPr>
            <a:r>
              <a:rPr lang="en-US" sz="2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Are you a user of a PC, mobile telephone, the Internet, social media sites (e.g. Facebook) or do you play video games?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record data about your daily activities (e.g. medication use, gas consumption)?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use pen/paper or a digital device such as Fitbit or Jawbone to record your daily activities?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share your recorded daily activities with anyone (e.g. friends, family, or support networks)?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i="1" dirty="0">
                <a:solidFill>
                  <a:srgbClr val="FF0000"/>
                </a:solidFill>
                <a:latin typeface="Trebuchet MS"/>
                <a:ea typeface="Calibri"/>
                <a:cs typeface="Times New Roman"/>
              </a:rPr>
              <a:t>If you answered YES to any of the above questions we want to hear from you!!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400" b="1" u="sng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Till Project 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led by the Open University (OU) in the UK &amp; examines the use of technologies in the 21</a:t>
            </a:r>
            <a:r>
              <a:rPr lang="en-US" sz="1400" b="1" baseline="300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st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Century &amp; the management of personal activities from </a:t>
            </a: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photographs, holidays, experiences to health and fitness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by adults aged 70+ </a:t>
            </a:r>
            <a:r>
              <a:rPr lang="en-US" sz="14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years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CA" sz="1400" b="1" i="1" dirty="0">
                <a:solidFill>
                  <a:srgbClr val="1F497D"/>
                </a:solidFill>
                <a:latin typeface="Trebuchet MS"/>
                <a:cs typeface="Trebuchet MS"/>
              </a:rPr>
              <a:t>In the last paragraph a sentence is added which states: We would like to invite you to complete an online survey and participate in a focus group with the researcher. Focus group sessions will last approximately 1 – 2 hours. </a:t>
            </a:r>
            <a:endParaRPr lang="en-US" sz="1400" b="1" i="1" dirty="0">
              <a:solidFill>
                <a:srgbClr val="1F497D"/>
              </a:solidFill>
              <a:latin typeface="Trebuchet MS"/>
              <a:ea typeface="Calibri"/>
              <a:cs typeface="Trebuchet MS"/>
            </a:endParaRP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GB" sz="16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To sign up </a:t>
            </a:r>
            <a:r>
              <a:rPr lang="en-GB" sz="16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please contact &lt;Researcher name here in respective country&gt;.</a:t>
            </a:r>
            <a:endParaRPr lang="en-GB" sz="1050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&lt;Email address or Telephone Number&gt;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25880"/>
            <a:ext cx="1322063" cy="792000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9714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227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Open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Keith.Spiller</dc:creator>
  <cp:lastModifiedBy>Rebecca Genoe</cp:lastModifiedBy>
  <cp:revision>23</cp:revision>
  <cp:lastPrinted>2015-04-09T07:45:14Z</cp:lastPrinted>
  <dcterms:created xsi:type="dcterms:W3CDTF">2015-04-09T06:51:13Z</dcterms:created>
  <dcterms:modified xsi:type="dcterms:W3CDTF">2015-08-07T17:21:23Z</dcterms:modified>
</cp:coreProperties>
</file>