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01/11/2016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807622" y="1354386"/>
            <a:ext cx="2213954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filterfalse_posts</a:t>
            </a:r>
            <a:endParaRPr lang="en-GB" sz="1600" dirty="0"/>
          </a:p>
        </p:txBody>
      </p:sp>
      <p:cxnSp>
        <p:nvCxnSpPr>
          <p:cNvPr id="25" name="Elbow Connector 19"/>
          <p:cNvCxnSpPr>
            <a:stCxn id="36" idx="2"/>
          </p:cNvCxnSpPr>
          <p:nvPr/>
        </p:nvCxnSpPr>
        <p:spPr>
          <a:xfrm>
            <a:off x="1914599" y="893559"/>
            <a:ext cx="0" cy="460827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07622" y="443212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forums</a:t>
            </a:r>
            <a:endParaRPr lang="en-GB" sz="1600" dirty="0"/>
          </a:p>
        </p:txBody>
      </p:sp>
      <p:sp>
        <p:nvSpPr>
          <p:cNvPr id="51" name="Rectangle 50"/>
          <p:cNvSpPr/>
          <p:nvPr/>
        </p:nvSpPr>
        <p:spPr>
          <a:xfrm>
            <a:off x="807622" y="2373660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</a:t>
            </a:r>
            <a:r>
              <a:rPr lang="en-GB" sz="1600" dirty="0" smtClean="0"/>
              <a:t>eports-</a:t>
            </a:r>
            <a:r>
              <a:rPr lang="en-GB" sz="1600" dirty="0" err="1" smtClean="0"/>
              <a:t>filterfalse</a:t>
            </a:r>
            <a:endParaRPr lang="en-GB" sz="1600" dirty="0"/>
          </a:p>
        </p:txBody>
      </p:sp>
      <p:cxnSp>
        <p:nvCxnSpPr>
          <p:cNvPr id="97" name="Elbow Connector 19"/>
          <p:cNvCxnSpPr/>
          <p:nvPr/>
        </p:nvCxnSpPr>
        <p:spPr>
          <a:xfrm>
            <a:off x="1914599" y="1889951"/>
            <a:ext cx="0" cy="483709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27</cp:revision>
  <dcterms:created xsi:type="dcterms:W3CDTF">2016-07-29T13:51:02Z</dcterms:created>
  <dcterms:modified xsi:type="dcterms:W3CDTF">2016-11-01T14:26:39Z</dcterms:modified>
</cp:coreProperties>
</file>