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14/11/2018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2123728" y="1354386"/>
            <a:ext cx="2213954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suggest_keywords</a:t>
            </a:r>
            <a:endParaRPr lang="en-GB" sz="1600" dirty="0"/>
          </a:p>
        </p:txBody>
      </p:sp>
      <p:cxnSp>
        <p:nvCxnSpPr>
          <p:cNvPr id="25" name="Elbow Connector 19"/>
          <p:cNvCxnSpPr>
            <a:stCxn id="36" idx="2"/>
            <a:endCxn id="5" idx="0"/>
          </p:cNvCxnSpPr>
          <p:nvPr/>
        </p:nvCxnSpPr>
        <p:spPr>
          <a:xfrm>
            <a:off x="3230705" y="893559"/>
            <a:ext cx="0" cy="460827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123728" y="443212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forums_post_classified</a:t>
            </a:r>
            <a:endParaRPr lang="en-GB" sz="1600" dirty="0"/>
          </a:p>
        </p:txBody>
      </p:sp>
      <p:sp>
        <p:nvSpPr>
          <p:cNvPr id="51" name="Rectangle 50"/>
          <p:cNvSpPr/>
          <p:nvPr/>
        </p:nvSpPr>
        <p:spPr>
          <a:xfrm>
            <a:off x="899592" y="2368991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data</a:t>
            </a:r>
            <a:endParaRPr lang="en-GB" sz="1600" dirty="0"/>
          </a:p>
        </p:txBody>
      </p:sp>
      <p:cxnSp>
        <p:nvCxnSpPr>
          <p:cNvPr id="97" name="Elbow Connector 19"/>
          <p:cNvCxnSpPr>
            <a:stCxn id="5" idx="2"/>
          </p:cNvCxnSpPr>
          <p:nvPr/>
        </p:nvCxnSpPr>
        <p:spPr>
          <a:xfrm flipH="1">
            <a:off x="1914599" y="1889951"/>
            <a:ext cx="1316106" cy="48370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56000" y="2368990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reports</a:t>
            </a:r>
            <a:endParaRPr lang="en-GB" sz="1600" dirty="0"/>
          </a:p>
        </p:txBody>
      </p:sp>
      <p:cxnSp>
        <p:nvCxnSpPr>
          <p:cNvPr id="11" name="Elbow Connector 19"/>
          <p:cNvCxnSpPr>
            <a:stCxn id="5" idx="2"/>
            <a:endCxn id="7" idx="0"/>
          </p:cNvCxnSpPr>
          <p:nvPr/>
        </p:nvCxnSpPr>
        <p:spPr>
          <a:xfrm>
            <a:off x="3230705" y="1889951"/>
            <a:ext cx="1232272" cy="47903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31</cp:revision>
  <dcterms:created xsi:type="dcterms:W3CDTF">2016-07-29T13:51:02Z</dcterms:created>
  <dcterms:modified xsi:type="dcterms:W3CDTF">2018-11-14T14:41:58Z</dcterms:modified>
</cp:coreProperties>
</file>