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Elbow Connector 19"/>
          <p:cNvCxnSpPr>
            <a:stCxn id="6" idx="2"/>
            <a:endCxn id="52" idx="0"/>
          </p:cNvCxnSpPr>
          <p:nvPr/>
        </p:nvCxnSpPr>
        <p:spPr>
          <a:xfrm>
            <a:off x="3131840" y="1089320"/>
            <a:ext cx="0" cy="427134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19"/>
          <p:cNvCxnSpPr>
            <a:stCxn id="52" idx="2"/>
            <a:endCxn id="118" idx="0"/>
          </p:cNvCxnSpPr>
          <p:nvPr/>
        </p:nvCxnSpPr>
        <p:spPr>
          <a:xfrm>
            <a:off x="3131840" y="2129102"/>
            <a:ext cx="0" cy="441656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1763688" y="1516454"/>
            <a:ext cx="2736304" cy="6126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taxonomies/*.</a:t>
            </a:r>
            <a:r>
              <a:rPr lang="en-GB" sz="1600" dirty="0" err="1" smtClean="0"/>
              <a:t>ini</a:t>
            </a:r>
            <a:endParaRPr lang="en-GB" sz="1600" dirty="0" smtClean="0"/>
          </a:p>
        </p:txBody>
      </p:sp>
      <p:sp>
        <p:nvSpPr>
          <p:cNvPr id="118" name="Flowchart: Alternate Process 117"/>
          <p:cNvSpPr/>
          <p:nvPr/>
        </p:nvSpPr>
        <p:spPr>
          <a:xfrm>
            <a:off x="1763688" y="2570758"/>
            <a:ext cx="2736304" cy="612648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prepare_taxonomy</a:t>
            </a:r>
            <a:endParaRPr lang="en-GB" sz="1600" dirty="0" smtClean="0"/>
          </a:p>
        </p:txBody>
      </p:sp>
      <p:sp>
        <p:nvSpPr>
          <p:cNvPr id="6" name="Flowchart: Manual Operation 5"/>
          <p:cNvSpPr/>
          <p:nvPr/>
        </p:nvSpPr>
        <p:spPr>
          <a:xfrm>
            <a:off x="1763688" y="476672"/>
            <a:ext cx="2736304" cy="612648"/>
          </a:xfrm>
          <a:prstGeom prst="flowChartManualOperation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collate keywords</a:t>
            </a:r>
            <a:endParaRPr lang="en-GB" sz="1600" dirty="0"/>
          </a:p>
        </p:txBody>
      </p:sp>
      <p:sp>
        <p:nvSpPr>
          <p:cNvPr id="43" name="Rectangle 42"/>
          <p:cNvSpPr/>
          <p:nvPr/>
        </p:nvSpPr>
        <p:spPr>
          <a:xfrm>
            <a:off x="323528" y="3539939"/>
            <a:ext cx="2736304" cy="6126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taxonomies /*.</a:t>
            </a:r>
            <a:r>
              <a:rPr lang="en-GB" sz="1600" dirty="0" err="1" smtClean="0"/>
              <a:t>pkl</a:t>
            </a:r>
            <a:endParaRPr lang="en-GB" sz="1600" dirty="0" smtClean="0"/>
          </a:p>
        </p:txBody>
      </p:sp>
      <p:sp>
        <p:nvSpPr>
          <p:cNvPr id="44" name="Rectangle 43"/>
          <p:cNvSpPr/>
          <p:nvPr/>
        </p:nvSpPr>
        <p:spPr>
          <a:xfrm>
            <a:off x="3203848" y="3542928"/>
            <a:ext cx="2736304" cy="6126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taxonomies /*_</a:t>
            </a:r>
            <a:r>
              <a:rPr lang="en-GB" sz="1600" dirty="0" smtClean="0"/>
              <a:t>stemmed.txt</a:t>
            </a:r>
          </a:p>
        </p:txBody>
      </p:sp>
      <p:cxnSp>
        <p:nvCxnSpPr>
          <p:cNvPr id="120" name="Elbow Connector 19"/>
          <p:cNvCxnSpPr>
            <a:stCxn id="118" idx="2"/>
            <a:endCxn id="44" idx="0"/>
          </p:cNvCxnSpPr>
          <p:nvPr/>
        </p:nvCxnSpPr>
        <p:spPr>
          <a:xfrm>
            <a:off x="3131840" y="3183406"/>
            <a:ext cx="1440160" cy="359522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9"/>
          <p:cNvCxnSpPr>
            <a:stCxn id="118" idx="2"/>
            <a:endCxn id="43" idx="0"/>
          </p:cNvCxnSpPr>
          <p:nvPr/>
        </p:nvCxnSpPr>
        <p:spPr>
          <a:xfrm flipH="1">
            <a:off x="1691680" y="3183406"/>
            <a:ext cx="1440160" cy="356533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30</cp:revision>
  <dcterms:created xsi:type="dcterms:W3CDTF">2016-07-29T13:51:02Z</dcterms:created>
  <dcterms:modified xsi:type="dcterms:W3CDTF">2018-11-09T11:38:39Z</dcterms:modified>
</cp:coreProperties>
</file>