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0" d="100"/>
          <a:sy n="120" d="100"/>
        </p:scale>
        <p:origin x="-370" y="3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09/11/2018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40964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09/11/2018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6016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09/11/2018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0426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09/11/2018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9530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09/11/2018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26215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09/11/2018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4685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09/11/2018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0097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09/11/2018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9272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09/11/2018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2325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09/11/2018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34038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09/11/2018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5414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9E6801-3F85-4587-BFEC-68A6A5476D49}" type="datetimeFigureOut">
              <a:rPr lang="en-GB" smtClean="0"/>
              <a:t>09/11/2018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0494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Manual Operation 3"/>
          <p:cNvSpPr/>
          <p:nvPr/>
        </p:nvSpPr>
        <p:spPr>
          <a:xfrm>
            <a:off x="323529" y="121569"/>
            <a:ext cx="2213955" cy="416254"/>
          </a:xfrm>
          <a:prstGeom prst="flowChartManualOperation">
            <a:avLst/>
          </a:prstGeom>
          <a:solidFill>
            <a:schemeClr val="accent5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VLE backup</a:t>
            </a:r>
            <a:endParaRPr lang="en-GB" sz="1400" dirty="0"/>
          </a:p>
        </p:txBody>
      </p:sp>
      <p:sp>
        <p:nvSpPr>
          <p:cNvPr id="5" name="Flowchart: Alternate Process 4"/>
          <p:cNvSpPr/>
          <p:nvPr/>
        </p:nvSpPr>
        <p:spPr>
          <a:xfrm>
            <a:off x="3731897" y="1742799"/>
            <a:ext cx="2225587" cy="415673"/>
          </a:xfrm>
          <a:prstGeom prst="flowChartAlternateProcess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err="1" smtClean="0"/>
              <a:t>filter_posts</a:t>
            </a:r>
            <a:endParaRPr lang="en-GB" sz="1400" dirty="0"/>
          </a:p>
        </p:txBody>
      </p:sp>
      <p:sp>
        <p:nvSpPr>
          <p:cNvPr id="36" name="Rectangle 35"/>
          <p:cNvSpPr/>
          <p:nvPr/>
        </p:nvSpPr>
        <p:spPr>
          <a:xfrm>
            <a:off x="323530" y="2548142"/>
            <a:ext cx="2221173" cy="41625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forums</a:t>
            </a:r>
            <a:endParaRPr lang="en-GB" sz="1400" dirty="0"/>
          </a:p>
        </p:txBody>
      </p:sp>
      <p:sp>
        <p:nvSpPr>
          <p:cNvPr id="51" name="Rectangle 50"/>
          <p:cNvSpPr/>
          <p:nvPr/>
        </p:nvSpPr>
        <p:spPr>
          <a:xfrm>
            <a:off x="6643132" y="1742799"/>
            <a:ext cx="2213955" cy="41625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reports</a:t>
            </a:r>
            <a:endParaRPr lang="en-GB" sz="1400" dirty="0"/>
          </a:p>
        </p:txBody>
      </p:sp>
      <p:sp>
        <p:nvSpPr>
          <p:cNvPr id="52" name="Rectangle 51"/>
          <p:cNvSpPr/>
          <p:nvPr/>
        </p:nvSpPr>
        <p:spPr>
          <a:xfrm>
            <a:off x="323529" y="924458"/>
            <a:ext cx="2213956" cy="41625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err="1" smtClean="0"/>
              <a:t>mbz</a:t>
            </a:r>
            <a:endParaRPr lang="en-GB" sz="1400" dirty="0" smtClean="0"/>
          </a:p>
        </p:txBody>
      </p:sp>
      <p:cxnSp>
        <p:nvCxnSpPr>
          <p:cNvPr id="97" name="Elbow Connector 19"/>
          <p:cNvCxnSpPr>
            <a:stCxn id="5" idx="3"/>
            <a:endCxn id="51" idx="1"/>
          </p:cNvCxnSpPr>
          <p:nvPr/>
        </p:nvCxnSpPr>
        <p:spPr>
          <a:xfrm>
            <a:off x="5957484" y="1950636"/>
            <a:ext cx="685648" cy="290"/>
          </a:xfrm>
          <a:prstGeom prst="straightConnector1">
            <a:avLst/>
          </a:prstGeom>
          <a:ln w="31750">
            <a:headEnd type="none"/>
            <a:tailEnd type="arrow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Flowchart: Alternate Process 21"/>
          <p:cNvSpPr/>
          <p:nvPr/>
        </p:nvSpPr>
        <p:spPr>
          <a:xfrm>
            <a:off x="3719262" y="2548142"/>
            <a:ext cx="2226243" cy="416254"/>
          </a:xfrm>
          <a:prstGeom prst="flowChartAlternateProcess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err="1" smtClean="0"/>
              <a:t>classify_forum_posts</a:t>
            </a:r>
            <a:endParaRPr lang="en-GB" sz="1400" dirty="0"/>
          </a:p>
        </p:txBody>
      </p:sp>
      <p:sp>
        <p:nvSpPr>
          <p:cNvPr id="31" name="Rectangle 30"/>
          <p:cNvSpPr/>
          <p:nvPr/>
        </p:nvSpPr>
        <p:spPr>
          <a:xfrm>
            <a:off x="6643132" y="4221088"/>
            <a:ext cx="2219372" cy="41625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taxonomies</a:t>
            </a:r>
            <a:endParaRPr lang="en-GB" sz="1400" dirty="0"/>
          </a:p>
        </p:txBody>
      </p:sp>
      <p:sp>
        <p:nvSpPr>
          <p:cNvPr id="38" name="Flowchart: Preparation 37"/>
          <p:cNvSpPr/>
          <p:nvPr/>
        </p:nvSpPr>
        <p:spPr>
          <a:xfrm>
            <a:off x="6643132" y="5133505"/>
            <a:ext cx="2231003" cy="416254"/>
          </a:xfrm>
          <a:prstGeom prst="flowChartPrepa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prepare taxonomy</a:t>
            </a:r>
            <a:endParaRPr lang="en-GB" sz="1400" dirty="0"/>
          </a:p>
        </p:txBody>
      </p:sp>
      <p:sp>
        <p:nvSpPr>
          <p:cNvPr id="48" name="Rectangle 47"/>
          <p:cNvSpPr/>
          <p:nvPr/>
        </p:nvSpPr>
        <p:spPr>
          <a:xfrm>
            <a:off x="3709492" y="3356992"/>
            <a:ext cx="2247992" cy="41625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err="1" smtClean="0"/>
              <a:t>forum_posts</a:t>
            </a:r>
            <a:r>
              <a:rPr lang="en-GB" sz="1400" dirty="0" smtClean="0"/>
              <a:t>-classified</a:t>
            </a:r>
            <a:endParaRPr lang="en-GB" sz="1400" dirty="0"/>
          </a:p>
        </p:txBody>
      </p:sp>
      <p:sp>
        <p:nvSpPr>
          <p:cNvPr id="75" name="Flowchart: Alternate Process 74"/>
          <p:cNvSpPr/>
          <p:nvPr/>
        </p:nvSpPr>
        <p:spPr>
          <a:xfrm>
            <a:off x="3719263" y="4221088"/>
            <a:ext cx="2219372" cy="416254"/>
          </a:xfrm>
          <a:prstGeom prst="flowChartAlternateProcess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err="1" smtClean="0"/>
              <a:t>track_classified_posts</a:t>
            </a:r>
            <a:endParaRPr lang="en-GB" sz="1400" dirty="0" smtClean="0"/>
          </a:p>
        </p:txBody>
      </p:sp>
      <p:sp>
        <p:nvSpPr>
          <p:cNvPr id="76" name="Flowchart: Alternate Process 75"/>
          <p:cNvSpPr/>
          <p:nvPr/>
        </p:nvSpPr>
        <p:spPr>
          <a:xfrm>
            <a:off x="316308" y="5133505"/>
            <a:ext cx="2213955" cy="416254"/>
          </a:xfrm>
          <a:prstGeom prst="flowChartAlternateProcess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err="1" smtClean="0"/>
              <a:t>track_filtered_posts</a:t>
            </a:r>
            <a:endParaRPr lang="en-GB" sz="1400" dirty="0" smtClean="0"/>
          </a:p>
        </p:txBody>
      </p:sp>
      <p:sp>
        <p:nvSpPr>
          <p:cNvPr id="121" name="Rectangle 120"/>
          <p:cNvSpPr/>
          <p:nvPr/>
        </p:nvSpPr>
        <p:spPr>
          <a:xfrm>
            <a:off x="3716905" y="5133505"/>
            <a:ext cx="2238221" cy="41625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data</a:t>
            </a:r>
            <a:endParaRPr lang="en-GB" sz="1400" dirty="0"/>
          </a:p>
        </p:txBody>
      </p:sp>
      <p:cxnSp>
        <p:nvCxnSpPr>
          <p:cNvPr id="206" name="Elbow Connector 19"/>
          <p:cNvCxnSpPr>
            <a:stCxn id="32" idx="2"/>
            <a:endCxn id="36" idx="0"/>
          </p:cNvCxnSpPr>
          <p:nvPr/>
        </p:nvCxnSpPr>
        <p:spPr>
          <a:xfrm>
            <a:off x="1423285" y="2158472"/>
            <a:ext cx="10832" cy="389670"/>
          </a:xfrm>
          <a:prstGeom prst="straightConnector1">
            <a:avLst/>
          </a:prstGeom>
          <a:ln w="31750">
            <a:headEnd type="none"/>
            <a:tailEnd type="arrow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Elbow Connector 19"/>
          <p:cNvCxnSpPr>
            <a:stCxn id="36" idx="2"/>
            <a:endCxn id="76" idx="0"/>
          </p:cNvCxnSpPr>
          <p:nvPr/>
        </p:nvCxnSpPr>
        <p:spPr>
          <a:xfrm flipH="1">
            <a:off x="1423286" y="2964396"/>
            <a:ext cx="10831" cy="2169109"/>
          </a:xfrm>
          <a:prstGeom prst="straightConnector1">
            <a:avLst/>
          </a:prstGeom>
          <a:ln w="31750">
            <a:headEnd type="none"/>
            <a:tailEnd type="arrow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Elbow Connector 19"/>
          <p:cNvCxnSpPr>
            <a:stCxn id="76" idx="3"/>
            <a:endCxn id="121" idx="1"/>
          </p:cNvCxnSpPr>
          <p:nvPr/>
        </p:nvCxnSpPr>
        <p:spPr>
          <a:xfrm>
            <a:off x="2530263" y="5341632"/>
            <a:ext cx="1186642" cy="0"/>
          </a:xfrm>
          <a:prstGeom prst="straightConnector1">
            <a:avLst/>
          </a:prstGeom>
          <a:ln w="31750">
            <a:headEnd type="none"/>
            <a:tailEnd type="arrow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Elbow Connector 19"/>
          <p:cNvCxnSpPr>
            <a:stCxn id="75" idx="2"/>
            <a:endCxn id="121" idx="0"/>
          </p:cNvCxnSpPr>
          <p:nvPr/>
        </p:nvCxnSpPr>
        <p:spPr>
          <a:xfrm>
            <a:off x="4828949" y="4637342"/>
            <a:ext cx="7067" cy="496163"/>
          </a:xfrm>
          <a:prstGeom prst="straightConnector1">
            <a:avLst/>
          </a:prstGeom>
          <a:ln w="31750">
            <a:headEnd type="none"/>
            <a:tailEnd type="arrow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Elbow Connector 19"/>
          <p:cNvCxnSpPr>
            <a:stCxn id="48" idx="2"/>
            <a:endCxn id="75" idx="0"/>
          </p:cNvCxnSpPr>
          <p:nvPr/>
        </p:nvCxnSpPr>
        <p:spPr>
          <a:xfrm flipH="1">
            <a:off x="4828949" y="3773246"/>
            <a:ext cx="4539" cy="447842"/>
          </a:xfrm>
          <a:prstGeom prst="straightConnector1">
            <a:avLst/>
          </a:prstGeom>
          <a:ln w="31750">
            <a:headEnd type="none"/>
            <a:tailEnd type="arrow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Elbow Connector 19"/>
          <p:cNvCxnSpPr>
            <a:stCxn id="22" idx="2"/>
            <a:endCxn id="48" idx="0"/>
          </p:cNvCxnSpPr>
          <p:nvPr/>
        </p:nvCxnSpPr>
        <p:spPr>
          <a:xfrm>
            <a:off x="4832384" y="2964396"/>
            <a:ext cx="1104" cy="392596"/>
          </a:xfrm>
          <a:prstGeom prst="straightConnector1">
            <a:avLst/>
          </a:prstGeom>
          <a:ln w="31750">
            <a:headEnd type="none"/>
            <a:tailEnd type="arrow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Elbow Connector 19"/>
          <p:cNvCxnSpPr>
            <a:stCxn id="38" idx="0"/>
            <a:endCxn id="31" idx="2"/>
          </p:cNvCxnSpPr>
          <p:nvPr/>
        </p:nvCxnSpPr>
        <p:spPr>
          <a:xfrm flipH="1" flipV="1">
            <a:off x="7752818" y="4637342"/>
            <a:ext cx="5816" cy="496163"/>
          </a:xfrm>
          <a:prstGeom prst="straightConnector1">
            <a:avLst/>
          </a:prstGeom>
          <a:ln w="31750">
            <a:headEnd type="none"/>
            <a:tailEnd type="arrow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Elbow Connector 19"/>
          <p:cNvCxnSpPr>
            <a:stCxn id="4" idx="2"/>
            <a:endCxn id="52" idx="0"/>
          </p:cNvCxnSpPr>
          <p:nvPr/>
        </p:nvCxnSpPr>
        <p:spPr>
          <a:xfrm>
            <a:off x="1430507" y="537823"/>
            <a:ext cx="0" cy="386635"/>
          </a:xfrm>
          <a:prstGeom prst="straightConnector1">
            <a:avLst/>
          </a:prstGeom>
          <a:ln w="31750">
            <a:headEnd type="none"/>
            <a:tailEnd type="arrow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8" name="Elbow Connector 19"/>
          <p:cNvCxnSpPr>
            <a:stCxn id="52" idx="2"/>
            <a:endCxn id="32" idx="0"/>
          </p:cNvCxnSpPr>
          <p:nvPr/>
        </p:nvCxnSpPr>
        <p:spPr>
          <a:xfrm flipH="1">
            <a:off x="1423285" y="1340712"/>
            <a:ext cx="7222" cy="401506"/>
          </a:xfrm>
          <a:prstGeom prst="straightConnector1">
            <a:avLst/>
          </a:prstGeom>
          <a:ln w="31750">
            <a:headEnd type="none"/>
            <a:tailEnd type="arrow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Elbow Connector 19"/>
          <p:cNvCxnSpPr>
            <a:stCxn id="36" idx="3"/>
            <a:endCxn id="22" idx="1"/>
          </p:cNvCxnSpPr>
          <p:nvPr/>
        </p:nvCxnSpPr>
        <p:spPr>
          <a:xfrm>
            <a:off x="2544703" y="2756269"/>
            <a:ext cx="1174559" cy="0"/>
          </a:xfrm>
          <a:prstGeom prst="straightConnector1">
            <a:avLst/>
          </a:prstGeom>
          <a:ln w="31750">
            <a:headEnd type="none"/>
            <a:tailEnd type="arrow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Elbow Connector 6"/>
          <p:cNvCxnSpPr>
            <a:stCxn id="36" idx="3"/>
            <a:endCxn id="5" idx="1"/>
          </p:cNvCxnSpPr>
          <p:nvPr/>
        </p:nvCxnSpPr>
        <p:spPr>
          <a:xfrm flipV="1">
            <a:off x="2544703" y="1950636"/>
            <a:ext cx="1187194" cy="805633"/>
          </a:xfrm>
          <a:prstGeom prst="bentConnector3">
            <a:avLst>
              <a:gd name="adj1" fmla="val 50000"/>
            </a:avLst>
          </a:prstGeom>
          <a:ln w="31750">
            <a:tailEnd type="arrow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Flowchart: Alternate Process 31"/>
          <p:cNvSpPr/>
          <p:nvPr/>
        </p:nvSpPr>
        <p:spPr>
          <a:xfrm>
            <a:off x="316307" y="1742218"/>
            <a:ext cx="2213955" cy="416254"/>
          </a:xfrm>
          <a:prstGeom prst="flowChartAlternateProcess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err="1"/>
              <a:t>e</a:t>
            </a:r>
            <a:r>
              <a:rPr lang="en-GB" sz="1400" dirty="0" err="1" smtClean="0"/>
              <a:t>xtract_forums</a:t>
            </a:r>
            <a:endParaRPr lang="en-GB" sz="1400" dirty="0" smtClean="0"/>
          </a:p>
        </p:txBody>
      </p:sp>
      <p:cxnSp>
        <p:nvCxnSpPr>
          <p:cNvPr id="44" name="Elbow Connector 43"/>
          <p:cNvCxnSpPr>
            <a:stCxn id="31" idx="0"/>
            <a:endCxn id="22" idx="3"/>
          </p:cNvCxnSpPr>
          <p:nvPr/>
        </p:nvCxnSpPr>
        <p:spPr>
          <a:xfrm rot="16200000" flipV="1">
            <a:off x="6116753" y="2585022"/>
            <a:ext cx="1464819" cy="1807313"/>
          </a:xfrm>
          <a:prstGeom prst="bentConnector2">
            <a:avLst/>
          </a:prstGeom>
          <a:ln w="31750">
            <a:tailEnd type="arrow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Elbow Connector 19"/>
          <p:cNvCxnSpPr>
            <a:stCxn id="31" idx="1"/>
            <a:endCxn id="75" idx="3"/>
          </p:cNvCxnSpPr>
          <p:nvPr/>
        </p:nvCxnSpPr>
        <p:spPr>
          <a:xfrm flipH="1">
            <a:off x="5938635" y="4429215"/>
            <a:ext cx="704497" cy="0"/>
          </a:xfrm>
          <a:prstGeom prst="straightConnector1">
            <a:avLst/>
          </a:prstGeom>
          <a:ln w="31750">
            <a:headEnd type="none"/>
            <a:tailEnd type="arrow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07602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</TotalTime>
  <Words>15</Words>
  <Application>Microsoft Office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King</dc:creator>
  <cp:lastModifiedBy>David King</cp:lastModifiedBy>
  <cp:revision>43</cp:revision>
  <dcterms:created xsi:type="dcterms:W3CDTF">2016-07-29T13:51:02Z</dcterms:created>
  <dcterms:modified xsi:type="dcterms:W3CDTF">2018-11-09T17:24:42Z</dcterms:modified>
</cp:coreProperties>
</file>