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70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096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016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426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53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621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68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097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272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32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403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41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E6801-3F85-4587-BFEC-68A6A5476D49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494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traight Arrow Connector 39"/>
          <p:cNvCxnSpPr/>
          <p:nvPr/>
        </p:nvCxnSpPr>
        <p:spPr>
          <a:xfrm>
            <a:off x="4716016" y="1988840"/>
            <a:ext cx="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Flowchart: Alternate Process 69"/>
          <p:cNvSpPr/>
          <p:nvPr/>
        </p:nvSpPr>
        <p:spPr>
          <a:xfrm>
            <a:off x="289273" y="2688670"/>
            <a:ext cx="2861885" cy="535565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 smtClean="0"/>
              <a:t>classify_teaching_materials</a:t>
            </a:r>
            <a:endParaRPr lang="en-GB" sz="1600" dirty="0" smtClean="0"/>
          </a:p>
        </p:txBody>
      </p:sp>
      <p:cxnSp>
        <p:nvCxnSpPr>
          <p:cNvPr id="71" name="Elbow Connector 19"/>
          <p:cNvCxnSpPr>
            <a:stCxn id="18" idx="2"/>
            <a:endCxn id="70" idx="0"/>
          </p:cNvCxnSpPr>
          <p:nvPr/>
        </p:nvCxnSpPr>
        <p:spPr>
          <a:xfrm>
            <a:off x="1720216" y="1935131"/>
            <a:ext cx="0" cy="753539"/>
          </a:xfrm>
          <a:prstGeom prst="straightConnector1">
            <a:avLst/>
          </a:prstGeom>
          <a:ln w="41275">
            <a:headEnd type="arrow" w="med" len="lg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Flowchart: Manual Operation 74"/>
          <p:cNvSpPr/>
          <p:nvPr/>
        </p:nvSpPr>
        <p:spPr>
          <a:xfrm>
            <a:off x="352064" y="260648"/>
            <a:ext cx="2736304" cy="612648"/>
          </a:xfrm>
          <a:prstGeom prst="flowChartManualOperation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prepare teaching material</a:t>
            </a:r>
            <a:endParaRPr lang="en-GB" sz="1600" dirty="0"/>
          </a:p>
        </p:txBody>
      </p:sp>
      <p:sp>
        <p:nvSpPr>
          <p:cNvPr id="16" name="Rectangle 15"/>
          <p:cNvSpPr/>
          <p:nvPr/>
        </p:nvSpPr>
        <p:spPr>
          <a:xfrm>
            <a:off x="613238" y="3861048"/>
            <a:ext cx="2213954" cy="45034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taxonomies</a:t>
            </a:r>
            <a:endParaRPr lang="en-GB" sz="1600" dirty="0"/>
          </a:p>
        </p:txBody>
      </p:sp>
      <p:cxnSp>
        <p:nvCxnSpPr>
          <p:cNvPr id="17" name="Elbow Connector 19"/>
          <p:cNvCxnSpPr>
            <a:stCxn id="16" idx="0"/>
            <a:endCxn id="70" idx="2"/>
          </p:cNvCxnSpPr>
          <p:nvPr/>
        </p:nvCxnSpPr>
        <p:spPr>
          <a:xfrm flipV="1">
            <a:off x="1720215" y="3224235"/>
            <a:ext cx="1" cy="636813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13239" y="1484784"/>
            <a:ext cx="2213954" cy="45034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Learning Design</a:t>
            </a:r>
            <a:endParaRPr lang="en-GB" sz="1600" dirty="0"/>
          </a:p>
        </p:txBody>
      </p:sp>
      <p:cxnSp>
        <p:nvCxnSpPr>
          <p:cNvPr id="20" name="Elbow Connector 19"/>
          <p:cNvCxnSpPr>
            <a:stCxn id="75" idx="2"/>
            <a:endCxn id="18" idx="0"/>
          </p:cNvCxnSpPr>
          <p:nvPr/>
        </p:nvCxnSpPr>
        <p:spPr>
          <a:xfrm>
            <a:off x="1720216" y="873296"/>
            <a:ext cx="0" cy="611488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076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7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King</dc:creator>
  <cp:lastModifiedBy>David King</cp:lastModifiedBy>
  <cp:revision>45</cp:revision>
  <dcterms:created xsi:type="dcterms:W3CDTF">2016-07-29T13:51:02Z</dcterms:created>
  <dcterms:modified xsi:type="dcterms:W3CDTF">2018-11-21T17:09:44Z</dcterms:modified>
</cp:coreProperties>
</file>