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28/10/2016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6555094" y="1040467"/>
            <a:ext cx="2213955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reports</a:t>
            </a:r>
            <a:endParaRPr lang="en-GB" sz="1400" dirty="0"/>
          </a:p>
        </p:txBody>
      </p:sp>
      <p:sp>
        <p:nvSpPr>
          <p:cNvPr id="38" name="Flowchart: Preparation 37"/>
          <p:cNvSpPr/>
          <p:nvPr/>
        </p:nvSpPr>
        <p:spPr>
          <a:xfrm>
            <a:off x="120417" y="1040468"/>
            <a:ext cx="2231003" cy="41625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posts analysis</a:t>
            </a:r>
            <a:endParaRPr lang="en-GB" sz="1400" dirty="0"/>
          </a:p>
        </p:txBody>
      </p:sp>
      <p:sp>
        <p:nvSpPr>
          <p:cNvPr id="72" name="Flowchart: Alternate Process 71"/>
          <p:cNvSpPr/>
          <p:nvPr/>
        </p:nvSpPr>
        <p:spPr>
          <a:xfrm>
            <a:off x="4640412" y="185373"/>
            <a:ext cx="2224787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trace_userids</a:t>
            </a:r>
            <a:endParaRPr lang="en-GB" sz="1400" dirty="0" smtClean="0"/>
          </a:p>
        </p:txBody>
      </p:sp>
      <p:cxnSp>
        <p:nvCxnSpPr>
          <p:cNvPr id="213" name="Elbow Connector 19"/>
          <p:cNvCxnSpPr>
            <a:stCxn id="38" idx="3"/>
            <a:endCxn id="35" idx="1"/>
          </p:cNvCxnSpPr>
          <p:nvPr/>
        </p:nvCxnSpPr>
        <p:spPr>
          <a:xfrm>
            <a:off x="2351420" y="1248595"/>
            <a:ext cx="334282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685702" y="1040468"/>
            <a:ext cx="2238221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data</a:t>
            </a:r>
            <a:endParaRPr lang="en-GB" sz="1400" dirty="0"/>
          </a:p>
        </p:txBody>
      </p:sp>
      <p:sp>
        <p:nvSpPr>
          <p:cNvPr id="40" name="Flowchart: Alternate Process 39"/>
          <p:cNvSpPr/>
          <p:nvPr/>
        </p:nvSpPr>
        <p:spPr>
          <a:xfrm>
            <a:off x="4640411" y="1866396"/>
            <a:ext cx="2224787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unique_userids</a:t>
            </a:r>
            <a:endParaRPr lang="en-GB" sz="1400" dirty="0" smtClean="0"/>
          </a:p>
        </p:txBody>
      </p:sp>
      <p:cxnSp>
        <p:nvCxnSpPr>
          <p:cNvPr id="20" name="Elbow Connector 19"/>
          <p:cNvCxnSpPr>
            <a:stCxn id="35" idx="0"/>
            <a:endCxn id="72" idx="1"/>
          </p:cNvCxnSpPr>
          <p:nvPr/>
        </p:nvCxnSpPr>
        <p:spPr>
          <a:xfrm rot="5400000" flipH="1" flipV="1">
            <a:off x="3899128" y="299185"/>
            <a:ext cx="646968" cy="835599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5" idx="2"/>
            <a:endCxn id="40" idx="1"/>
          </p:cNvCxnSpPr>
          <p:nvPr/>
        </p:nvCxnSpPr>
        <p:spPr>
          <a:xfrm rot="16200000" flipH="1">
            <a:off x="3913712" y="1347823"/>
            <a:ext cx="617801" cy="835598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72" idx="2"/>
            <a:endCxn id="35" idx="3"/>
          </p:cNvCxnSpPr>
          <p:nvPr/>
        </p:nvCxnSpPr>
        <p:spPr>
          <a:xfrm rot="5400000">
            <a:off x="5014881" y="510670"/>
            <a:ext cx="646968" cy="828883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40" idx="3"/>
            <a:endCxn id="51" idx="2"/>
          </p:cNvCxnSpPr>
          <p:nvPr/>
        </p:nvCxnSpPr>
        <p:spPr>
          <a:xfrm flipV="1">
            <a:off x="6865198" y="1456721"/>
            <a:ext cx="796874" cy="617802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72" idx="3"/>
            <a:endCxn id="51" idx="0"/>
          </p:cNvCxnSpPr>
          <p:nvPr/>
        </p:nvCxnSpPr>
        <p:spPr>
          <a:xfrm>
            <a:off x="6865199" y="393500"/>
            <a:ext cx="796873" cy="646967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40" idx="0"/>
            <a:endCxn id="35" idx="3"/>
          </p:cNvCxnSpPr>
          <p:nvPr/>
        </p:nvCxnSpPr>
        <p:spPr>
          <a:xfrm rot="16200000" flipV="1">
            <a:off x="5029464" y="1143055"/>
            <a:ext cx="617801" cy="828882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40</cp:revision>
  <dcterms:created xsi:type="dcterms:W3CDTF">2016-07-29T13:51:02Z</dcterms:created>
  <dcterms:modified xsi:type="dcterms:W3CDTF">2016-10-28T08:55:50Z</dcterms:modified>
</cp:coreProperties>
</file>