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0" d="100"/>
          <a:sy n="80" d="100"/>
        </p:scale>
        <p:origin x="-1570" y="-26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E6801-3F85-4587-BFEC-68A6A5476D49}" type="datetimeFigureOut">
              <a:rPr lang="en-GB" smtClean="0"/>
              <a:t>20/11/2018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97863-7E00-4B55-B0B6-3BC746B5CD5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840964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E6801-3F85-4587-BFEC-68A6A5476D49}" type="datetimeFigureOut">
              <a:rPr lang="en-GB" smtClean="0"/>
              <a:t>20/11/2018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97863-7E00-4B55-B0B6-3BC746B5CD5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560169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E6801-3F85-4587-BFEC-68A6A5476D49}" type="datetimeFigureOut">
              <a:rPr lang="en-GB" smtClean="0"/>
              <a:t>20/11/2018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97863-7E00-4B55-B0B6-3BC746B5CD5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04263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E6801-3F85-4587-BFEC-68A6A5476D49}" type="datetimeFigureOut">
              <a:rPr lang="en-GB" smtClean="0"/>
              <a:t>20/11/2018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97863-7E00-4B55-B0B6-3BC746B5CD5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395307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E6801-3F85-4587-BFEC-68A6A5476D49}" type="datetimeFigureOut">
              <a:rPr lang="en-GB" smtClean="0"/>
              <a:t>20/11/2018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97863-7E00-4B55-B0B6-3BC746B5CD5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026215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E6801-3F85-4587-BFEC-68A6A5476D49}" type="datetimeFigureOut">
              <a:rPr lang="en-GB" smtClean="0"/>
              <a:t>20/11/2018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97863-7E00-4B55-B0B6-3BC746B5CD5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746853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E6801-3F85-4587-BFEC-68A6A5476D49}" type="datetimeFigureOut">
              <a:rPr lang="en-GB" smtClean="0"/>
              <a:t>20/11/2018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97863-7E00-4B55-B0B6-3BC746B5CD5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400979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E6801-3F85-4587-BFEC-68A6A5476D49}" type="datetimeFigureOut">
              <a:rPr lang="en-GB" smtClean="0"/>
              <a:t>20/11/2018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97863-7E00-4B55-B0B6-3BC746B5CD5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992720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E6801-3F85-4587-BFEC-68A6A5476D49}" type="datetimeFigureOut">
              <a:rPr lang="en-GB" smtClean="0"/>
              <a:t>20/11/2018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97863-7E00-4B55-B0B6-3BC746B5CD5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23257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E6801-3F85-4587-BFEC-68A6A5476D49}" type="datetimeFigureOut">
              <a:rPr lang="en-GB" smtClean="0"/>
              <a:t>20/11/2018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97863-7E00-4B55-B0B6-3BC746B5CD5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34038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E6801-3F85-4587-BFEC-68A6A5476D49}" type="datetimeFigureOut">
              <a:rPr lang="en-GB" smtClean="0"/>
              <a:t>20/11/2018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97863-7E00-4B55-B0B6-3BC746B5CD5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054145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9E6801-3F85-4587-BFEC-68A6A5476D49}" type="datetimeFigureOut">
              <a:rPr lang="en-GB" smtClean="0"/>
              <a:t>20/11/2018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A97863-7E00-4B55-B0B6-3BC746B5CD5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404942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lowchart: Alternate Process 4"/>
          <p:cNvSpPr/>
          <p:nvPr/>
        </p:nvSpPr>
        <p:spPr>
          <a:xfrm>
            <a:off x="5004048" y="2950701"/>
            <a:ext cx="3244143" cy="535565"/>
          </a:xfrm>
          <a:prstGeom prst="flowChartAlternateProcess">
            <a:avLst/>
          </a:prstGeom>
          <a:solidFill>
            <a:schemeClr val="accent2"/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 err="1" smtClean="0"/>
              <a:t>extract_text_from_docx</a:t>
            </a:r>
            <a:endParaRPr lang="en-GB" sz="1600" dirty="0"/>
          </a:p>
        </p:txBody>
      </p:sp>
      <p:cxnSp>
        <p:nvCxnSpPr>
          <p:cNvPr id="25" name="Elbow Connector 19"/>
          <p:cNvCxnSpPr>
            <a:stCxn id="36" idx="3"/>
            <a:endCxn id="8" idx="1"/>
          </p:cNvCxnSpPr>
          <p:nvPr/>
        </p:nvCxnSpPr>
        <p:spPr>
          <a:xfrm>
            <a:off x="2786202" y="3436884"/>
            <a:ext cx="2217846" cy="543175"/>
          </a:xfrm>
          <a:prstGeom prst="straightConnector1">
            <a:avLst/>
          </a:prstGeom>
          <a:ln w="41275">
            <a:headEnd type="arrow" w="med" len="lg"/>
            <a:tailEnd type="arrow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Rectangle 35"/>
          <p:cNvSpPr/>
          <p:nvPr/>
        </p:nvSpPr>
        <p:spPr>
          <a:xfrm>
            <a:off x="572248" y="3211710"/>
            <a:ext cx="2213954" cy="450347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 smtClean="0"/>
              <a:t>assignments</a:t>
            </a:r>
            <a:endParaRPr lang="en-GB" sz="1600" dirty="0"/>
          </a:p>
        </p:txBody>
      </p:sp>
      <p:cxnSp>
        <p:nvCxnSpPr>
          <p:cNvPr id="97" name="Elbow Connector 19"/>
          <p:cNvCxnSpPr>
            <a:stCxn id="36" idx="3"/>
            <a:endCxn id="5" idx="1"/>
          </p:cNvCxnSpPr>
          <p:nvPr/>
        </p:nvCxnSpPr>
        <p:spPr>
          <a:xfrm flipV="1">
            <a:off x="2786202" y="3218484"/>
            <a:ext cx="2217846" cy="218400"/>
          </a:xfrm>
          <a:prstGeom prst="straightConnector1">
            <a:avLst/>
          </a:prstGeom>
          <a:ln w="41275">
            <a:headEnd type="arrow" w="med" len="lg"/>
            <a:tailEnd type="arrow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Flowchart: Alternate Process 7"/>
          <p:cNvSpPr/>
          <p:nvPr/>
        </p:nvSpPr>
        <p:spPr>
          <a:xfrm>
            <a:off x="5004048" y="3712276"/>
            <a:ext cx="3244143" cy="535565"/>
          </a:xfrm>
          <a:prstGeom prst="flowChartAlternateProcess">
            <a:avLst/>
          </a:prstGeom>
          <a:solidFill>
            <a:schemeClr val="accent2"/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 err="1" smtClean="0"/>
              <a:t>extract_text_from_other_formats</a:t>
            </a:r>
            <a:endParaRPr lang="en-GB" sz="1600" dirty="0"/>
          </a:p>
        </p:txBody>
      </p:sp>
      <p:sp>
        <p:nvSpPr>
          <p:cNvPr id="9" name="Flowchart: Alternate Process 8"/>
          <p:cNvSpPr/>
          <p:nvPr/>
        </p:nvSpPr>
        <p:spPr>
          <a:xfrm>
            <a:off x="5004048" y="1504137"/>
            <a:ext cx="3244143" cy="535565"/>
          </a:xfrm>
          <a:prstGeom prst="flowChartAlternateProcess">
            <a:avLst/>
          </a:prstGeom>
          <a:solidFill>
            <a:schemeClr val="accent2"/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 err="1" smtClean="0"/>
              <a:t>extract_assignments</a:t>
            </a:r>
            <a:endParaRPr lang="en-GB" sz="1600" dirty="0" smtClean="0"/>
          </a:p>
        </p:txBody>
      </p:sp>
      <p:cxnSp>
        <p:nvCxnSpPr>
          <p:cNvPr id="10" name="Elbow Connector 19"/>
          <p:cNvCxnSpPr>
            <a:stCxn id="9" idx="1"/>
            <a:endCxn id="36" idx="0"/>
          </p:cNvCxnSpPr>
          <p:nvPr/>
        </p:nvCxnSpPr>
        <p:spPr>
          <a:xfrm flipH="1">
            <a:off x="1679225" y="1771920"/>
            <a:ext cx="3324823" cy="1439790"/>
          </a:xfrm>
          <a:prstGeom prst="straightConnector1">
            <a:avLst/>
          </a:prstGeom>
          <a:ln w="41275">
            <a:headEnd type="none"/>
            <a:tailEnd type="arrow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/>
          <p:cNvCxnSpPr/>
          <p:nvPr/>
        </p:nvCxnSpPr>
        <p:spPr>
          <a:xfrm>
            <a:off x="4716016" y="1988840"/>
            <a:ext cx="0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Flowchart: Alternate Process 69"/>
          <p:cNvSpPr/>
          <p:nvPr/>
        </p:nvSpPr>
        <p:spPr>
          <a:xfrm>
            <a:off x="479751" y="4932666"/>
            <a:ext cx="2398948" cy="535565"/>
          </a:xfrm>
          <a:prstGeom prst="flowChartAlternateProcess">
            <a:avLst/>
          </a:prstGeom>
          <a:solidFill>
            <a:schemeClr val="accent2"/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 err="1" smtClean="0"/>
              <a:t>classify_assignments</a:t>
            </a:r>
            <a:endParaRPr lang="en-GB" sz="1600" dirty="0" smtClean="0"/>
          </a:p>
        </p:txBody>
      </p:sp>
      <p:cxnSp>
        <p:nvCxnSpPr>
          <p:cNvPr id="71" name="Elbow Connector 19"/>
          <p:cNvCxnSpPr>
            <a:stCxn id="36" idx="2"/>
            <a:endCxn id="70" idx="0"/>
          </p:cNvCxnSpPr>
          <p:nvPr/>
        </p:nvCxnSpPr>
        <p:spPr>
          <a:xfrm>
            <a:off x="1679225" y="3662057"/>
            <a:ext cx="0" cy="1270609"/>
          </a:xfrm>
          <a:prstGeom prst="straightConnector1">
            <a:avLst/>
          </a:prstGeom>
          <a:ln w="41275">
            <a:headEnd type="arrow" w="med" len="lg"/>
            <a:tailEnd type="arrow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Flowchart: Manual Operation 74"/>
          <p:cNvSpPr/>
          <p:nvPr/>
        </p:nvSpPr>
        <p:spPr>
          <a:xfrm>
            <a:off x="289273" y="260648"/>
            <a:ext cx="2736304" cy="612648"/>
          </a:xfrm>
          <a:prstGeom prst="flowChartManualOperation">
            <a:avLst/>
          </a:prstGeom>
          <a:solidFill>
            <a:schemeClr val="accent5"/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 smtClean="0"/>
              <a:t>download assignments</a:t>
            </a:r>
            <a:endParaRPr lang="en-GB" sz="1600" dirty="0"/>
          </a:p>
        </p:txBody>
      </p:sp>
      <p:cxnSp>
        <p:nvCxnSpPr>
          <p:cNvPr id="76" name="Elbow Connector 19"/>
          <p:cNvCxnSpPr>
            <a:stCxn id="18" idx="3"/>
            <a:endCxn id="9" idx="1"/>
          </p:cNvCxnSpPr>
          <p:nvPr/>
        </p:nvCxnSpPr>
        <p:spPr>
          <a:xfrm flipV="1">
            <a:off x="2764402" y="1771920"/>
            <a:ext cx="2239646" cy="42609"/>
          </a:xfrm>
          <a:prstGeom prst="straightConnector1">
            <a:avLst/>
          </a:prstGeom>
          <a:ln w="41275">
            <a:headEnd type="none"/>
            <a:tailEnd type="arrow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angle 15"/>
          <p:cNvSpPr/>
          <p:nvPr/>
        </p:nvSpPr>
        <p:spPr>
          <a:xfrm>
            <a:off x="572248" y="5951493"/>
            <a:ext cx="2213954" cy="450347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 smtClean="0"/>
              <a:t>taxonomies</a:t>
            </a:r>
            <a:endParaRPr lang="en-GB" sz="1600" dirty="0"/>
          </a:p>
        </p:txBody>
      </p:sp>
      <p:cxnSp>
        <p:nvCxnSpPr>
          <p:cNvPr id="17" name="Elbow Connector 19"/>
          <p:cNvCxnSpPr>
            <a:stCxn id="16" idx="0"/>
            <a:endCxn id="70" idx="2"/>
          </p:cNvCxnSpPr>
          <p:nvPr/>
        </p:nvCxnSpPr>
        <p:spPr>
          <a:xfrm flipV="1">
            <a:off x="1679225" y="5468231"/>
            <a:ext cx="0" cy="483262"/>
          </a:xfrm>
          <a:prstGeom prst="straightConnector1">
            <a:avLst/>
          </a:prstGeom>
          <a:ln w="41275">
            <a:headEnd type="none"/>
            <a:tailEnd type="arrow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ectangle 17"/>
          <p:cNvSpPr/>
          <p:nvPr/>
        </p:nvSpPr>
        <p:spPr>
          <a:xfrm>
            <a:off x="550448" y="1589355"/>
            <a:ext cx="2213954" cy="450347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 smtClean="0"/>
              <a:t>zipped-assignments</a:t>
            </a:r>
            <a:endParaRPr lang="en-GB" sz="1600" dirty="0"/>
          </a:p>
        </p:txBody>
      </p:sp>
      <p:cxnSp>
        <p:nvCxnSpPr>
          <p:cNvPr id="20" name="Elbow Connector 19"/>
          <p:cNvCxnSpPr>
            <a:stCxn id="75" idx="2"/>
            <a:endCxn id="18" idx="0"/>
          </p:cNvCxnSpPr>
          <p:nvPr/>
        </p:nvCxnSpPr>
        <p:spPr>
          <a:xfrm>
            <a:off x="1657425" y="873296"/>
            <a:ext cx="0" cy="716059"/>
          </a:xfrm>
          <a:prstGeom prst="straightConnector1">
            <a:avLst/>
          </a:prstGeom>
          <a:ln w="41275">
            <a:headEnd type="none"/>
            <a:tailEnd type="arrow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30760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212</TotalTime>
  <Words>9</Words>
  <Application>Microsoft Office PowerPoint</Application>
  <PresentationFormat>On-screen Show (4:3)</PresentationFormat>
  <Paragraphs>8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David King</dc:creator>
  <cp:lastModifiedBy>David King</cp:lastModifiedBy>
  <cp:revision>44</cp:revision>
  <dcterms:created xsi:type="dcterms:W3CDTF">2016-07-29T13:51:02Z</dcterms:created>
  <dcterms:modified xsi:type="dcterms:W3CDTF">2018-11-20T17:01:54Z</dcterms:modified>
</cp:coreProperties>
</file>