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Operation 3"/>
          <p:cNvSpPr/>
          <p:nvPr/>
        </p:nvSpPr>
        <p:spPr>
          <a:xfrm>
            <a:off x="323529" y="121569"/>
            <a:ext cx="2213955" cy="416254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VLE backup</a:t>
            </a:r>
            <a:endParaRPr lang="en-GB" sz="1400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3718862" y="120963"/>
            <a:ext cx="2225587" cy="415673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filter_posts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323530" y="2548142"/>
            <a:ext cx="2221173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forums</a:t>
            </a:r>
            <a:endParaRPr lang="en-GB" sz="1400" dirty="0"/>
          </a:p>
        </p:txBody>
      </p:sp>
      <p:sp>
        <p:nvSpPr>
          <p:cNvPr id="51" name="Rectangle 50"/>
          <p:cNvSpPr/>
          <p:nvPr/>
        </p:nvSpPr>
        <p:spPr>
          <a:xfrm>
            <a:off x="6768711" y="122466"/>
            <a:ext cx="2213955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reports</a:t>
            </a:r>
            <a:endParaRPr lang="en-GB" sz="1400" dirty="0"/>
          </a:p>
        </p:txBody>
      </p:sp>
      <p:sp>
        <p:nvSpPr>
          <p:cNvPr id="52" name="Rectangle 51"/>
          <p:cNvSpPr/>
          <p:nvPr/>
        </p:nvSpPr>
        <p:spPr>
          <a:xfrm>
            <a:off x="323529" y="924458"/>
            <a:ext cx="2213956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mbz</a:t>
            </a:r>
            <a:endParaRPr lang="en-GB" sz="1400" dirty="0" smtClean="0"/>
          </a:p>
        </p:txBody>
      </p:sp>
      <p:cxnSp>
        <p:nvCxnSpPr>
          <p:cNvPr id="97" name="Elbow Connector 19"/>
          <p:cNvCxnSpPr>
            <a:stCxn id="5" idx="3"/>
            <a:endCxn id="51" idx="1"/>
          </p:cNvCxnSpPr>
          <p:nvPr/>
        </p:nvCxnSpPr>
        <p:spPr>
          <a:xfrm>
            <a:off x="5944449" y="328800"/>
            <a:ext cx="824262" cy="1793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Alternate Process 21"/>
          <p:cNvSpPr/>
          <p:nvPr/>
        </p:nvSpPr>
        <p:spPr>
          <a:xfrm>
            <a:off x="3719262" y="2548142"/>
            <a:ext cx="2226243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classify_posts</a:t>
            </a:r>
            <a:endParaRPr lang="en-GB" sz="1400" dirty="0"/>
          </a:p>
        </p:txBody>
      </p:sp>
      <p:sp>
        <p:nvSpPr>
          <p:cNvPr id="31" name="Rectangle 30"/>
          <p:cNvSpPr/>
          <p:nvPr/>
        </p:nvSpPr>
        <p:spPr>
          <a:xfrm>
            <a:off x="3722697" y="1742219"/>
            <a:ext cx="2219372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classifiers</a:t>
            </a:r>
            <a:endParaRPr lang="en-GB" sz="1400" dirty="0"/>
          </a:p>
        </p:txBody>
      </p:sp>
      <p:sp>
        <p:nvSpPr>
          <p:cNvPr id="38" name="Flowchart: Preparation 37"/>
          <p:cNvSpPr/>
          <p:nvPr/>
        </p:nvSpPr>
        <p:spPr>
          <a:xfrm>
            <a:off x="3719513" y="924458"/>
            <a:ext cx="2231003" cy="41625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prepare taxonomy</a:t>
            </a:r>
            <a:endParaRPr lang="en-GB" sz="1400" dirty="0"/>
          </a:p>
        </p:txBody>
      </p:sp>
      <p:sp>
        <p:nvSpPr>
          <p:cNvPr id="48" name="Rectangle 47"/>
          <p:cNvSpPr/>
          <p:nvPr/>
        </p:nvSpPr>
        <p:spPr>
          <a:xfrm>
            <a:off x="3709492" y="3356992"/>
            <a:ext cx="2247992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posts-classified</a:t>
            </a:r>
            <a:endParaRPr lang="en-GB" sz="1400" dirty="0"/>
          </a:p>
        </p:txBody>
      </p:sp>
      <p:sp>
        <p:nvSpPr>
          <p:cNvPr id="72" name="Flowchart: Alternate Process 71"/>
          <p:cNvSpPr/>
          <p:nvPr/>
        </p:nvSpPr>
        <p:spPr>
          <a:xfrm>
            <a:off x="3716555" y="6129300"/>
            <a:ext cx="2224787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draw_posts</a:t>
            </a:r>
            <a:endParaRPr lang="en-GB" sz="1400" dirty="0" smtClean="0"/>
          </a:p>
        </p:txBody>
      </p:sp>
      <p:sp>
        <p:nvSpPr>
          <p:cNvPr id="75" name="Flowchart: Alternate Process 74"/>
          <p:cNvSpPr/>
          <p:nvPr/>
        </p:nvSpPr>
        <p:spPr>
          <a:xfrm>
            <a:off x="3719263" y="4221088"/>
            <a:ext cx="2219372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track_classified_posts</a:t>
            </a:r>
            <a:endParaRPr lang="en-GB" sz="1400" dirty="0" smtClean="0"/>
          </a:p>
        </p:txBody>
      </p:sp>
      <p:sp>
        <p:nvSpPr>
          <p:cNvPr id="76" name="Flowchart: Alternate Process 75"/>
          <p:cNvSpPr/>
          <p:nvPr/>
        </p:nvSpPr>
        <p:spPr>
          <a:xfrm>
            <a:off x="316308" y="5133505"/>
            <a:ext cx="2213955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track_filtered_posts</a:t>
            </a:r>
            <a:endParaRPr lang="en-GB" sz="1400" dirty="0" smtClean="0"/>
          </a:p>
        </p:txBody>
      </p:sp>
      <p:sp>
        <p:nvSpPr>
          <p:cNvPr id="121" name="Rectangle 120"/>
          <p:cNvSpPr/>
          <p:nvPr/>
        </p:nvSpPr>
        <p:spPr>
          <a:xfrm>
            <a:off x="3716905" y="5133505"/>
            <a:ext cx="2238221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data</a:t>
            </a:r>
            <a:endParaRPr lang="en-GB" sz="1400" dirty="0"/>
          </a:p>
        </p:txBody>
      </p:sp>
      <p:sp>
        <p:nvSpPr>
          <p:cNvPr id="122" name="Rectangle 121"/>
          <p:cNvSpPr/>
          <p:nvPr/>
        </p:nvSpPr>
        <p:spPr>
          <a:xfrm>
            <a:off x="6768712" y="6129300"/>
            <a:ext cx="2221173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images</a:t>
            </a:r>
            <a:endParaRPr lang="en-GB" sz="1400" dirty="0"/>
          </a:p>
        </p:txBody>
      </p:sp>
      <p:cxnSp>
        <p:nvCxnSpPr>
          <p:cNvPr id="27" name="Elbow Connector 19"/>
          <p:cNvCxnSpPr>
            <a:stCxn id="121" idx="2"/>
            <a:endCxn id="72" idx="0"/>
          </p:cNvCxnSpPr>
          <p:nvPr/>
        </p:nvCxnSpPr>
        <p:spPr>
          <a:xfrm flipH="1">
            <a:off x="4828949" y="5549759"/>
            <a:ext cx="7067" cy="579541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19"/>
          <p:cNvCxnSpPr>
            <a:stCxn id="72" idx="3"/>
            <a:endCxn id="122" idx="1"/>
          </p:cNvCxnSpPr>
          <p:nvPr/>
        </p:nvCxnSpPr>
        <p:spPr>
          <a:xfrm>
            <a:off x="5941342" y="6337427"/>
            <a:ext cx="827370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19"/>
          <p:cNvCxnSpPr>
            <a:stCxn id="32" idx="2"/>
            <a:endCxn id="36" idx="0"/>
          </p:cNvCxnSpPr>
          <p:nvPr/>
        </p:nvCxnSpPr>
        <p:spPr>
          <a:xfrm>
            <a:off x="1423285" y="2158472"/>
            <a:ext cx="10832" cy="38967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19"/>
          <p:cNvCxnSpPr>
            <a:stCxn id="36" idx="2"/>
            <a:endCxn id="76" idx="0"/>
          </p:cNvCxnSpPr>
          <p:nvPr/>
        </p:nvCxnSpPr>
        <p:spPr>
          <a:xfrm flipH="1">
            <a:off x="1423286" y="2964396"/>
            <a:ext cx="10831" cy="2169109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19"/>
          <p:cNvCxnSpPr>
            <a:stCxn id="76" idx="3"/>
            <a:endCxn id="121" idx="1"/>
          </p:cNvCxnSpPr>
          <p:nvPr/>
        </p:nvCxnSpPr>
        <p:spPr>
          <a:xfrm>
            <a:off x="2530263" y="5341632"/>
            <a:ext cx="1186642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19"/>
          <p:cNvCxnSpPr>
            <a:stCxn id="75" idx="2"/>
            <a:endCxn id="121" idx="0"/>
          </p:cNvCxnSpPr>
          <p:nvPr/>
        </p:nvCxnSpPr>
        <p:spPr>
          <a:xfrm>
            <a:off x="4828949" y="4637342"/>
            <a:ext cx="7067" cy="496163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19"/>
          <p:cNvCxnSpPr>
            <a:stCxn id="48" idx="2"/>
            <a:endCxn id="75" idx="0"/>
          </p:cNvCxnSpPr>
          <p:nvPr/>
        </p:nvCxnSpPr>
        <p:spPr>
          <a:xfrm flipH="1">
            <a:off x="4828949" y="3773246"/>
            <a:ext cx="4539" cy="447842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19"/>
          <p:cNvCxnSpPr>
            <a:stCxn id="22" idx="2"/>
            <a:endCxn id="48" idx="0"/>
          </p:cNvCxnSpPr>
          <p:nvPr/>
        </p:nvCxnSpPr>
        <p:spPr>
          <a:xfrm>
            <a:off x="4832384" y="2964396"/>
            <a:ext cx="1104" cy="392596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Elbow Connector 19"/>
          <p:cNvCxnSpPr>
            <a:stCxn id="31" idx="2"/>
            <a:endCxn id="22" idx="0"/>
          </p:cNvCxnSpPr>
          <p:nvPr/>
        </p:nvCxnSpPr>
        <p:spPr>
          <a:xfrm>
            <a:off x="4832383" y="2158473"/>
            <a:ext cx="1" cy="389669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19"/>
          <p:cNvCxnSpPr>
            <a:stCxn id="38" idx="2"/>
            <a:endCxn id="31" idx="0"/>
          </p:cNvCxnSpPr>
          <p:nvPr/>
        </p:nvCxnSpPr>
        <p:spPr>
          <a:xfrm flipH="1">
            <a:off x="4832383" y="1340712"/>
            <a:ext cx="2632" cy="401507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19"/>
          <p:cNvCxnSpPr>
            <a:stCxn id="4" idx="2"/>
            <a:endCxn id="52" idx="0"/>
          </p:cNvCxnSpPr>
          <p:nvPr/>
        </p:nvCxnSpPr>
        <p:spPr>
          <a:xfrm>
            <a:off x="1430507" y="537823"/>
            <a:ext cx="0" cy="386635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Elbow Connector 19"/>
          <p:cNvCxnSpPr>
            <a:stCxn id="52" idx="2"/>
            <a:endCxn id="32" idx="0"/>
          </p:cNvCxnSpPr>
          <p:nvPr/>
        </p:nvCxnSpPr>
        <p:spPr>
          <a:xfrm flipH="1">
            <a:off x="1423285" y="1340712"/>
            <a:ext cx="7222" cy="401506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Elbow Connector 19"/>
          <p:cNvCxnSpPr>
            <a:stCxn id="36" idx="3"/>
            <a:endCxn id="22" idx="1"/>
          </p:cNvCxnSpPr>
          <p:nvPr/>
        </p:nvCxnSpPr>
        <p:spPr>
          <a:xfrm>
            <a:off x="2544703" y="2756269"/>
            <a:ext cx="1174559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6" idx="3"/>
            <a:endCxn id="5" idx="1"/>
          </p:cNvCxnSpPr>
          <p:nvPr/>
        </p:nvCxnSpPr>
        <p:spPr>
          <a:xfrm flipV="1">
            <a:off x="2544703" y="328800"/>
            <a:ext cx="1174159" cy="2427469"/>
          </a:xfrm>
          <a:prstGeom prst="bentConnector3">
            <a:avLst>
              <a:gd name="adj1" fmla="val 50000"/>
            </a:avLst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Alternate Process 31"/>
          <p:cNvSpPr/>
          <p:nvPr/>
        </p:nvSpPr>
        <p:spPr>
          <a:xfrm>
            <a:off x="316307" y="1742218"/>
            <a:ext cx="2213955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</a:t>
            </a:r>
            <a:r>
              <a:rPr lang="en-GB" sz="1400" dirty="0" err="1" smtClean="0"/>
              <a:t>xtract_forums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17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39</cp:revision>
  <dcterms:created xsi:type="dcterms:W3CDTF">2016-07-29T13:51:02Z</dcterms:created>
  <dcterms:modified xsi:type="dcterms:W3CDTF">2017-01-11T17:07:43Z</dcterms:modified>
</cp:coreProperties>
</file>