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0" d="100"/>
          <a:sy n="120" d="100"/>
        </p:scale>
        <p:origin x="-370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03/11/2016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4096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03/11/2016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016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03/11/2016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0426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03/11/2016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9530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03/11/2016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2621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03/11/2016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4685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03/11/2016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0097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03/11/2016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9272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03/11/2016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2325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03/11/2016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3403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03/11/2016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5414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9E6801-3F85-4587-BFEC-68A6A5476D49}" type="datetimeFigureOut">
              <a:rPr lang="en-GB" smtClean="0"/>
              <a:t>03/11/2016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0494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Alternate Process 4"/>
          <p:cNvSpPr/>
          <p:nvPr/>
        </p:nvSpPr>
        <p:spPr>
          <a:xfrm>
            <a:off x="2123728" y="1354386"/>
            <a:ext cx="2213954" cy="535565"/>
          </a:xfrm>
          <a:prstGeom prst="flowChartAlternateProcess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err="1" smtClean="0"/>
              <a:t>suggest_keywords</a:t>
            </a:r>
            <a:endParaRPr lang="en-GB" sz="1600" dirty="0"/>
          </a:p>
        </p:txBody>
      </p:sp>
      <p:cxnSp>
        <p:nvCxnSpPr>
          <p:cNvPr id="25" name="Elbow Connector 19"/>
          <p:cNvCxnSpPr>
            <a:stCxn id="36" idx="2"/>
            <a:endCxn id="5" idx="0"/>
          </p:cNvCxnSpPr>
          <p:nvPr/>
        </p:nvCxnSpPr>
        <p:spPr>
          <a:xfrm>
            <a:off x="3230705" y="893559"/>
            <a:ext cx="0" cy="460827"/>
          </a:xfrm>
          <a:prstGeom prst="straightConnector1">
            <a:avLst/>
          </a:prstGeom>
          <a:ln w="41275">
            <a:headEnd type="none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2123728" y="443212"/>
            <a:ext cx="2213954" cy="45034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forums</a:t>
            </a:r>
            <a:endParaRPr lang="en-GB" sz="1600" dirty="0"/>
          </a:p>
        </p:txBody>
      </p:sp>
      <p:sp>
        <p:nvSpPr>
          <p:cNvPr id="51" name="Rectangle 50"/>
          <p:cNvSpPr/>
          <p:nvPr/>
        </p:nvSpPr>
        <p:spPr>
          <a:xfrm>
            <a:off x="899592" y="2368991"/>
            <a:ext cx="2213954" cy="45034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data</a:t>
            </a:r>
            <a:endParaRPr lang="en-GB" sz="1600" dirty="0"/>
          </a:p>
        </p:txBody>
      </p:sp>
      <p:cxnSp>
        <p:nvCxnSpPr>
          <p:cNvPr id="97" name="Elbow Connector 19"/>
          <p:cNvCxnSpPr>
            <a:stCxn id="5" idx="2"/>
          </p:cNvCxnSpPr>
          <p:nvPr/>
        </p:nvCxnSpPr>
        <p:spPr>
          <a:xfrm flipH="1">
            <a:off x="1914599" y="1889951"/>
            <a:ext cx="1316106" cy="483709"/>
          </a:xfrm>
          <a:prstGeom prst="straightConnector1">
            <a:avLst/>
          </a:prstGeom>
          <a:ln w="41275">
            <a:headEnd type="none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356000" y="2368990"/>
            <a:ext cx="2213954" cy="45034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reports</a:t>
            </a:r>
            <a:endParaRPr lang="en-GB" sz="1600" dirty="0"/>
          </a:p>
        </p:txBody>
      </p:sp>
      <p:cxnSp>
        <p:nvCxnSpPr>
          <p:cNvPr id="11" name="Elbow Connector 19"/>
          <p:cNvCxnSpPr>
            <a:stCxn id="5" idx="2"/>
            <a:endCxn id="7" idx="0"/>
          </p:cNvCxnSpPr>
          <p:nvPr/>
        </p:nvCxnSpPr>
        <p:spPr>
          <a:xfrm>
            <a:off x="3230705" y="1889951"/>
            <a:ext cx="1232272" cy="479039"/>
          </a:xfrm>
          <a:prstGeom prst="straightConnector1">
            <a:avLst/>
          </a:prstGeom>
          <a:ln w="41275">
            <a:headEnd type="none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0760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4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King</dc:creator>
  <cp:lastModifiedBy>David King</cp:lastModifiedBy>
  <cp:revision>30</cp:revision>
  <dcterms:created xsi:type="dcterms:W3CDTF">2016-07-29T13:51:02Z</dcterms:created>
  <dcterms:modified xsi:type="dcterms:W3CDTF">2016-11-03T10:58:00Z</dcterms:modified>
</cp:coreProperties>
</file>