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8"/>
  </p:notesMasterIdLst>
  <p:sldIdLst>
    <p:sldId id="269" r:id="rId5"/>
    <p:sldId id="270" r:id="rId6"/>
    <p:sldId id="274" r:id="rId7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76" userDrawn="1">
          <p15:clr>
            <a:srgbClr val="A4A3A4"/>
          </p15:clr>
        </p15:guide>
        <p15:guide id="2" pos="187" userDrawn="1">
          <p15:clr>
            <a:srgbClr val="A4A3A4"/>
          </p15:clr>
        </p15:guide>
        <p15:guide id="3" pos="4110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53DDCDD7-9D13-6DB3-652B-2BE3D921AC86}" name="Gemma Young" initials="GY" userId="652694ebf482f56f" providerId="Windows Live"/>
  <p188:author id="{E47613ED-A72D-5335-E2A0-F830D55AC15B}" name="MS Director" initials="MD" userId="S::msdirector@masteryscience.onmicrosoft.com::94ded8be-1f52-4f6c-9c46-5b7405c8e432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emma Young" initials="GY" lastIdx="28" clrIdx="0">
    <p:extLst>
      <p:ext uri="{19B8F6BF-5375-455C-9EA6-DF929625EA0E}">
        <p15:presenceInfo xmlns:p15="http://schemas.microsoft.com/office/powerpoint/2012/main" userId="652694ebf482f56f" providerId="Windows Live"/>
      </p:ext>
    </p:extLst>
  </p:cmAuthor>
  <p:cmAuthor id="2" name="MS Director" initials="MD" lastIdx="12" clrIdx="1">
    <p:extLst>
      <p:ext uri="{19B8F6BF-5375-455C-9EA6-DF929625EA0E}">
        <p15:presenceInfo xmlns:p15="http://schemas.microsoft.com/office/powerpoint/2012/main" userId="S::tonysherborne@masteryscience.onmicrosoft.com::94ded8be-1f52-4f6c-9c46-5b7405c8e432" providerId="AD"/>
      </p:ext>
    </p:extLst>
  </p:cmAuthor>
  <p:cmAuthor id="3" name="MS Director" initials="MD [2]" lastIdx="20" clrIdx="2">
    <p:extLst>
      <p:ext uri="{19B8F6BF-5375-455C-9EA6-DF929625EA0E}">
        <p15:presenceInfo xmlns:p15="http://schemas.microsoft.com/office/powerpoint/2012/main" userId="S::msdirector@masteryscience.onmicrosoft.com::94ded8be-1f52-4f6c-9c46-5b7405c8e43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A65D8"/>
    <a:srgbClr val="B7FEE0"/>
    <a:srgbClr val="B0EDE2"/>
    <a:srgbClr val="4B67D8"/>
    <a:srgbClr val="9E5DB9"/>
    <a:srgbClr val="E5E1F6"/>
    <a:srgbClr val="B68CD0"/>
    <a:srgbClr val="FBDCE7"/>
    <a:srgbClr val="FDC4D9"/>
    <a:srgbClr val="F95D9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866"/>
    <p:restoredTop sz="86708" autoAdjust="0"/>
  </p:normalViewPr>
  <p:slideViewPr>
    <p:cSldViewPr snapToGrid="0">
      <p:cViewPr varScale="1">
        <p:scale>
          <a:sx n="47" d="100"/>
          <a:sy n="47" d="100"/>
        </p:scale>
        <p:origin x="2035" y="62"/>
      </p:cViewPr>
      <p:guideLst>
        <p:guide orient="horz" pos="376"/>
        <p:guide pos="187"/>
        <p:guide pos="411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microsoft.com/office/2018/10/relationships/authors" Target="authors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commentAuthors" Target="commentAuthors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S Director" userId="94ded8be-1f52-4f6c-9c46-5b7405c8e432" providerId="ADAL" clId="{48F15714-DBA8-D945-A5A5-F657853DC597}"/>
    <pc:docChg chg="custSel modSld">
      <pc:chgData name="MS Director" userId="94ded8be-1f52-4f6c-9c46-5b7405c8e432" providerId="ADAL" clId="{48F15714-DBA8-D945-A5A5-F657853DC597}" dt="2022-03-09T11:16:25.409" v="423" actId="20577"/>
      <pc:docMkLst>
        <pc:docMk/>
      </pc:docMkLst>
      <pc:sldChg chg="modSp mod addCm modCm">
        <pc:chgData name="MS Director" userId="94ded8be-1f52-4f6c-9c46-5b7405c8e432" providerId="ADAL" clId="{48F15714-DBA8-D945-A5A5-F657853DC597}" dt="2022-03-09T11:16:25.409" v="423" actId="20577"/>
        <pc:sldMkLst>
          <pc:docMk/>
          <pc:sldMk cId="1049549941" sldId="269"/>
        </pc:sldMkLst>
        <pc:spChg chg="mod">
          <ac:chgData name="MS Director" userId="94ded8be-1f52-4f6c-9c46-5b7405c8e432" providerId="ADAL" clId="{48F15714-DBA8-D945-A5A5-F657853DC597}" dt="2022-03-09T11:14:31.581" v="294" actId="20577"/>
          <ac:spMkLst>
            <pc:docMk/>
            <pc:sldMk cId="1049549941" sldId="269"/>
            <ac:spMk id="3" creationId="{3C93A576-1264-46AB-BA8E-53678813EF2E}"/>
          </ac:spMkLst>
        </pc:spChg>
        <pc:spChg chg="mod">
          <ac:chgData name="MS Director" userId="94ded8be-1f52-4f6c-9c46-5b7405c8e432" providerId="ADAL" clId="{48F15714-DBA8-D945-A5A5-F657853DC597}" dt="2022-03-09T11:16:18.237" v="422" actId="20577"/>
          <ac:spMkLst>
            <pc:docMk/>
            <pc:sldMk cId="1049549941" sldId="269"/>
            <ac:spMk id="7" creationId="{389BA5A5-F8E5-45D0-B22B-0844DABC8EA2}"/>
          </ac:spMkLst>
        </pc:spChg>
        <pc:graphicFrameChg chg="modGraphic">
          <ac:chgData name="MS Director" userId="94ded8be-1f52-4f6c-9c46-5b7405c8e432" providerId="ADAL" clId="{48F15714-DBA8-D945-A5A5-F657853DC597}" dt="2022-03-09T11:16:25.409" v="423" actId="20577"/>
          <ac:graphicFrameMkLst>
            <pc:docMk/>
            <pc:sldMk cId="1049549941" sldId="269"/>
            <ac:graphicFrameMk id="16" creationId="{F5CFB200-3DEE-6D44-9E9E-5EE1C02A018B}"/>
          </ac:graphicFrameMkLst>
        </pc:graphicFrameChg>
        <pc:picChg chg="mod">
          <ac:chgData name="MS Director" userId="94ded8be-1f52-4f6c-9c46-5b7405c8e432" providerId="ADAL" clId="{48F15714-DBA8-D945-A5A5-F657853DC597}" dt="2022-03-09T10:52:27.100" v="74" actId="1076"/>
          <ac:picMkLst>
            <pc:docMk/>
            <pc:sldMk cId="1049549941" sldId="269"/>
            <ac:picMk id="9" creationId="{03283A99-2847-4CBF-82CA-9B6CFF3F7BF1}"/>
          </ac:picMkLst>
        </pc:picChg>
      </pc:sldChg>
      <pc:sldChg chg="modSp mod addCm">
        <pc:chgData name="MS Director" userId="94ded8be-1f52-4f6c-9c46-5b7405c8e432" providerId="ADAL" clId="{48F15714-DBA8-D945-A5A5-F657853DC597}" dt="2022-03-09T10:58:46.005" v="269"/>
        <pc:sldMkLst>
          <pc:docMk/>
          <pc:sldMk cId="2566736515" sldId="270"/>
        </pc:sldMkLst>
        <pc:spChg chg="mod">
          <ac:chgData name="MS Director" userId="94ded8be-1f52-4f6c-9c46-5b7405c8e432" providerId="ADAL" clId="{48F15714-DBA8-D945-A5A5-F657853DC597}" dt="2022-03-09T10:51:00.465" v="30" actId="20577"/>
          <ac:spMkLst>
            <pc:docMk/>
            <pc:sldMk cId="2566736515" sldId="270"/>
            <ac:spMk id="44" creationId="{F6CAD440-BA57-4CC3-9FDD-10BFF7CBC3BA}"/>
          </ac:spMkLst>
        </pc:spChg>
        <pc:spChg chg="mod">
          <ac:chgData name="MS Director" userId="94ded8be-1f52-4f6c-9c46-5b7405c8e432" providerId="ADAL" clId="{48F15714-DBA8-D945-A5A5-F657853DC597}" dt="2022-03-09T10:56:21.610" v="229" actId="20577"/>
          <ac:spMkLst>
            <pc:docMk/>
            <pc:sldMk cId="2566736515" sldId="270"/>
            <ac:spMk id="85" creationId="{7110B4B4-EA83-4DB8-A685-AC46A09D77A2}"/>
          </ac:spMkLst>
        </pc:spChg>
        <pc:spChg chg="mod">
          <ac:chgData name="MS Director" userId="94ded8be-1f52-4f6c-9c46-5b7405c8e432" providerId="ADAL" clId="{48F15714-DBA8-D945-A5A5-F657853DC597}" dt="2022-03-09T10:56:23.153" v="230" actId="20577"/>
          <ac:spMkLst>
            <pc:docMk/>
            <pc:sldMk cId="2566736515" sldId="270"/>
            <ac:spMk id="86" creationId="{7373FB8D-298A-4D98-86BB-FE27B5486534}"/>
          </ac:spMkLst>
        </pc:spChg>
        <pc:spChg chg="mod">
          <ac:chgData name="MS Director" userId="94ded8be-1f52-4f6c-9c46-5b7405c8e432" providerId="ADAL" clId="{48F15714-DBA8-D945-A5A5-F657853DC597}" dt="2022-03-09T10:56:06.841" v="228" actId="20577"/>
          <ac:spMkLst>
            <pc:docMk/>
            <pc:sldMk cId="2566736515" sldId="270"/>
            <ac:spMk id="87" creationId="{6689F24C-3952-430E-95A2-FA77223138B1}"/>
          </ac:spMkLst>
        </pc:spChg>
        <pc:spChg chg="mod">
          <ac:chgData name="MS Director" userId="94ded8be-1f52-4f6c-9c46-5b7405c8e432" providerId="ADAL" clId="{48F15714-DBA8-D945-A5A5-F657853DC597}" dt="2022-03-09T10:57:01.727" v="235" actId="1037"/>
          <ac:spMkLst>
            <pc:docMk/>
            <pc:sldMk cId="2566736515" sldId="270"/>
            <ac:spMk id="95" creationId="{649F4DC3-A1AC-4B74-89E6-A55A09C0CAAD}"/>
          </ac:spMkLst>
        </pc:spChg>
      </pc:sldChg>
      <pc:sldChg chg="modSp mod">
        <pc:chgData name="MS Director" userId="94ded8be-1f52-4f6c-9c46-5b7405c8e432" providerId="ADAL" clId="{48F15714-DBA8-D945-A5A5-F657853DC597}" dt="2022-03-09T10:59:12.104" v="281" actId="20577"/>
        <pc:sldMkLst>
          <pc:docMk/>
          <pc:sldMk cId="612928864" sldId="274"/>
        </pc:sldMkLst>
        <pc:spChg chg="mod">
          <ac:chgData name="MS Director" userId="94ded8be-1f52-4f6c-9c46-5b7405c8e432" providerId="ADAL" clId="{48F15714-DBA8-D945-A5A5-F657853DC597}" dt="2022-03-09T10:57:17.609" v="239" actId="1038"/>
          <ac:spMkLst>
            <pc:docMk/>
            <pc:sldMk cId="612928864" sldId="274"/>
            <ac:spMk id="10" creationId="{1FC8BAC6-A3D9-47E1-B2E4-99BB01CAAD3D}"/>
          </ac:spMkLst>
        </pc:spChg>
        <pc:spChg chg="mod">
          <ac:chgData name="MS Director" userId="94ded8be-1f52-4f6c-9c46-5b7405c8e432" providerId="ADAL" clId="{48F15714-DBA8-D945-A5A5-F657853DC597}" dt="2022-03-09T10:51:04.626" v="35" actId="20577"/>
          <ac:spMkLst>
            <pc:docMk/>
            <pc:sldMk cId="612928864" sldId="274"/>
            <ac:spMk id="44" creationId="{F6CAD440-BA57-4CC3-9FDD-10BFF7CBC3BA}"/>
          </ac:spMkLst>
        </pc:spChg>
        <pc:spChg chg="mod">
          <ac:chgData name="MS Director" userId="94ded8be-1f52-4f6c-9c46-5b7405c8e432" providerId="ADAL" clId="{48F15714-DBA8-D945-A5A5-F657853DC597}" dt="2022-03-09T10:57:56.777" v="264" actId="20577"/>
          <ac:spMkLst>
            <pc:docMk/>
            <pc:sldMk cId="612928864" sldId="274"/>
            <ac:spMk id="66" creationId="{028BCC2C-8F93-43E5-A276-3F072BD36970}"/>
          </ac:spMkLst>
        </pc:spChg>
        <pc:spChg chg="mod">
          <ac:chgData name="MS Director" userId="94ded8be-1f52-4f6c-9c46-5b7405c8e432" providerId="ADAL" clId="{48F15714-DBA8-D945-A5A5-F657853DC597}" dt="2022-03-09T10:57:30.122" v="244" actId="20577"/>
          <ac:spMkLst>
            <pc:docMk/>
            <pc:sldMk cId="612928864" sldId="274"/>
            <ac:spMk id="87" creationId="{6689F24C-3952-430E-95A2-FA77223138B1}"/>
          </ac:spMkLst>
        </pc:spChg>
        <pc:spChg chg="mod">
          <ac:chgData name="MS Director" userId="94ded8be-1f52-4f6c-9c46-5b7405c8e432" providerId="ADAL" clId="{48F15714-DBA8-D945-A5A5-F657853DC597}" dt="2022-03-09T10:58:03.543" v="267" actId="1038"/>
          <ac:spMkLst>
            <pc:docMk/>
            <pc:sldMk cId="612928864" sldId="274"/>
            <ac:spMk id="91" creationId="{CA8C1161-9617-4B6F-87E6-FAD1CAE79C43}"/>
          </ac:spMkLst>
        </pc:spChg>
        <pc:spChg chg="mod">
          <ac:chgData name="MS Director" userId="94ded8be-1f52-4f6c-9c46-5b7405c8e432" providerId="ADAL" clId="{48F15714-DBA8-D945-A5A5-F657853DC597}" dt="2022-03-09T10:59:12.104" v="281" actId="20577"/>
          <ac:spMkLst>
            <pc:docMk/>
            <pc:sldMk cId="612928864" sldId="274"/>
            <ac:spMk id="93" creationId="{F2E2B3B2-2E97-4B03-993C-2D6710482A7E}"/>
          </ac:spMkLst>
        </pc:spChg>
        <pc:picChg chg="mod">
          <ac:chgData name="MS Director" userId="94ded8be-1f52-4f6c-9c46-5b7405c8e432" providerId="ADAL" clId="{48F15714-DBA8-D945-A5A5-F657853DC597}" dt="2022-03-09T10:57:47.664" v="259" actId="1037"/>
          <ac:picMkLst>
            <pc:docMk/>
            <pc:sldMk cId="612928864" sldId="274"/>
            <ac:picMk id="19" creationId="{214DB1CC-98F2-49FD-A26D-3E392634C875}"/>
          </ac:picMkLst>
        </pc:picChg>
      </pc:sldChg>
    </pc:docChg>
  </pc:docChgLst>
  <pc:docChgLst>
    <pc:chgData name="MS Director" userId="94ded8be-1f52-4f6c-9c46-5b7405c8e432" providerId="ADAL" clId="{52F438AF-1F84-5E4B-939E-A2422382F818}"/>
    <pc:docChg chg="undo custSel delSld modSld">
      <pc:chgData name="MS Director" userId="94ded8be-1f52-4f6c-9c46-5b7405c8e432" providerId="ADAL" clId="{52F438AF-1F84-5E4B-939E-A2422382F818}" dt="2022-03-02T16:59:44.236" v="1742" actId="2696"/>
      <pc:docMkLst>
        <pc:docMk/>
      </pc:docMkLst>
      <pc:sldChg chg="addSp delSp modSp mod addCm">
        <pc:chgData name="MS Director" userId="94ded8be-1f52-4f6c-9c46-5b7405c8e432" providerId="ADAL" clId="{52F438AF-1F84-5E4B-939E-A2422382F818}" dt="2022-03-02T16:48:39.410" v="1166"/>
        <pc:sldMkLst>
          <pc:docMk/>
          <pc:sldMk cId="1049549941" sldId="269"/>
        </pc:sldMkLst>
        <pc:spChg chg="mod">
          <ac:chgData name="MS Director" userId="94ded8be-1f52-4f6c-9c46-5b7405c8e432" providerId="ADAL" clId="{52F438AF-1F84-5E4B-939E-A2422382F818}" dt="2022-03-02T16:40:29.970" v="776" actId="14100"/>
          <ac:spMkLst>
            <pc:docMk/>
            <pc:sldMk cId="1049549941" sldId="269"/>
            <ac:spMk id="3" creationId="{3C93A576-1264-46AB-BA8E-53678813EF2E}"/>
          </ac:spMkLst>
        </pc:spChg>
        <pc:spChg chg="mod">
          <ac:chgData name="MS Director" userId="94ded8be-1f52-4f6c-9c46-5b7405c8e432" providerId="ADAL" clId="{52F438AF-1F84-5E4B-939E-A2422382F818}" dt="2022-03-02T16:45:36.604" v="1164" actId="5793"/>
          <ac:spMkLst>
            <pc:docMk/>
            <pc:sldMk cId="1049549941" sldId="269"/>
            <ac:spMk id="7" creationId="{389BA5A5-F8E5-45D0-B22B-0844DABC8EA2}"/>
          </ac:spMkLst>
        </pc:spChg>
        <pc:spChg chg="del">
          <ac:chgData name="MS Director" userId="94ded8be-1f52-4f6c-9c46-5b7405c8e432" providerId="ADAL" clId="{52F438AF-1F84-5E4B-939E-A2422382F818}" dt="2022-03-02T16:43:45.877" v="1096" actId="478"/>
          <ac:spMkLst>
            <pc:docMk/>
            <pc:sldMk cId="1049549941" sldId="269"/>
            <ac:spMk id="8" creationId="{9D976FEF-815E-4BD8-95D5-CAE859B1AB07}"/>
          </ac:spMkLst>
        </pc:spChg>
        <pc:spChg chg="del">
          <ac:chgData name="MS Director" userId="94ded8be-1f52-4f6c-9c46-5b7405c8e432" providerId="ADAL" clId="{52F438AF-1F84-5E4B-939E-A2422382F818}" dt="2022-03-02T16:43:45.877" v="1096" actId="478"/>
          <ac:spMkLst>
            <pc:docMk/>
            <pc:sldMk cId="1049549941" sldId="269"/>
            <ac:spMk id="12" creationId="{3D2FA34A-D1CD-4CF1-BF0F-A6B66AC3D0EB}"/>
          </ac:spMkLst>
        </pc:spChg>
        <pc:spChg chg="del">
          <ac:chgData name="MS Director" userId="94ded8be-1f52-4f6c-9c46-5b7405c8e432" providerId="ADAL" clId="{52F438AF-1F84-5E4B-939E-A2422382F818}" dt="2022-03-02T16:43:45.877" v="1096" actId="478"/>
          <ac:spMkLst>
            <pc:docMk/>
            <pc:sldMk cId="1049549941" sldId="269"/>
            <ac:spMk id="13" creationId="{BD835B89-CD1B-4FAB-B03E-C355E3A52F66}"/>
          </ac:spMkLst>
        </pc:spChg>
        <pc:spChg chg="del">
          <ac:chgData name="MS Director" userId="94ded8be-1f52-4f6c-9c46-5b7405c8e432" providerId="ADAL" clId="{52F438AF-1F84-5E4B-939E-A2422382F818}" dt="2022-03-02T16:43:45.877" v="1096" actId="478"/>
          <ac:spMkLst>
            <pc:docMk/>
            <pc:sldMk cId="1049549941" sldId="269"/>
            <ac:spMk id="14" creationId="{6F7D2F03-CEBE-4C19-BA21-7BCA2C11B5B4}"/>
          </ac:spMkLst>
        </pc:spChg>
        <pc:spChg chg="del">
          <ac:chgData name="MS Director" userId="94ded8be-1f52-4f6c-9c46-5b7405c8e432" providerId="ADAL" clId="{52F438AF-1F84-5E4B-939E-A2422382F818}" dt="2022-03-02T16:43:45.877" v="1096" actId="478"/>
          <ac:spMkLst>
            <pc:docMk/>
            <pc:sldMk cId="1049549941" sldId="269"/>
            <ac:spMk id="17" creationId="{726B7B53-0023-4365-9EAF-88286D211D78}"/>
          </ac:spMkLst>
        </pc:spChg>
        <pc:spChg chg="del">
          <ac:chgData name="MS Director" userId="94ded8be-1f52-4f6c-9c46-5b7405c8e432" providerId="ADAL" clId="{52F438AF-1F84-5E4B-939E-A2422382F818}" dt="2022-03-02T16:43:45.877" v="1096" actId="478"/>
          <ac:spMkLst>
            <pc:docMk/>
            <pc:sldMk cId="1049549941" sldId="269"/>
            <ac:spMk id="19" creationId="{469AAF51-402E-4F89-B729-645AF29DCF52}"/>
          </ac:spMkLst>
        </pc:spChg>
        <pc:spChg chg="del">
          <ac:chgData name="MS Director" userId="94ded8be-1f52-4f6c-9c46-5b7405c8e432" providerId="ADAL" clId="{52F438AF-1F84-5E4B-939E-A2422382F818}" dt="2022-03-02T16:43:45.877" v="1096" actId="478"/>
          <ac:spMkLst>
            <pc:docMk/>
            <pc:sldMk cId="1049549941" sldId="269"/>
            <ac:spMk id="20" creationId="{383F9B65-968C-4325-9729-A37FF734D292}"/>
          </ac:spMkLst>
        </pc:spChg>
        <pc:spChg chg="del">
          <ac:chgData name="MS Director" userId="94ded8be-1f52-4f6c-9c46-5b7405c8e432" providerId="ADAL" clId="{52F438AF-1F84-5E4B-939E-A2422382F818}" dt="2022-03-02T16:43:45.877" v="1096" actId="478"/>
          <ac:spMkLst>
            <pc:docMk/>
            <pc:sldMk cId="1049549941" sldId="269"/>
            <ac:spMk id="21" creationId="{0BF79C1B-1AE0-4334-B53A-40628AC2B0CF}"/>
          </ac:spMkLst>
        </pc:spChg>
        <pc:spChg chg="mod">
          <ac:chgData name="MS Director" userId="94ded8be-1f52-4f6c-9c46-5b7405c8e432" providerId="ADAL" clId="{52F438AF-1F84-5E4B-939E-A2422382F818}" dt="2022-03-02T16:32:48.629" v="524" actId="20577"/>
          <ac:spMkLst>
            <pc:docMk/>
            <pc:sldMk cId="1049549941" sldId="269"/>
            <ac:spMk id="22" creationId="{2B8B4A54-8535-4D06-A714-06310B0B6624}"/>
          </ac:spMkLst>
        </pc:spChg>
        <pc:graphicFrameChg chg="add mod">
          <ac:chgData name="MS Director" userId="94ded8be-1f52-4f6c-9c46-5b7405c8e432" providerId="ADAL" clId="{52F438AF-1F84-5E4B-939E-A2422382F818}" dt="2022-03-02T16:45:20.055" v="1161" actId="1076"/>
          <ac:graphicFrameMkLst>
            <pc:docMk/>
            <pc:sldMk cId="1049549941" sldId="269"/>
            <ac:graphicFrameMk id="16" creationId="{F5CFB200-3DEE-6D44-9E9E-5EE1C02A018B}"/>
          </ac:graphicFrameMkLst>
        </pc:graphicFrameChg>
        <pc:picChg chg="add mod">
          <ac:chgData name="MS Director" userId="94ded8be-1f52-4f6c-9c46-5b7405c8e432" providerId="ADAL" clId="{52F438AF-1F84-5E4B-939E-A2422382F818}" dt="2022-03-02T16:38:40.961" v="640" actId="1076"/>
          <ac:picMkLst>
            <pc:docMk/>
            <pc:sldMk cId="1049549941" sldId="269"/>
            <ac:picMk id="15" creationId="{0437057B-C261-B447-BBC8-B87365A62EDA}"/>
          </ac:picMkLst>
        </pc:picChg>
      </pc:sldChg>
      <pc:sldChg chg="modSp mod">
        <pc:chgData name="MS Director" userId="94ded8be-1f52-4f6c-9c46-5b7405c8e432" providerId="ADAL" clId="{52F438AF-1F84-5E4B-939E-A2422382F818}" dt="2022-03-02T16:52:15.500" v="1381" actId="20577"/>
        <pc:sldMkLst>
          <pc:docMk/>
          <pc:sldMk cId="2566736515" sldId="270"/>
        </pc:sldMkLst>
        <pc:spChg chg="mod">
          <ac:chgData name="MS Director" userId="94ded8be-1f52-4f6c-9c46-5b7405c8e432" providerId="ADAL" clId="{52F438AF-1F84-5E4B-939E-A2422382F818}" dt="2022-03-02T16:33:22.463" v="532" actId="20577"/>
          <ac:spMkLst>
            <pc:docMk/>
            <pc:sldMk cId="2566736515" sldId="270"/>
            <ac:spMk id="44" creationId="{F6CAD440-BA57-4CC3-9FDD-10BFF7CBC3BA}"/>
          </ac:spMkLst>
        </pc:spChg>
        <pc:spChg chg="mod">
          <ac:chgData name="MS Director" userId="94ded8be-1f52-4f6c-9c46-5b7405c8e432" providerId="ADAL" clId="{52F438AF-1F84-5E4B-939E-A2422382F818}" dt="2022-03-02T16:49:59.289" v="1233" actId="20577"/>
          <ac:spMkLst>
            <pc:docMk/>
            <pc:sldMk cId="2566736515" sldId="270"/>
            <ac:spMk id="84" creationId="{5D54FA5D-2774-4CE8-AD59-76589411AFC6}"/>
          </ac:spMkLst>
        </pc:spChg>
        <pc:spChg chg="mod">
          <ac:chgData name="MS Director" userId="94ded8be-1f52-4f6c-9c46-5b7405c8e432" providerId="ADAL" clId="{52F438AF-1F84-5E4B-939E-A2422382F818}" dt="2022-03-02T16:49:43.422" v="1213" actId="20577"/>
          <ac:spMkLst>
            <pc:docMk/>
            <pc:sldMk cId="2566736515" sldId="270"/>
            <ac:spMk id="87" creationId="{6689F24C-3952-430E-95A2-FA77223138B1}"/>
          </ac:spMkLst>
        </pc:spChg>
        <pc:spChg chg="mod">
          <ac:chgData name="MS Director" userId="94ded8be-1f52-4f6c-9c46-5b7405c8e432" providerId="ADAL" clId="{52F438AF-1F84-5E4B-939E-A2422382F818}" dt="2022-03-02T16:50:28.799" v="1269" actId="20577"/>
          <ac:spMkLst>
            <pc:docMk/>
            <pc:sldMk cId="2566736515" sldId="270"/>
            <ac:spMk id="89" creationId="{261EBA5D-85A5-4552-96F4-28D8A6FBAE96}"/>
          </ac:spMkLst>
        </pc:spChg>
        <pc:spChg chg="mod">
          <ac:chgData name="MS Director" userId="94ded8be-1f52-4f6c-9c46-5b7405c8e432" providerId="ADAL" clId="{52F438AF-1F84-5E4B-939E-A2422382F818}" dt="2022-03-02T16:51:02.034" v="1324" actId="20577"/>
          <ac:spMkLst>
            <pc:docMk/>
            <pc:sldMk cId="2566736515" sldId="270"/>
            <ac:spMk id="90" creationId="{054EDD42-D46E-4EB2-8850-1E52E6BF7954}"/>
          </ac:spMkLst>
        </pc:spChg>
        <pc:spChg chg="mod">
          <ac:chgData name="MS Director" userId="94ded8be-1f52-4f6c-9c46-5b7405c8e432" providerId="ADAL" clId="{52F438AF-1F84-5E4B-939E-A2422382F818}" dt="2022-03-02T16:51:12.088" v="1325" actId="20577"/>
          <ac:spMkLst>
            <pc:docMk/>
            <pc:sldMk cId="2566736515" sldId="270"/>
            <ac:spMk id="93" creationId="{F2E2B3B2-2E97-4B03-993C-2D6710482A7E}"/>
          </ac:spMkLst>
        </pc:spChg>
        <pc:spChg chg="mod">
          <ac:chgData name="MS Director" userId="94ded8be-1f52-4f6c-9c46-5b7405c8e432" providerId="ADAL" clId="{52F438AF-1F84-5E4B-939E-A2422382F818}" dt="2022-03-02T16:52:15.500" v="1381" actId="20577"/>
          <ac:spMkLst>
            <pc:docMk/>
            <pc:sldMk cId="2566736515" sldId="270"/>
            <ac:spMk id="97" creationId="{31ED64A2-FCCA-4DC9-931E-2423EF84020F}"/>
          </ac:spMkLst>
        </pc:spChg>
      </pc:sldChg>
      <pc:sldChg chg="delSp modSp del mod">
        <pc:chgData name="MS Director" userId="94ded8be-1f52-4f6c-9c46-5b7405c8e432" providerId="ADAL" clId="{52F438AF-1F84-5E4B-939E-A2422382F818}" dt="2022-03-02T16:45:26.387" v="1162" actId="2696"/>
        <pc:sldMkLst>
          <pc:docMk/>
          <pc:sldMk cId="2487025522" sldId="273"/>
        </pc:sldMkLst>
        <pc:spChg chg="del">
          <ac:chgData name="MS Director" userId="94ded8be-1f52-4f6c-9c46-5b7405c8e432" providerId="ADAL" clId="{52F438AF-1F84-5E4B-939E-A2422382F818}" dt="2022-03-02T16:38:15.797" v="638" actId="478"/>
          <ac:spMkLst>
            <pc:docMk/>
            <pc:sldMk cId="2487025522" sldId="273"/>
            <ac:spMk id="2" creationId="{AC5BE2E6-D896-4757-92D1-178D010426D0}"/>
          </ac:spMkLst>
        </pc:spChg>
        <pc:spChg chg="mod">
          <ac:chgData name="MS Director" userId="94ded8be-1f52-4f6c-9c46-5b7405c8e432" providerId="ADAL" clId="{52F438AF-1F84-5E4B-939E-A2422382F818}" dt="2022-03-02T16:37:54.347" v="632" actId="1076"/>
          <ac:spMkLst>
            <pc:docMk/>
            <pc:sldMk cId="2487025522" sldId="273"/>
            <ac:spMk id="7" creationId="{FB293976-78EA-41FE-B29C-80306B9735B4}"/>
          </ac:spMkLst>
        </pc:spChg>
        <pc:spChg chg="mod">
          <ac:chgData name="MS Director" userId="94ded8be-1f52-4f6c-9c46-5b7405c8e432" providerId="ADAL" clId="{52F438AF-1F84-5E4B-939E-A2422382F818}" dt="2022-03-02T16:37:57.188" v="633" actId="1076"/>
          <ac:spMkLst>
            <pc:docMk/>
            <pc:sldMk cId="2487025522" sldId="273"/>
            <ac:spMk id="8" creationId="{0771FCDF-8435-4217-B968-C02850C0ADE8}"/>
          </ac:spMkLst>
        </pc:spChg>
        <pc:graphicFrameChg chg="mod modGraphic">
          <ac:chgData name="MS Director" userId="94ded8be-1f52-4f6c-9c46-5b7405c8e432" providerId="ADAL" clId="{52F438AF-1F84-5E4B-939E-A2422382F818}" dt="2022-03-02T16:45:08.085" v="1159" actId="14734"/>
          <ac:graphicFrameMkLst>
            <pc:docMk/>
            <pc:sldMk cId="2487025522" sldId="273"/>
            <ac:graphicFrameMk id="5" creationId="{C471D7C7-612B-4C0C-A8B2-9D1097E65F0A}"/>
          </ac:graphicFrameMkLst>
        </pc:graphicFrameChg>
        <pc:picChg chg="mod">
          <ac:chgData name="MS Director" userId="94ded8be-1f52-4f6c-9c46-5b7405c8e432" providerId="ADAL" clId="{52F438AF-1F84-5E4B-939E-A2422382F818}" dt="2022-03-02T16:38:01.679" v="636" actId="1076"/>
          <ac:picMkLst>
            <pc:docMk/>
            <pc:sldMk cId="2487025522" sldId="273"/>
            <ac:picMk id="9" creationId="{FBD4BA0C-C7DA-49F1-AD26-A241C1E784D4}"/>
          </ac:picMkLst>
        </pc:picChg>
      </pc:sldChg>
      <pc:sldChg chg="modSp mod">
        <pc:chgData name="MS Director" userId="94ded8be-1f52-4f6c-9c46-5b7405c8e432" providerId="ADAL" clId="{52F438AF-1F84-5E4B-939E-A2422382F818}" dt="2022-03-02T16:59:31.390" v="1741" actId="20577"/>
        <pc:sldMkLst>
          <pc:docMk/>
          <pc:sldMk cId="612928864" sldId="274"/>
        </pc:sldMkLst>
        <pc:spChg chg="mod">
          <ac:chgData name="MS Director" userId="94ded8be-1f52-4f6c-9c46-5b7405c8e432" providerId="ADAL" clId="{52F438AF-1F84-5E4B-939E-A2422382F818}" dt="2022-03-02T16:55:59.961" v="1464" actId="20577"/>
          <ac:spMkLst>
            <pc:docMk/>
            <pc:sldMk cId="612928864" sldId="274"/>
            <ac:spMk id="11" creationId="{2B46E40B-2049-40F7-B12E-D758C352F566}"/>
          </ac:spMkLst>
        </pc:spChg>
        <pc:spChg chg="mod">
          <ac:chgData name="MS Director" userId="94ded8be-1f52-4f6c-9c46-5b7405c8e432" providerId="ADAL" clId="{52F438AF-1F84-5E4B-939E-A2422382F818}" dt="2022-03-02T16:56:36.257" v="1532" actId="20577"/>
          <ac:spMkLst>
            <pc:docMk/>
            <pc:sldMk cId="612928864" sldId="274"/>
            <ac:spMk id="85" creationId="{7110B4B4-EA83-4DB8-A685-AC46A09D77A2}"/>
          </ac:spMkLst>
        </pc:spChg>
        <pc:spChg chg="mod">
          <ac:chgData name="MS Director" userId="94ded8be-1f52-4f6c-9c46-5b7405c8e432" providerId="ADAL" clId="{52F438AF-1F84-5E4B-939E-A2422382F818}" dt="2022-03-02T16:57:03.182" v="1591" actId="20577"/>
          <ac:spMkLst>
            <pc:docMk/>
            <pc:sldMk cId="612928864" sldId="274"/>
            <ac:spMk id="89" creationId="{261EBA5D-85A5-4552-96F4-28D8A6FBAE96}"/>
          </ac:spMkLst>
        </pc:spChg>
        <pc:spChg chg="mod">
          <ac:chgData name="MS Director" userId="94ded8be-1f52-4f6c-9c46-5b7405c8e432" providerId="ADAL" clId="{52F438AF-1F84-5E4B-939E-A2422382F818}" dt="2022-03-02T16:58:00.875" v="1630" actId="20577"/>
          <ac:spMkLst>
            <pc:docMk/>
            <pc:sldMk cId="612928864" sldId="274"/>
            <ac:spMk id="92" creationId="{00D11294-EB85-4FEB-9B12-A42A24B37FD1}"/>
          </ac:spMkLst>
        </pc:spChg>
        <pc:spChg chg="mod">
          <ac:chgData name="MS Director" userId="94ded8be-1f52-4f6c-9c46-5b7405c8e432" providerId="ADAL" clId="{52F438AF-1F84-5E4B-939E-A2422382F818}" dt="2022-03-02T16:58:21.753" v="1657" actId="20577"/>
          <ac:spMkLst>
            <pc:docMk/>
            <pc:sldMk cId="612928864" sldId="274"/>
            <ac:spMk id="93" creationId="{F2E2B3B2-2E97-4B03-993C-2D6710482A7E}"/>
          </ac:spMkLst>
        </pc:spChg>
        <pc:spChg chg="mod">
          <ac:chgData name="MS Director" userId="94ded8be-1f52-4f6c-9c46-5b7405c8e432" providerId="ADAL" clId="{52F438AF-1F84-5E4B-939E-A2422382F818}" dt="2022-03-02T16:59:31.390" v="1741" actId="20577"/>
          <ac:spMkLst>
            <pc:docMk/>
            <pc:sldMk cId="612928864" sldId="274"/>
            <ac:spMk id="95" creationId="{649F4DC3-A1AC-4B74-89E6-A55A09C0CAAD}"/>
          </ac:spMkLst>
        </pc:spChg>
      </pc:sldChg>
      <pc:sldChg chg="del">
        <pc:chgData name="MS Director" userId="94ded8be-1f52-4f6c-9c46-5b7405c8e432" providerId="ADAL" clId="{52F438AF-1F84-5E4B-939E-A2422382F818}" dt="2022-03-02T16:59:44.236" v="1742" actId="2696"/>
        <pc:sldMkLst>
          <pc:docMk/>
          <pc:sldMk cId="3502050712" sldId="275"/>
        </pc:sldMkLst>
      </pc:sldChg>
    </pc:docChg>
  </pc:docChgLst>
  <pc:docChgLst>
    <pc:chgData name="Gemma Young" userId="652694ebf482f56f" providerId="LiveId" clId="{29D05D03-935A-4765-8B24-76485D25C8BC}"/>
    <pc:docChg chg="undo custSel modSld">
      <pc:chgData name="Gemma Young" userId="652694ebf482f56f" providerId="LiveId" clId="{29D05D03-935A-4765-8B24-76485D25C8BC}" dt="2022-03-03T13:15:01.206" v="325" actId="20577"/>
      <pc:docMkLst>
        <pc:docMk/>
      </pc:docMkLst>
      <pc:sldChg chg="addSp delSp modSp mod">
        <pc:chgData name="Gemma Young" userId="652694ebf482f56f" providerId="LiveId" clId="{29D05D03-935A-4765-8B24-76485D25C8BC}" dt="2022-03-03T13:14:41.979" v="299" actId="20577"/>
        <pc:sldMkLst>
          <pc:docMk/>
          <pc:sldMk cId="1049549941" sldId="269"/>
        </pc:sldMkLst>
        <pc:spChg chg="mod">
          <ac:chgData name="Gemma Young" userId="652694ebf482f56f" providerId="LiveId" clId="{29D05D03-935A-4765-8B24-76485D25C8BC}" dt="2022-03-03T13:14:41.979" v="299" actId="20577"/>
          <ac:spMkLst>
            <pc:docMk/>
            <pc:sldMk cId="1049549941" sldId="269"/>
            <ac:spMk id="2" creationId="{DBF46F05-08BC-49DB-B4F1-DF1F4EEB4C66}"/>
          </ac:spMkLst>
        </pc:spChg>
        <pc:spChg chg="mod">
          <ac:chgData name="Gemma Young" userId="652694ebf482f56f" providerId="LiveId" clId="{29D05D03-935A-4765-8B24-76485D25C8BC}" dt="2022-03-03T13:12:27.136" v="226" actId="1076"/>
          <ac:spMkLst>
            <pc:docMk/>
            <pc:sldMk cId="1049549941" sldId="269"/>
            <ac:spMk id="3" creationId="{3C93A576-1264-46AB-BA8E-53678813EF2E}"/>
          </ac:spMkLst>
        </pc:spChg>
        <pc:spChg chg="mod">
          <ac:chgData name="Gemma Young" userId="652694ebf482f56f" providerId="LiveId" clId="{29D05D03-935A-4765-8B24-76485D25C8BC}" dt="2022-03-03T13:14:16.222" v="289" actId="20577"/>
          <ac:spMkLst>
            <pc:docMk/>
            <pc:sldMk cId="1049549941" sldId="269"/>
            <ac:spMk id="7" creationId="{389BA5A5-F8E5-45D0-B22B-0844DABC8EA2}"/>
          </ac:spMkLst>
        </pc:spChg>
        <pc:graphicFrameChg chg="modGraphic">
          <ac:chgData name="Gemma Young" userId="652694ebf482f56f" providerId="LiveId" clId="{29D05D03-935A-4765-8B24-76485D25C8BC}" dt="2022-03-03T13:07:04.137" v="145" actId="14734"/>
          <ac:graphicFrameMkLst>
            <pc:docMk/>
            <pc:sldMk cId="1049549941" sldId="269"/>
            <ac:graphicFrameMk id="16" creationId="{F5CFB200-3DEE-6D44-9E9E-5EE1C02A018B}"/>
          </ac:graphicFrameMkLst>
        </pc:graphicFrameChg>
        <pc:picChg chg="add mod">
          <ac:chgData name="Gemma Young" userId="652694ebf482f56f" providerId="LiveId" clId="{29D05D03-935A-4765-8B24-76485D25C8BC}" dt="2022-03-03T13:12:27.136" v="226" actId="1076"/>
          <ac:picMkLst>
            <pc:docMk/>
            <pc:sldMk cId="1049549941" sldId="269"/>
            <ac:picMk id="9" creationId="{03283A99-2847-4CBF-82CA-9B6CFF3F7BF1}"/>
          </ac:picMkLst>
        </pc:picChg>
        <pc:picChg chg="add mod">
          <ac:chgData name="Gemma Young" userId="652694ebf482f56f" providerId="LiveId" clId="{29D05D03-935A-4765-8B24-76485D25C8BC}" dt="2022-03-03T13:12:27.136" v="226" actId="1076"/>
          <ac:picMkLst>
            <pc:docMk/>
            <pc:sldMk cId="1049549941" sldId="269"/>
            <ac:picMk id="10" creationId="{A2A3FB83-E969-4ADF-BDD8-46AF5078FF4B}"/>
          </ac:picMkLst>
        </pc:picChg>
        <pc:picChg chg="add mod">
          <ac:chgData name="Gemma Young" userId="652694ebf482f56f" providerId="LiveId" clId="{29D05D03-935A-4765-8B24-76485D25C8BC}" dt="2022-03-03T13:12:57.303" v="231" actId="1076"/>
          <ac:picMkLst>
            <pc:docMk/>
            <pc:sldMk cId="1049549941" sldId="269"/>
            <ac:picMk id="11" creationId="{B15C5204-6281-4857-8684-04F0196A4363}"/>
          </ac:picMkLst>
        </pc:picChg>
        <pc:picChg chg="del">
          <ac:chgData name="Gemma Young" userId="652694ebf482f56f" providerId="LiveId" clId="{29D05D03-935A-4765-8B24-76485D25C8BC}" dt="2022-03-03T13:07:24.732" v="146" actId="478"/>
          <ac:picMkLst>
            <pc:docMk/>
            <pc:sldMk cId="1049549941" sldId="269"/>
            <ac:picMk id="15" creationId="{0437057B-C261-B447-BBC8-B87365A62EDA}"/>
          </ac:picMkLst>
        </pc:picChg>
      </pc:sldChg>
      <pc:sldChg chg="addSp delSp modSp mod">
        <pc:chgData name="Gemma Young" userId="652694ebf482f56f" providerId="LiveId" clId="{29D05D03-935A-4765-8B24-76485D25C8BC}" dt="2022-03-03T13:14:51.981" v="311" actId="20577"/>
        <pc:sldMkLst>
          <pc:docMk/>
          <pc:sldMk cId="2566736515" sldId="270"/>
        </pc:sldMkLst>
        <pc:spChg chg="mod">
          <ac:chgData name="Gemma Young" userId="652694ebf482f56f" providerId="LiveId" clId="{29D05D03-935A-4765-8B24-76485D25C8BC}" dt="2022-03-03T11:44:21.836" v="6" actId="20577"/>
          <ac:spMkLst>
            <pc:docMk/>
            <pc:sldMk cId="2566736515" sldId="270"/>
            <ac:spMk id="10" creationId="{1FC8BAC6-A3D9-47E1-B2E4-99BB01CAAD3D}"/>
          </ac:spMkLst>
        </pc:spChg>
        <pc:spChg chg="mod">
          <ac:chgData name="Gemma Young" userId="652694ebf482f56f" providerId="LiveId" clId="{29D05D03-935A-4765-8B24-76485D25C8BC}" dt="2022-03-03T13:14:51.981" v="311" actId="20577"/>
          <ac:spMkLst>
            <pc:docMk/>
            <pc:sldMk cId="2566736515" sldId="270"/>
            <ac:spMk id="44" creationId="{F6CAD440-BA57-4CC3-9FDD-10BFF7CBC3BA}"/>
          </ac:spMkLst>
        </pc:spChg>
        <pc:spChg chg="del">
          <ac:chgData name="Gemma Young" userId="652694ebf482f56f" providerId="LiveId" clId="{29D05D03-935A-4765-8B24-76485D25C8BC}" dt="2022-03-03T12:29:47.559" v="59" actId="478"/>
          <ac:spMkLst>
            <pc:docMk/>
            <pc:sldMk cId="2566736515" sldId="270"/>
            <ac:spMk id="88" creationId="{9048420A-6D00-4723-8AD5-A5E4B2CD7147}"/>
          </ac:spMkLst>
        </pc:spChg>
        <pc:spChg chg="del">
          <ac:chgData name="Gemma Young" userId="652694ebf482f56f" providerId="LiveId" clId="{29D05D03-935A-4765-8B24-76485D25C8BC}" dt="2022-03-03T12:29:47.559" v="59" actId="478"/>
          <ac:spMkLst>
            <pc:docMk/>
            <pc:sldMk cId="2566736515" sldId="270"/>
            <ac:spMk id="89" creationId="{261EBA5D-85A5-4552-96F4-28D8A6FBAE96}"/>
          </ac:spMkLst>
        </pc:spChg>
        <pc:spChg chg="del">
          <ac:chgData name="Gemma Young" userId="652694ebf482f56f" providerId="LiveId" clId="{29D05D03-935A-4765-8B24-76485D25C8BC}" dt="2022-03-03T12:29:49.183" v="60" actId="478"/>
          <ac:spMkLst>
            <pc:docMk/>
            <pc:sldMk cId="2566736515" sldId="270"/>
            <ac:spMk id="90" creationId="{054EDD42-D46E-4EB2-8850-1E52E6BF7954}"/>
          </ac:spMkLst>
        </pc:spChg>
        <pc:spChg chg="add mod">
          <ac:chgData name="Gemma Young" userId="652694ebf482f56f" providerId="LiveId" clId="{29D05D03-935A-4765-8B24-76485D25C8BC}" dt="2022-03-03T12:30:07.916" v="64" actId="1076"/>
          <ac:spMkLst>
            <pc:docMk/>
            <pc:sldMk cId="2566736515" sldId="270"/>
            <ac:spMk id="110" creationId="{B0FF5F32-D83C-486C-9D9F-A3C8328A2730}"/>
          </ac:spMkLst>
        </pc:spChg>
        <pc:spChg chg="add mod">
          <ac:chgData name="Gemma Young" userId="652694ebf482f56f" providerId="LiveId" clId="{29D05D03-935A-4765-8B24-76485D25C8BC}" dt="2022-03-03T12:30:07.916" v="64" actId="1076"/>
          <ac:spMkLst>
            <pc:docMk/>
            <pc:sldMk cId="2566736515" sldId="270"/>
            <ac:spMk id="112" creationId="{5905E6FA-DC1E-486E-9D59-A70CC1F094B4}"/>
          </ac:spMkLst>
        </pc:spChg>
        <pc:spChg chg="add mod">
          <ac:chgData name="Gemma Young" userId="652694ebf482f56f" providerId="LiveId" clId="{29D05D03-935A-4765-8B24-76485D25C8BC}" dt="2022-03-03T12:30:07.916" v="64" actId="1076"/>
          <ac:spMkLst>
            <pc:docMk/>
            <pc:sldMk cId="2566736515" sldId="270"/>
            <ac:spMk id="113" creationId="{74EA1C19-0686-4948-8F60-F2E408B63920}"/>
          </ac:spMkLst>
        </pc:spChg>
        <pc:spChg chg="add mod">
          <ac:chgData name="Gemma Young" userId="652694ebf482f56f" providerId="LiveId" clId="{29D05D03-935A-4765-8B24-76485D25C8BC}" dt="2022-03-03T12:30:07.916" v="64" actId="1076"/>
          <ac:spMkLst>
            <pc:docMk/>
            <pc:sldMk cId="2566736515" sldId="270"/>
            <ac:spMk id="115" creationId="{32D308EA-E3FD-49A5-B7AD-2440BD8B7675}"/>
          </ac:spMkLst>
        </pc:spChg>
        <pc:spChg chg="add mod">
          <ac:chgData name="Gemma Young" userId="652694ebf482f56f" providerId="LiveId" clId="{29D05D03-935A-4765-8B24-76485D25C8BC}" dt="2022-03-03T12:30:07.916" v="64" actId="1076"/>
          <ac:spMkLst>
            <pc:docMk/>
            <pc:sldMk cId="2566736515" sldId="270"/>
            <ac:spMk id="144" creationId="{83511701-2319-4F7C-A9D4-AAFE34A84178}"/>
          </ac:spMkLst>
        </pc:spChg>
        <pc:spChg chg="add mod">
          <ac:chgData name="Gemma Young" userId="652694ebf482f56f" providerId="LiveId" clId="{29D05D03-935A-4765-8B24-76485D25C8BC}" dt="2022-03-03T12:30:07.916" v="64" actId="1076"/>
          <ac:spMkLst>
            <pc:docMk/>
            <pc:sldMk cId="2566736515" sldId="270"/>
            <ac:spMk id="150" creationId="{56BD317E-BA57-48EE-A581-169EABB11A39}"/>
          </ac:spMkLst>
        </pc:spChg>
        <pc:picChg chg="add mod">
          <ac:chgData name="Gemma Young" userId="652694ebf482f56f" providerId="LiveId" clId="{29D05D03-935A-4765-8B24-76485D25C8BC}" dt="2022-03-03T12:31:26.964" v="86" actId="1037"/>
          <ac:picMkLst>
            <pc:docMk/>
            <pc:sldMk cId="2566736515" sldId="270"/>
            <ac:picMk id="14" creationId="{1D350575-A250-4D3E-8354-A3E9627A1487}"/>
          </ac:picMkLst>
        </pc:picChg>
        <pc:picChg chg="add mod">
          <ac:chgData name="Gemma Young" userId="652694ebf482f56f" providerId="LiveId" clId="{29D05D03-935A-4765-8B24-76485D25C8BC}" dt="2022-03-03T12:30:07.916" v="64" actId="1076"/>
          <ac:picMkLst>
            <pc:docMk/>
            <pc:sldMk cId="2566736515" sldId="270"/>
            <ac:picMk id="114" creationId="{5FB3EEED-18F4-4674-91A3-7BA66A8B0F56}"/>
          </ac:picMkLst>
        </pc:picChg>
        <pc:picChg chg="add mod">
          <ac:chgData name="Gemma Young" userId="652694ebf482f56f" providerId="LiveId" clId="{29D05D03-935A-4765-8B24-76485D25C8BC}" dt="2022-03-03T12:30:07.916" v="64" actId="1076"/>
          <ac:picMkLst>
            <pc:docMk/>
            <pc:sldMk cId="2566736515" sldId="270"/>
            <ac:picMk id="149" creationId="{A87B9BF0-EABA-4C6C-B6CB-8B72C1768BBB}"/>
          </ac:picMkLst>
        </pc:picChg>
        <pc:picChg chg="del mod">
          <ac:chgData name="Gemma Young" userId="652694ebf482f56f" providerId="LiveId" clId="{29D05D03-935A-4765-8B24-76485D25C8BC}" dt="2022-03-03T12:29:47.559" v="59" actId="478"/>
          <ac:picMkLst>
            <pc:docMk/>
            <pc:sldMk cId="2566736515" sldId="270"/>
            <ac:picMk id="1028" creationId="{C4E639BD-D964-4F17-B9F3-E77F2FF03109}"/>
          </ac:picMkLst>
        </pc:picChg>
        <pc:picChg chg="del mod">
          <ac:chgData name="Gemma Young" userId="652694ebf482f56f" providerId="LiveId" clId="{29D05D03-935A-4765-8B24-76485D25C8BC}" dt="2022-03-03T12:29:49.821" v="61" actId="478"/>
          <ac:picMkLst>
            <pc:docMk/>
            <pc:sldMk cId="2566736515" sldId="270"/>
            <ac:picMk id="1030" creationId="{2D2CDF89-9DA3-49DD-B806-C9AD11BEDF2D}"/>
          </ac:picMkLst>
        </pc:picChg>
      </pc:sldChg>
      <pc:sldChg chg="addSp delSp modSp mod">
        <pc:chgData name="Gemma Young" userId="652694ebf482f56f" providerId="LiveId" clId="{29D05D03-935A-4765-8B24-76485D25C8BC}" dt="2022-03-03T13:15:01.206" v="325" actId="20577"/>
        <pc:sldMkLst>
          <pc:docMk/>
          <pc:sldMk cId="612928864" sldId="274"/>
        </pc:sldMkLst>
        <pc:spChg chg="add del mod">
          <ac:chgData name="Gemma Young" userId="652694ebf482f56f" providerId="LiveId" clId="{29D05D03-935A-4765-8B24-76485D25C8BC}" dt="2022-03-03T12:29:57.186" v="62" actId="21"/>
          <ac:spMkLst>
            <pc:docMk/>
            <pc:sldMk cId="612928864" sldId="274"/>
            <ac:spMk id="2" creationId="{E7AAD755-C903-473B-AB88-5ED65A2F8773}"/>
          </ac:spMkLst>
        </pc:spChg>
        <pc:spChg chg="add del">
          <ac:chgData name="Gemma Young" userId="652694ebf482f56f" providerId="LiveId" clId="{29D05D03-935A-4765-8B24-76485D25C8BC}" dt="2022-03-03T12:13:43.169" v="20" actId="478"/>
          <ac:spMkLst>
            <pc:docMk/>
            <pc:sldMk cId="612928864" sldId="274"/>
            <ac:spMk id="4" creationId="{565DE423-E493-4EAE-9D32-37547E59909C}"/>
          </ac:spMkLst>
        </pc:spChg>
        <pc:spChg chg="add del mod">
          <ac:chgData name="Gemma Young" userId="652694ebf482f56f" providerId="LiveId" clId="{29D05D03-935A-4765-8B24-76485D25C8BC}" dt="2022-03-03T12:20:32.162" v="39" actId="478"/>
          <ac:spMkLst>
            <pc:docMk/>
            <pc:sldMk cId="612928864" sldId="274"/>
            <ac:spMk id="6" creationId="{57B405F2-CC09-4F5C-A8FE-2A1BC6FF5E0F}"/>
          </ac:spMkLst>
        </pc:spChg>
        <pc:spChg chg="mod">
          <ac:chgData name="Gemma Young" userId="652694ebf482f56f" providerId="LiveId" clId="{29D05D03-935A-4765-8B24-76485D25C8BC}" dt="2022-03-03T12:58:00.080" v="104" actId="14100"/>
          <ac:spMkLst>
            <pc:docMk/>
            <pc:sldMk cId="612928864" sldId="274"/>
            <ac:spMk id="11" creationId="{2B46E40B-2049-40F7-B12E-D758C352F566}"/>
          </ac:spMkLst>
        </pc:spChg>
        <pc:spChg chg="add del mod">
          <ac:chgData name="Gemma Young" userId="652694ebf482f56f" providerId="LiveId" clId="{29D05D03-935A-4765-8B24-76485D25C8BC}" dt="2022-03-03T12:29:57.186" v="62" actId="21"/>
          <ac:spMkLst>
            <pc:docMk/>
            <pc:sldMk cId="612928864" sldId="274"/>
            <ac:spMk id="12" creationId="{A241F74F-1304-434D-B6DD-6FCF7995D76C}"/>
          </ac:spMkLst>
        </pc:spChg>
        <pc:spChg chg="mod">
          <ac:chgData name="Gemma Young" userId="652694ebf482f56f" providerId="LiveId" clId="{29D05D03-935A-4765-8B24-76485D25C8BC}" dt="2022-03-03T13:15:01.206" v="325" actId="20577"/>
          <ac:spMkLst>
            <pc:docMk/>
            <pc:sldMk cId="612928864" sldId="274"/>
            <ac:spMk id="44" creationId="{F6CAD440-BA57-4CC3-9FDD-10BFF7CBC3BA}"/>
          </ac:spMkLst>
        </pc:spChg>
        <pc:spChg chg="add del mod">
          <ac:chgData name="Gemma Young" userId="652694ebf482f56f" providerId="LiveId" clId="{29D05D03-935A-4765-8B24-76485D25C8BC}" dt="2022-03-03T12:13:05.650" v="15" actId="478"/>
          <ac:spMkLst>
            <pc:docMk/>
            <pc:sldMk cId="612928864" sldId="274"/>
            <ac:spMk id="60" creationId="{8FB4CC02-3434-40E3-9EB4-308BCD3F7170}"/>
          </ac:spMkLst>
        </pc:spChg>
        <pc:spChg chg="add del mod">
          <ac:chgData name="Gemma Young" userId="652694ebf482f56f" providerId="LiveId" clId="{29D05D03-935A-4765-8B24-76485D25C8BC}" dt="2022-03-03T12:29:57.186" v="62" actId="21"/>
          <ac:spMkLst>
            <pc:docMk/>
            <pc:sldMk cId="612928864" sldId="274"/>
            <ac:spMk id="61" creationId="{0B12DD6A-32CD-4115-A998-EC7BF1E82343}"/>
          </ac:spMkLst>
        </pc:spChg>
        <pc:spChg chg="add mod">
          <ac:chgData name="Gemma Young" userId="652694ebf482f56f" providerId="LiveId" clId="{29D05D03-935A-4765-8B24-76485D25C8BC}" dt="2022-03-03T12:29:23.847" v="56" actId="1076"/>
          <ac:spMkLst>
            <pc:docMk/>
            <pc:sldMk cId="612928864" sldId="274"/>
            <ac:spMk id="62" creationId="{42CED764-63B4-4E14-8E10-17522C7815C3}"/>
          </ac:spMkLst>
        </pc:spChg>
        <pc:spChg chg="add mod">
          <ac:chgData name="Gemma Young" userId="652694ebf482f56f" providerId="LiveId" clId="{29D05D03-935A-4765-8B24-76485D25C8BC}" dt="2022-03-03T12:29:23.847" v="56" actId="1076"/>
          <ac:spMkLst>
            <pc:docMk/>
            <pc:sldMk cId="612928864" sldId="274"/>
            <ac:spMk id="63" creationId="{8A509BD5-AF57-4B8B-B469-9CAE255BF608}"/>
          </ac:spMkLst>
        </pc:spChg>
        <pc:spChg chg="add mod">
          <ac:chgData name="Gemma Young" userId="652694ebf482f56f" providerId="LiveId" clId="{29D05D03-935A-4765-8B24-76485D25C8BC}" dt="2022-03-03T13:06:11.166" v="136" actId="1076"/>
          <ac:spMkLst>
            <pc:docMk/>
            <pc:sldMk cId="612928864" sldId="274"/>
            <ac:spMk id="66" creationId="{028BCC2C-8F93-43E5-A276-3F072BD36970}"/>
          </ac:spMkLst>
        </pc:spChg>
        <pc:spChg chg="del mod">
          <ac:chgData name="Gemma Young" userId="652694ebf482f56f" providerId="LiveId" clId="{29D05D03-935A-4765-8B24-76485D25C8BC}" dt="2022-03-03T12:29:57.186" v="62" actId="21"/>
          <ac:spMkLst>
            <pc:docMk/>
            <pc:sldMk cId="612928864" sldId="274"/>
            <ac:spMk id="83" creationId="{78C525D8-2FAA-4944-8A60-144C490FE67E}"/>
          </ac:spMkLst>
        </pc:spChg>
        <pc:spChg chg="del mod">
          <ac:chgData name="Gemma Young" userId="652694ebf482f56f" providerId="LiveId" clId="{29D05D03-935A-4765-8B24-76485D25C8BC}" dt="2022-03-03T12:29:57.186" v="62" actId="21"/>
          <ac:spMkLst>
            <pc:docMk/>
            <pc:sldMk cId="612928864" sldId="274"/>
            <ac:spMk id="84" creationId="{5D54FA5D-2774-4CE8-AD59-76589411AFC6}"/>
          </ac:spMkLst>
        </pc:spChg>
        <pc:spChg chg="del mod">
          <ac:chgData name="Gemma Young" userId="652694ebf482f56f" providerId="LiveId" clId="{29D05D03-935A-4765-8B24-76485D25C8BC}" dt="2022-03-03T12:29:57.186" v="62" actId="21"/>
          <ac:spMkLst>
            <pc:docMk/>
            <pc:sldMk cId="612928864" sldId="274"/>
            <ac:spMk id="85" creationId="{7110B4B4-EA83-4DB8-A685-AC46A09D77A2}"/>
          </ac:spMkLst>
        </pc:spChg>
        <pc:grpChg chg="mod">
          <ac:chgData name="Gemma Young" userId="652694ebf482f56f" providerId="LiveId" clId="{29D05D03-935A-4765-8B24-76485D25C8BC}" dt="2022-03-03T12:28:57.075" v="53" actId="1076"/>
          <ac:grpSpMkLst>
            <pc:docMk/>
            <pc:sldMk cId="612928864" sldId="274"/>
            <ac:grpSpMk id="9" creationId="{255FDB8D-6B43-4185-82B2-AFA1BB594BD1}"/>
          </ac:grpSpMkLst>
        </pc:grpChg>
        <pc:grpChg chg="add mod">
          <ac:chgData name="Gemma Young" userId="652694ebf482f56f" providerId="LiveId" clId="{29D05D03-935A-4765-8B24-76485D25C8BC}" dt="2022-03-03T12:59:46.018" v="123" actId="1038"/>
          <ac:grpSpMkLst>
            <pc:docMk/>
            <pc:sldMk cId="612928864" sldId="274"/>
            <ac:grpSpMk id="67" creationId="{57DBA8CC-9BCF-4C08-954C-26AB100E01CA}"/>
          </ac:grpSpMkLst>
        </pc:grpChg>
        <pc:picChg chg="add del mod">
          <ac:chgData name="Gemma Young" userId="652694ebf482f56f" providerId="LiveId" clId="{29D05D03-935A-4765-8B24-76485D25C8BC}" dt="2022-03-03T12:29:57.186" v="62" actId="21"/>
          <ac:picMkLst>
            <pc:docMk/>
            <pc:sldMk cId="612928864" sldId="274"/>
            <ac:picMk id="8" creationId="{D12B5B20-069E-4487-9978-D055C82DCE78}"/>
          </ac:picMkLst>
        </pc:picChg>
        <pc:picChg chg="add del mod">
          <ac:chgData name="Gemma Young" userId="652694ebf482f56f" providerId="LiveId" clId="{29D05D03-935A-4765-8B24-76485D25C8BC}" dt="2022-03-03T12:57:55.065" v="103" actId="478"/>
          <ac:picMkLst>
            <pc:docMk/>
            <pc:sldMk cId="612928864" sldId="274"/>
            <ac:picMk id="14" creationId="{ED13C23D-5CAF-424F-B1A1-9750DF18216D}"/>
          </ac:picMkLst>
        </pc:picChg>
        <pc:picChg chg="add mod">
          <ac:chgData name="Gemma Young" userId="652694ebf482f56f" providerId="LiveId" clId="{29D05D03-935A-4765-8B24-76485D25C8BC}" dt="2022-03-03T12:59:46.018" v="123" actId="1038"/>
          <ac:picMkLst>
            <pc:docMk/>
            <pc:sldMk cId="612928864" sldId="274"/>
            <ac:picMk id="17" creationId="{ABEB9C49-1DB1-4D8F-8C78-C3AC6B7826FA}"/>
          </ac:picMkLst>
        </pc:picChg>
        <pc:picChg chg="add mod ord">
          <ac:chgData name="Gemma Young" userId="652694ebf482f56f" providerId="LiveId" clId="{29D05D03-935A-4765-8B24-76485D25C8BC}" dt="2022-03-03T13:06:19.912" v="140" actId="167"/>
          <ac:picMkLst>
            <pc:docMk/>
            <pc:sldMk cId="612928864" sldId="274"/>
            <ac:picMk id="19" creationId="{214DB1CC-98F2-49FD-A26D-3E392634C875}"/>
          </ac:picMkLst>
        </pc:picChg>
        <pc:picChg chg="add mod">
          <ac:chgData name="Gemma Young" userId="652694ebf482f56f" providerId="LiveId" clId="{29D05D03-935A-4765-8B24-76485D25C8BC}" dt="2022-03-03T13:06:08.736" v="135" actId="1076"/>
          <ac:picMkLst>
            <pc:docMk/>
            <pc:sldMk cId="612928864" sldId="274"/>
            <ac:picMk id="21" creationId="{3740A3AE-38F2-4457-B4CE-811BB5452107}"/>
          </ac:picMkLst>
        </pc:picChg>
        <pc:picChg chg="add del mod">
          <ac:chgData name="Gemma Young" userId="652694ebf482f56f" providerId="LiveId" clId="{29D05D03-935A-4765-8B24-76485D25C8BC}" dt="2022-03-03T12:29:57.186" v="62" actId="21"/>
          <ac:picMkLst>
            <pc:docMk/>
            <pc:sldMk cId="612928864" sldId="274"/>
            <ac:picMk id="59" creationId="{825CA789-9AB9-4FF1-8578-ACB36C3599FB}"/>
          </ac:picMkLst>
        </pc:picChg>
        <pc:picChg chg="add del mod">
          <ac:chgData name="Gemma Young" userId="652694ebf482f56f" providerId="LiveId" clId="{29D05D03-935A-4765-8B24-76485D25C8BC}" dt="2022-03-03T13:05:00.911" v="125" actId="478"/>
          <ac:picMkLst>
            <pc:docMk/>
            <pc:sldMk cId="612928864" sldId="274"/>
            <ac:picMk id="64" creationId="{17C0524B-2BED-4DF5-8DC5-F628E94F9537}"/>
          </ac:picMkLst>
        </pc:picChg>
        <pc:picChg chg="add del mod">
          <ac:chgData name="Gemma Young" userId="652694ebf482f56f" providerId="LiveId" clId="{29D05D03-935A-4765-8B24-76485D25C8BC}" dt="2022-03-03T13:04:57.277" v="124" actId="478"/>
          <ac:picMkLst>
            <pc:docMk/>
            <pc:sldMk cId="612928864" sldId="274"/>
            <ac:picMk id="65" creationId="{664FB218-6647-4FEA-A5DF-D569A3548F74}"/>
          </ac:picMkLst>
        </pc:picChg>
        <pc:picChg chg="mod">
          <ac:chgData name="Gemma Young" userId="652694ebf482f56f" providerId="LiveId" clId="{29D05D03-935A-4765-8B24-76485D25C8BC}" dt="2022-03-03T12:58:02.963" v="105"/>
          <ac:picMkLst>
            <pc:docMk/>
            <pc:sldMk cId="612928864" sldId="274"/>
            <ac:picMk id="68" creationId="{ED830132-DAE2-4ECD-BD95-725E35E8167E}"/>
          </ac:picMkLst>
        </pc:picChg>
        <pc:picChg chg="mod">
          <ac:chgData name="Gemma Young" userId="652694ebf482f56f" providerId="LiveId" clId="{29D05D03-935A-4765-8B24-76485D25C8BC}" dt="2022-03-03T12:58:02.963" v="105"/>
          <ac:picMkLst>
            <pc:docMk/>
            <pc:sldMk cId="612928864" sldId="274"/>
            <ac:picMk id="69" creationId="{BCEB0F55-848B-4AF0-B66A-637D3CBB7AE0}"/>
          </ac:picMkLst>
        </pc:picChg>
      </pc:sldChg>
    </pc:docChg>
  </pc:docChgLst>
  <pc:docChgLst>
    <pc:chgData name="Gemma Young" userId="652694ebf482f56f" providerId="LiveId" clId="{341B4A1A-C23F-43D8-85DF-666C83F36882}"/>
    <pc:docChg chg="modSld">
      <pc:chgData name="Gemma Young" userId="652694ebf482f56f" providerId="LiveId" clId="{341B4A1A-C23F-43D8-85DF-666C83F36882}" dt="2022-03-09T12:01:09.697" v="29" actId="1076"/>
      <pc:docMkLst>
        <pc:docMk/>
      </pc:docMkLst>
      <pc:sldChg chg="modSp mod delCm">
        <pc:chgData name="Gemma Young" userId="652694ebf482f56f" providerId="LiveId" clId="{341B4A1A-C23F-43D8-85DF-666C83F36882}" dt="2022-03-09T11:58:27.460" v="6"/>
        <pc:sldMkLst>
          <pc:docMk/>
          <pc:sldMk cId="1049549941" sldId="269"/>
        </pc:sldMkLst>
        <pc:picChg chg="mod">
          <ac:chgData name="Gemma Young" userId="652694ebf482f56f" providerId="LiveId" clId="{341B4A1A-C23F-43D8-85DF-666C83F36882}" dt="2022-03-09T11:56:55.068" v="0" actId="1076"/>
          <ac:picMkLst>
            <pc:docMk/>
            <pc:sldMk cId="1049549941" sldId="269"/>
            <ac:picMk id="9" creationId="{03283A99-2847-4CBF-82CA-9B6CFF3F7BF1}"/>
          </ac:picMkLst>
        </pc:picChg>
      </pc:sldChg>
      <pc:sldChg chg="modSp mod delCm">
        <pc:chgData name="Gemma Young" userId="652694ebf482f56f" providerId="LiveId" clId="{341B4A1A-C23F-43D8-85DF-666C83F36882}" dt="2022-03-09T12:00:19.061" v="20" actId="1076"/>
        <pc:sldMkLst>
          <pc:docMk/>
          <pc:sldMk cId="2566736515" sldId="270"/>
        </pc:sldMkLst>
        <pc:spChg chg="mod">
          <ac:chgData name="Gemma Young" userId="652694ebf482f56f" providerId="LiveId" clId="{341B4A1A-C23F-43D8-85DF-666C83F36882}" dt="2022-03-09T11:59:46.756" v="10" actId="1076"/>
          <ac:spMkLst>
            <pc:docMk/>
            <pc:sldMk cId="2566736515" sldId="270"/>
            <ac:spMk id="11" creationId="{2B46E40B-2049-40F7-B12E-D758C352F566}"/>
          </ac:spMkLst>
        </pc:spChg>
        <pc:spChg chg="mod">
          <ac:chgData name="Gemma Young" userId="652694ebf482f56f" providerId="LiveId" clId="{341B4A1A-C23F-43D8-85DF-666C83F36882}" dt="2022-03-09T11:59:40.939" v="9" actId="1076"/>
          <ac:spMkLst>
            <pc:docMk/>
            <pc:sldMk cId="2566736515" sldId="270"/>
            <ac:spMk id="84" creationId="{5D54FA5D-2774-4CE8-AD59-76589411AFC6}"/>
          </ac:spMkLst>
        </pc:spChg>
        <pc:spChg chg="mod">
          <ac:chgData name="Gemma Young" userId="652694ebf482f56f" providerId="LiveId" clId="{341B4A1A-C23F-43D8-85DF-666C83F36882}" dt="2022-03-09T12:00:01.514" v="12" actId="1076"/>
          <ac:spMkLst>
            <pc:docMk/>
            <pc:sldMk cId="2566736515" sldId="270"/>
            <ac:spMk id="92" creationId="{00D11294-EB85-4FEB-9B12-A42A24B37FD1}"/>
          </ac:spMkLst>
        </pc:spChg>
        <pc:spChg chg="mod">
          <ac:chgData name="Gemma Young" userId="652694ebf482f56f" providerId="LiveId" clId="{341B4A1A-C23F-43D8-85DF-666C83F36882}" dt="2022-03-09T12:00:13.344" v="19" actId="20577"/>
          <ac:spMkLst>
            <pc:docMk/>
            <pc:sldMk cId="2566736515" sldId="270"/>
            <ac:spMk id="93" creationId="{F2E2B3B2-2E97-4B03-993C-2D6710482A7E}"/>
          </ac:spMkLst>
        </pc:spChg>
        <pc:spChg chg="mod">
          <ac:chgData name="Gemma Young" userId="652694ebf482f56f" providerId="LiveId" clId="{341B4A1A-C23F-43D8-85DF-666C83F36882}" dt="2022-03-09T12:00:19.061" v="20" actId="1076"/>
          <ac:spMkLst>
            <pc:docMk/>
            <pc:sldMk cId="2566736515" sldId="270"/>
            <ac:spMk id="95" creationId="{649F4DC3-A1AC-4B74-89E6-A55A09C0CAAD}"/>
          </ac:spMkLst>
        </pc:spChg>
        <pc:spChg chg="mod">
          <ac:chgData name="Gemma Young" userId="652694ebf482f56f" providerId="LiveId" clId="{341B4A1A-C23F-43D8-85DF-666C83F36882}" dt="2022-03-09T11:59:35.982" v="8" actId="1076"/>
          <ac:spMkLst>
            <pc:docMk/>
            <pc:sldMk cId="2566736515" sldId="270"/>
            <ac:spMk id="112" creationId="{5905E6FA-DC1E-486E-9D59-A70CC1F094B4}"/>
          </ac:spMkLst>
        </pc:spChg>
        <pc:spChg chg="mod">
          <ac:chgData name="Gemma Young" userId="652694ebf482f56f" providerId="LiveId" clId="{341B4A1A-C23F-43D8-85DF-666C83F36882}" dt="2022-03-09T11:59:53.041" v="11" actId="1076"/>
          <ac:spMkLst>
            <pc:docMk/>
            <pc:sldMk cId="2566736515" sldId="270"/>
            <ac:spMk id="113" creationId="{74EA1C19-0686-4948-8F60-F2E408B63920}"/>
          </ac:spMkLst>
        </pc:spChg>
      </pc:sldChg>
      <pc:sldChg chg="modSp mod">
        <pc:chgData name="Gemma Young" userId="652694ebf482f56f" providerId="LiveId" clId="{341B4A1A-C23F-43D8-85DF-666C83F36882}" dt="2022-03-09T12:01:09.697" v="29" actId="1076"/>
        <pc:sldMkLst>
          <pc:docMk/>
          <pc:sldMk cId="612928864" sldId="274"/>
        </pc:sldMkLst>
        <pc:spChg chg="mod">
          <ac:chgData name="Gemma Young" userId="652694ebf482f56f" providerId="LiveId" clId="{341B4A1A-C23F-43D8-85DF-666C83F36882}" dt="2022-03-09T12:00:30.895" v="21" actId="1076"/>
          <ac:spMkLst>
            <pc:docMk/>
            <pc:sldMk cId="612928864" sldId="274"/>
            <ac:spMk id="11" creationId="{2B46E40B-2049-40F7-B12E-D758C352F566}"/>
          </ac:spMkLst>
        </pc:spChg>
        <pc:spChg chg="mod">
          <ac:chgData name="Gemma Young" userId="652694ebf482f56f" providerId="LiveId" clId="{341B4A1A-C23F-43D8-85DF-666C83F36882}" dt="2022-03-09T12:00:45.497" v="25" actId="1076"/>
          <ac:spMkLst>
            <pc:docMk/>
            <pc:sldMk cId="612928864" sldId="274"/>
            <ac:spMk id="33" creationId="{3B7E3517-595B-45CB-8412-98E741D03301}"/>
          </ac:spMkLst>
        </pc:spChg>
        <pc:spChg chg="mod">
          <ac:chgData name="Gemma Young" userId="652694ebf482f56f" providerId="LiveId" clId="{341B4A1A-C23F-43D8-85DF-666C83F36882}" dt="2022-03-09T12:00:38.051" v="23" actId="1076"/>
          <ac:spMkLst>
            <pc:docMk/>
            <pc:sldMk cId="612928864" sldId="274"/>
            <ac:spMk id="63" creationId="{8A509BD5-AF57-4B8B-B469-9CAE255BF608}"/>
          </ac:spMkLst>
        </pc:spChg>
        <pc:spChg chg="mod">
          <ac:chgData name="Gemma Young" userId="652694ebf482f56f" providerId="LiveId" clId="{341B4A1A-C23F-43D8-85DF-666C83F36882}" dt="2022-03-09T12:00:40.785" v="24" actId="1076"/>
          <ac:spMkLst>
            <pc:docMk/>
            <pc:sldMk cId="612928864" sldId="274"/>
            <ac:spMk id="66" creationId="{028BCC2C-8F93-43E5-A276-3F072BD36970}"/>
          </ac:spMkLst>
        </pc:spChg>
        <pc:spChg chg="mod">
          <ac:chgData name="Gemma Young" userId="652694ebf482f56f" providerId="LiveId" clId="{341B4A1A-C23F-43D8-85DF-666C83F36882}" dt="2022-03-09T12:00:33.638" v="22" actId="1076"/>
          <ac:spMkLst>
            <pc:docMk/>
            <pc:sldMk cId="612928864" sldId="274"/>
            <ac:spMk id="87" creationId="{6689F24C-3952-430E-95A2-FA77223138B1}"/>
          </ac:spMkLst>
        </pc:spChg>
        <pc:spChg chg="mod">
          <ac:chgData name="Gemma Young" userId="652694ebf482f56f" providerId="LiveId" clId="{341B4A1A-C23F-43D8-85DF-666C83F36882}" dt="2022-03-09T12:00:50.311" v="26" actId="1076"/>
          <ac:spMkLst>
            <pc:docMk/>
            <pc:sldMk cId="612928864" sldId="274"/>
            <ac:spMk id="89" creationId="{261EBA5D-85A5-4552-96F4-28D8A6FBAE96}"/>
          </ac:spMkLst>
        </pc:spChg>
        <pc:spChg chg="mod">
          <ac:chgData name="Gemma Young" userId="652694ebf482f56f" providerId="LiveId" clId="{341B4A1A-C23F-43D8-85DF-666C83F36882}" dt="2022-03-09T12:00:57.972" v="27" actId="1076"/>
          <ac:spMkLst>
            <pc:docMk/>
            <pc:sldMk cId="612928864" sldId="274"/>
            <ac:spMk id="92" creationId="{00D11294-EB85-4FEB-9B12-A42A24B37FD1}"/>
          </ac:spMkLst>
        </pc:spChg>
        <pc:spChg chg="mod">
          <ac:chgData name="Gemma Young" userId="652694ebf482f56f" providerId="LiveId" clId="{341B4A1A-C23F-43D8-85DF-666C83F36882}" dt="2022-03-09T12:01:01.946" v="28" actId="1076"/>
          <ac:spMkLst>
            <pc:docMk/>
            <pc:sldMk cId="612928864" sldId="274"/>
            <ac:spMk id="93" creationId="{F2E2B3B2-2E97-4B03-993C-2D6710482A7E}"/>
          </ac:spMkLst>
        </pc:spChg>
        <pc:spChg chg="mod">
          <ac:chgData name="Gemma Young" userId="652694ebf482f56f" providerId="LiveId" clId="{341B4A1A-C23F-43D8-85DF-666C83F36882}" dt="2022-03-09T12:01:09.697" v="29" actId="1076"/>
          <ac:spMkLst>
            <pc:docMk/>
            <pc:sldMk cId="612928864" sldId="274"/>
            <ac:spMk id="95" creationId="{649F4DC3-A1AC-4B74-89E6-A55A09C0CAAD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FC586A-904B-45ED-BAAA-68A2E690F005}" type="datetimeFigureOut">
              <a:rPr lang="en-GB" smtClean="0"/>
              <a:t>09/03/2022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0033BC-6F32-4E13-9F7C-EE28B9FB67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38614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0033BC-6F32-4E13-9F7C-EE28B9FB671C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28726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0033BC-6F32-4E13-9F7C-EE28B9FB671C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41998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71487" y="641444"/>
            <a:ext cx="5829300" cy="491321"/>
          </a:xfrm>
        </p:spPr>
        <p:txBody>
          <a:bodyPr anchor="b">
            <a:noAutofit/>
          </a:bodyPr>
          <a:lstStyle>
            <a:lvl1pPr algn="l">
              <a:defRPr sz="3600">
                <a:latin typeface="Billy Semibold" panose="00000700000000000000" pitchFamily="50" charset="0"/>
              </a:defRPr>
            </a:lvl1pPr>
          </a:lstStyle>
          <a:p>
            <a:r>
              <a:rPr lang="en-GB" dirty="0"/>
              <a:t>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1488" y="1449809"/>
            <a:ext cx="5829299" cy="2391656"/>
          </a:xfrm>
        </p:spPr>
        <p:txBody>
          <a:bodyPr>
            <a:normAutofit/>
          </a:bodyPr>
          <a:lstStyle>
            <a:lvl1pPr marL="0" indent="0" algn="l">
              <a:buNone/>
              <a:defRPr sz="14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518737D9-DFEC-4DA2-8EC1-FDAC940F61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26200" y="9403997"/>
            <a:ext cx="1543050" cy="5274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15103D5-DBE5-4202-8036-570937745E85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0983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015103D5-DBE5-4202-8036-570937745E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96911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015103D5-DBE5-4202-8036-570937745E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60672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0" y="9428694"/>
            <a:ext cx="1543050" cy="5274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15103D5-DBE5-4202-8036-570937745E85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010570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015103D5-DBE5-4202-8036-570937745E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32378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015103D5-DBE5-4202-8036-570937745E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5984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015103D5-DBE5-4202-8036-570937745E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13625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015103D5-DBE5-4202-8036-570937745E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135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24325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015103D5-DBE5-4202-8036-570937745E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16273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015103D5-DBE5-4202-8036-570937745E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66602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7" y="514838"/>
            <a:ext cx="5915025" cy="4563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1255594"/>
            <a:ext cx="5915025" cy="80568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6232BD4-345F-4BC1-8670-7688C6343372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0"/>
            <a:ext cx="6858000" cy="733447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B0F8ECE8-70CF-4AD3-BD62-B8FC3E8C4657}"/>
              </a:ext>
            </a:extLst>
          </p:cNvPr>
          <p:cNvSpPr/>
          <p:nvPr userDrawn="1"/>
        </p:nvSpPr>
        <p:spPr>
          <a:xfrm>
            <a:off x="6386513" y="9315784"/>
            <a:ext cx="471487" cy="593558"/>
          </a:xfrm>
          <a:prstGeom prst="rect">
            <a:avLst/>
          </a:prstGeom>
          <a:solidFill>
            <a:srgbClr val="4B67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A9712B0F-A0D1-4B68-9240-D302BBD096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386513" y="9432036"/>
            <a:ext cx="1543050" cy="5274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15103D5-DBE5-4202-8036-570937745E85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592996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13" Type="http://schemas.openxmlformats.org/officeDocument/2006/relationships/image" Target="../media/image15.sv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12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11" Type="http://schemas.openxmlformats.org/officeDocument/2006/relationships/image" Target="../media/image13.jpe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13" Type="http://schemas.openxmlformats.org/officeDocument/2006/relationships/image" Target="../media/image23.jpeg"/><Relationship Id="rId3" Type="http://schemas.openxmlformats.org/officeDocument/2006/relationships/image" Target="../media/image16.jpeg"/><Relationship Id="rId7" Type="http://schemas.openxmlformats.org/officeDocument/2006/relationships/image" Target="../media/image20.png"/><Relationship Id="rId12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svg"/><Relationship Id="rId11" Type="http://schemas.openxmlformats.org/officeDocument/2006/relationships/image" Target="../media/image22.png"/><Relationship Id="rId5" Type="http://schemas.openxmlformats.org/officeDocument/2006/relationships/image" Target="../media/image18.png"/><Relationship Id="rId15" Type="http://schemas.openxmlformats.org/officeDocument/2006/relationships/image" Target="../media/image25.jpeg"/><Relationship Id="rId10" Type="http://schemas.microsoft.com/office/2007/relationships/hdphoto" Target="../media/hdphoto2.wdp"/><Relationship Id="rId4" Type="http://schemas.openxmlformats.org/officeDocument/2006/relationships/image" Target="../media/image17.png"/><Relationship Id="rId9" Type="http://schemas.openxmlformats.org/officeDocument/2006/relationships/image" Target="../media/image21.png"/><Relationship Id="rId1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F46F05-08BC-49DB-B4F1-DF1F4EEB4C6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1" dirty="0">
                <a:latin typeface="Century Gothic" panose="020B0502020202020204" pitchFamily="34" charset="0"/>
              </a:rPr>
              <a:t>Energy-saving inventions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C93A576-1264-46AB-BA8E-53678813EF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132849" y="1316218"/>
            <a:ext cx="4123572" cy="706570"/>
          </a:xfrm>
        </p:spPr>
        <p:txBody>
          <a:bodyPr>
            <a:noAutofit/>
          </a:bodyPr>
          <a:lstStyle/>
          <a:p>
            <a:r>
              <a:rPr lang="en-GB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 want to make a cheap device to help people save energy at home. I’ve come up with 10 inventions. Look them and help me choose the best one.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89BA5A5-F8E5-45D0-B22B-0844DABC8EA2}"/>
              </a:ext>
            </a:extLst>
          </p:cNvPr>
          <p:cNvSpPr txBox="1"/>
          <p:nvPr/>
        </p:nvSpPr>
        <p:spPr>
          <a:xfrm>
            <a:off x="571645" y="2167711"/>
            <a:ext cx="5827896" cy="2031325"/>
          </a:xfrm>
          <a:prstGeom prst="rect">
            <a:avLst/>
          </a:prstGeom>
          <a:noFill/>
          <a:ln>
            <a:solidFill>
              <a:srgbClr val="4A65D8"/>
            </a:solidFill>
          </a:ln>
        </p:spPr>
        <p:txBody>
          <a:bodyPr wrap="square">
            <a:spAutoFit/>
          </a:bodyPr>
          <a:lstStyle/>
          <a:p>
            <a:r>
              <a:rPr lang="en-GB" sz="1400" b="1" dirty="0">
                <a:solidFill>
                  <a:srgbClr val="4A65D8"/>
                </a:solidFill>
              </a:rPr>
              <a:t>1. Score the 10 energy-saving inventions</a:t>
            </a:r>
            <a:endParaRPr lang="en-GB" sz="1200" dirty="0"/>
          </a:p>
          <a:p>
            <a:r>
              <a:rPr lang="en-GB" sz="1200" b="1" dirty="0"/>
              <a:t>Energy-saving /3</a:t>
            </a:r>
          </a:p>
          <a:p>
            <a:r>
              <a:rPr lang="en-GB" sz="1200" dirty="0"/>
              <a:t>Think about what the invention replaces. Will it use less energy? A little or a lot? </a:t>
            </a:r>
          </a:p>
          <a:p>
            <a:r>
              <a:rPr lang="en-GB" sz="1200" b="1" dirty="0"/>
              <a:t>Practicality /3</a:t>
            </a:r>
          </a:p>
          <a:p>
            <a:r>
              <a:rPr lang="en-GB" sz="1200" dirty="0"/>
              <a:t>Is the invention definitely going to work? Or is there a chance it won’t? </a:t>
            </a:r>
          </a:p>
          <a:p>
            <a:r>
              <a:rPr lang="en-GB" sz="1200" b="1" dirty="0"/>
              <a:t>Usefulness /3</a:t>
            </a:r>
          </a:p>
          <a:p>
            <a:r>
              <a:rPr lang="en-GB" sz="1200" dirty="0"/>
              <a:t>Would you use the invention? Would you buy it, or not?</a:t>
            </a:r>
            <a:endParaRPr lang="en-GB" sz="1400" b="1" dirty="0">
              <a:solidFill>
                <a:srgbClr val="4A65D8"/>
              </a:solidFill>
            </a:endParaRPr>
          </a:p>
          <a:p>
            <a:endParaRPr lang="en-GB" sz="1400" b="1" dirty="0">
              <a:solidFill>
                <a:srgbClr val="4A65D8"/>
              </a:solidFill>
            </a:endParaRPr>
          </a:p>
          <a:p>
            <a:r>
              <a:rPr lang="en-GB" sz="1400" b="1" dirty="0">
                <a:solidFill>
                  <a:srgbClr val="4A65D8"/>
                </a:solidFill>
              </a:rPr>
              <a:t>2. Choose the best invention</a:t>
            </a:r>
          </a:p>
          <a:p>
            <a:r>
              <a:rPr lang="en-GB" sz="1200" dirty="0"/>
              <a:t>Add up the scores. Rank them in order to find out which invention came top.</a:t>
            </a:r>
            <a:endParaRPr lang="en-US" sz="12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A17C70-8712-4049-B60E-11A21A872F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15103D5-DBE5-4202-8036-570937745E85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22" name="Subtitle 2">
            <a:extLst>
              <a:ext uri="{FF2B5EF4-FFF2-40B4-BE49-F238E27FC236}">
                <a16:creationId xmlns:a16="http://schemas.microsoft.com/office/drawing/2014/main" id="{2B8B4A54-8535-4D06-A714-06310B0B6624}"/>
              </a:ext>
            </a:extLst>
          </p:cNvPr>
          <p:cNvSpPr txBox="1">
            <a:spLocks/>
          </p:cNvSpPr>
          <p:nvPr/>
        </p:nvSpPr>
        <p:spPr>
          <a:xfrm>
            <a:off x="601579" y="1256854"/>
            <a:ext cx="5627018" cy="16571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endParaRPr lang="en-GB" sz="1200" dirty="0"/>
          </a:p>
        </p:txBody>
      </p:sp>
      <p:graphicFrame>
        <p:nvGraphicFramePr>
          <p:cNvPr id="16" name="Table 5">
            <a:extLst>
              <a:ext uri="{FF2B5EF4-FFF2-40B4-BE49-F238E27FC236}">
                <a16:creationId xmlns:a16="http://schemas.microsoft.com/office/drawing/2014/main" id="{F5CFB200-3DEE-6D44-9E9E-5EE1C02A018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8603769"/>
              </p:ext>
            </p:extLst>
          </p:nvPr>
        </p:nvGraphicFramePr>
        <p:xfrm>
          <a:off x="571645" y="4256866"/>
          <a:ext cx="5829299" cy="50076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69944">
                  <a:extLst>
                    <a:ext uri="{9D8B030D-6E8A-4147-A177-3AD203B41FA5}">
                      <a16:colId xmlns:a16="http://schemas.microsoft.com/office/drawing/2014/main" val="2973322747"/>
                    </a:ext>
                  </a:extLst>
                </a:gridCol>
                <a:gridCol w="1014331">
                  <a:extLst>
                    <a:ext uri="{9D8B030D-6E8A-4147-A177-3AD203B41FA5}">
                      <a16:colId xmlns:a16="http://schemas.microsoft.com/office/drawing/2014/main" val="2909505329"/>
                    </a:ext>
                  </a:extLst>
                </a:gridCol>
                <a:gridCol w="1139855">
                  <a:extLst>
                    <a:ext uri="{9D8B030D-6E8A-4147-A177-3AD203B41FA5}">
                      <a16:colId xmlns:a16="http://schemas.microsoft.com/office/drawing/2014/main" val="4283034692"/>
                    </a:ext>
                  </a:extLst>
                </a:gridCol>
                <a:gridCol w="971550">
                  <a:extLst>
                    <a:ext uri="{9D8B030D-6E8A-4147-A177-3AD203B41FA5}">
                      <a16:colId xmlns:a16="http://schemas.microsoft.com/office/drawing/2014/main" val="2919555460"/>
                    </a:ext>
                  </a:extLst>
                </a:gridCol>
                <a:gridCol w="581025">
                  <a:extLst>
                    <a:ext uri="{9D8B030D-6E8A-4147-A177-3AD203B41FA5}">
                      <a16:colId xmlns:a16="http://schemas.microsoft.com/office/drawing/2014/main" val="2792595528"/>
                    </a:ext>
                  </a:extLst>
                </a:gridCol>
                <a:gridCol w="552594">
                  <a:extLst>
                    <a:ext uri="{9D8B030D-6E8A-4147-A177-3AD203B41FA5}">
                      <a16:colId xmlns:a16="http://schemas.microsoft.com/office/drawing/2014/main" val="1935903500"/>
                    </a:ext>
                  </a:extLst>
                </a:gridCol>
              </a:tblGrid>
              <a:tr h="423672">
                <a:tc>
                  <a:txBody>
                    <a:bodyPr/>
                    <a:lstStyle/>
                    <a:p>
                      <a:r>
                        <a:rPr lang="en-GB" b="1" dirty="0"/>
                        <a:t>Invention</a:t>
                      </a:r>
                    </a:p>
                  </a:txBody>
                  <a:tcPr>
                    <a:solidFill>
                      <a:srgbClr val="B7FEE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Energy-saving /3</a:t>
                      </a:r>
                    </a:p>
                  </a:txBody>
                  <a:tcPr>
                    <a:solidFill>
                      <a:srgbClr val="B7FEE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Practicality /3</a:t>
                      </a:r>
                    </a:p>
                  </a:txBody>
                  <a:tcPr>
                    <a:solidFill>
                      <a:srgbClr val="B7FEE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Usefulness /3</a:t>
                      </a:r>
                    </a:p>
                  </a:txBody>
                  <a:tcPr>
                    <a:solidFill>
                      <a:srgbClr val="B7FEE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Total </a:t>
                      </a:r>
                    </a:p>
                    <a:p>
                      <a:r>
                        <a:rPr lang="en-GB" b="1" dirty="0"/>
                        <a:t>/9</a:t>
                      </a:r>
                    </a:p>
                  </a:txBody>
                  <a:tcPr>
                    <a:solidFill>
                      <a:srgbClr val="B7FEE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Rank</a:t>
                      </a:r>
                    </a:p>
                  </a:txBody>
                  <a:tcPr>
                    <a:solidFill>
                      <a:srgbClr val="B7FEE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0658201"/>
                  </a:ext>
                </a:extLst>
              </a:tr>
              <a:tr h="45047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0460687"/>
                  </a:ext>
                </a:extLst>
              </a:tr>
              <a:tr h="45047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8197690"/>
                  </a:ext>
                </a:extLst>
              </a:tr>
              <a:tr h="45047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8071200"/>
                  </a:ext>
                </a:extLst>
              </a:tr>
              <a:tr h="45047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0560052"/>
                  </a:ext>
                </a:extLst>
              </a:tr>
              <a:tr h="45047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4306551"/>
                  </a:ext>
                </a:extLst>
              </a:tr>
              <a:tr h="45047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6892216"/>
                  </a:ext>
                </a:extLst>
              </a:tr>
              <a:tr h="45047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908647"/>
                  </a:ext>
                </a:extLst>
              </a:tr>
              <a:tr h="45047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3807173"/>
                  </a:ext>
                </a:extLst>
              </a:tr>
              <a:tr h="45047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2119046"/>
                  </a:ext>
                </a:extLst>
              </a:tr>
              <a:tr h="45047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9757126"/>
                  </a:ext>
                </a:extLst>
              </a:tr>
            </a:tbl>
          </a:graphicData>
        </a:graphic>
      </p:graphicFrame>
      <p:pic>
        <p:nvPicPr>
          <p:cNvPr id="9" name="Picture 8" descr="A picture containing instrument, violin, sheep&#10;&#10;Description automatically generated">
            <a:extLst>
              <a:ext uri="{FF2B5EF4-FFF2-40B4-BE49-F238E27FC236}">
                <a16:creationId xmlns:a16="http://schemas.microsoft.com/office/drawing/2014/main" id="{03283A99-2847-4CBF-82CA-9B6CFF3F7BF1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5454" y="1776597"/>
            <a:ext cx="299291" cy="24619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2A3FB83-E969-4ADF-BDD8-46AF5078FF4B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61386" y="1288489"/>
            <a:ext cx="271463" cy="204788"/>
          </a:xfrm>
          <a:prstGeom prst="rect">
            <a:avLst/>
          </a:prstGeom>
        </p:spPr>
      </p:pic>
      <p:pic>
        <p:nvPicPr>
          <p:cNvPr id="11" name="Picture 10" descr="A person sitting at a desk&#10;&#10;Description automatically generated with medium confidence">
            <a:extLst>
              <a:ext uri="{FF2B5EF4-FFF2-40B4-BE49-F238E27FC236}">
                <a16:creationId xmlns:a16="http://schemas.microsoft.com/office/drawing/2014/main" id="{B15C5204-6281-4857-8684-04F0196A436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645" y="1296910"/>
            <a:ext cx="1237789" cy="825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95499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85AEDD4F-1907-46EC-BCB1-0BB63D466622}"/>
              </a:ext>
            </a:extLst>
          </p:cNvPr>
          <p:cNvGrpSpPr/>
          <p:nvPr/>
        </p:nvGrpSpPr>
        <p:grpSpPr>
          <a:xfrm>
            <a:off x="4838611" y="1421659"/>
            <a:ext cx="1490014" cy="1374850"/>
            <a:chOff x="4838611" y="1421659"/>
            <a:chExt cx="1490014" cy="1374850"/>
          </a:xfrm>
        </p:grpSpPr>
        <p:pic>
          <p:nvPicPr>
            <p:cNvPr id="74" name="Picture 73" descr="A picture containing tree, outdoor, person, person&#10;&#10;Description automatically generated">
              <a:extLst>
                <a:ext uri="{FF2B5EF4-FFF2-40B4-BE49-F238E27FC236}">
                  <a16:creationId xmlns:a16="http://schemas.microsoft.com/office/drawing/2014/main" id="{53BBE720-8F86-4DB9-8AC1-C6457027EC8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954213" y="1492918"/>
              <a:ext cx="1335115" cy="91857"/>
            </a:xfrm>
            <a:prstGeom prst="rect">
              <a:avLst/>
            </a:prstGeom>
            <a:effectLst/>
          </p:spPr>
        </p:pic>
        <p:pic>
          <p:nvPicPr>
            <p:cNvPr id="3" name="Picture 2" descr="A picture containing tree, outdoor, person, person&#10;&#10;Description automatically generated">
              <a:extLst>
                <a:ext uri="{FF2B5EF4-FFF2-40B4-BE49-F238E27FC236}">
                  <a16:creationId xmlns:a16="http://schemas.microsoft.com/office/drawing/2014/main" id="{C05B0FE6-1677-4424-A822-18B7BA34DE4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958647" y="1579102"/>
              <a:ext cx="1253372" cy="1217407"/>
            </a:xfrm>
            <a:prstGeom prst="rect">
              <a:avLst/>
            </a:prstGeom>
          </p:spPr>
        </p:pic>
        <p:pic>
          <p:nvPicPr>
            <p:cNvPr id="73" name="Picture 72" descr="A picture containing tree, outdoor, person, person&#10;&#10;Description automatically generated">
              <a:extLst>
                <a:ext uri="{FF2B5EF4-FFF2-40B4-BE49-F238E27FC236}">
                  <a16:creationId xmlns:a16="http://schemas.microsoft.com/office/drawing/2014/main" id="{A29B7645-6271-4A91-8341-8E756FAFF09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914916" y="1533863"/>
              <a:ext cx="1335115" cy="90478"/>
            </a:xfrm>
            <a:prstGeom prst="rect">
              <a:avLst/>
            </a:prstGeom>
            <a:effectLst>
              <a:softEdge rad="31750"/>
            </a:effectLst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13B4BAC3-D268-4A8A-B5AC-007D71D731E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561611" y="1461965"/>
              <a:ext cx="277363" cy="319085"/>
            </a:xfrm>
            <a:prstGeom prst="rect">
              <a:avLst/>
            </a:prstGeom>
            <a:scene3d>
              <a:camera prst="isometricRightUp"/>
              <a:lightRig rig="threePt" dir="t"/>
            </a:scene3d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E26C8DA0-F721-4E6C-A9A1-984E994CF048}"/>
                </a:ext>
              </a:extLst>
            </p:cNvPr>
            <p:cNvSpPr/>
            <p:nvPr/>
          </p:nvSpPr>
          <p:spPr>
            <a:xfrm>
              <a:off x="6212019" y="1421659"/>
              <a:ext cx="116606" cy="13250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DB873EDC-4433-4B96-B126-B043D545CC75}"/>
                </a:ext>
              </a:extLst>
            </p:cNvPr>
            <p:cNvSpPr/>
            <p:nvPr/>
          </p:nvSpPr>
          <p:spPr>
            <a:xfrm>
              <a:off x="4838611" y="1471414"/>
              <a:ext cx="116606" cy="13250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3" name="Slide Number Placeholder 5">
            <a:extLst>
              <a:ext uri="{FF2B5EF4-FFF2-40B4-BE49-F238E27FC236}">
                <a16:creationId xmlns:a16="http://schemas.microsoft.com/office/drawing/2014/main" id="{E6D0423F-3D84-4087-AD95-34E35F7CDB6C}"/>
              </a:ext>
            </a:extLst>
          </p:cNvPr>
          <p:cNvSpPr txBox="1">
            <a:spLocks/>
          </p:cNvSpPr>
          <p:nvPr/>
        </p:nvSpPr>
        <p:spPr>
          <a:xfrm>
            <a:off x="6426200" y="9403997"/>
            <a:ext cx="1543050" cy="52740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15103D5-DBE5-4202-8036-570937745E85}" type="slidenum">
              <a:rPr lang="en-GB" smtClean="0">
                <a:solidFill>
                  <a:schemeClr val="bg1"/>
                </a:solidFill>
              </a:rPr>
              <a:pPr/>
              <a:t>2</a:t>
            </a:fld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4" name="Title 1">
            <a:extLst>
              <a:ext uri="{FF2B5EF4-FFF2-40B4-BE49-F238E27FC236}">
                <a16:creationId xmlns:a16="http://schemas.microsoft.com/office/drawing/2014/main" id="{F6CAD440-BA57-4CC3-9FDD-10BFF7CBC3BA}"/>
              </a:ext>
            </a:extLst>
          </p:cNvPr>
          <p:cNvSpPr txBox="1">
            <a:spLocks/>
          </p:cNvSpPr>
          <p:nvPr/>
        </p:nvSpPr>
        <p:spPr>
          <a:xfrm>
            <a:off x="471487" y="641444"/>
            <a:ext cx="5829300" cy="491321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>
                <a:latin typeface="Century Gothic" panose="020B0502020202020204" pitchFamily="34" charset="0"/>
              </a:rPr>
              <a:t>Inventions 1-5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55FDB8D-6B43-4185-82B2-AFA1BB594BD1}"/>
              </a:ext>
            </a:extLst>
          </p:cNvPr>
          <p:cNvGrpSpPr/>
          <p:nvPr/>
        </p:nvGrpSpPr>
        <p:grpSpPr>
          <a:xfrm>
            <a:off x="573380" y="1359568"/>
            <a:ext cx="5727407" cy="7904988"/>
            <a:chOff x="573380" y="1359568"/>
            <a:chExt cx="5727407" cy="8874608"/>
          </a:xfrm>
          <a:noFill/>
        </p:grpSpPr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3456E89A-C896-4C0F-8788-989EB7CC4DD4}"/>
                </a:ext>
              </a:extLst>
            </p:cNvPr>
            <p:cNvSpPr/>
            <p:nvPr/>
          </p:nvSpPr>
          <p:spPr>
            <a:xfrm>
              <a:off x="589547" y="3172326"/>
              <a:ext cx="5711240" cy="1660358"/>
            </a:xfrm>
            <a:prstGeom prst="rect">
              <a:avLst/>
            </a:prstGeom>
            <a:grpFill/>
            <a:ln>
              <a:solidFill>
                <a:srgbClr val="4A65D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F243CEDF-F7AE-4B3C-ABC0-10ECE4997649}"/>
                </a:ext>
              </a:extLst>
            </p:cNvPr>
            <p:cNvSpPr/>
            <p:nvPr/>
          </p:nvSpPr>
          <p:spPr>
            <a:xfrm>
              <a:off x="573380" y="4985084"/>
              <a:ext cx="5711240" cy="1660358"/>
            </a:xfrm>
            <a:prstGeom prst="rect">
              <a:avLst/>
            </a:prstGeom>
            <a:grpFill/>
            <a:ln>
              <a:solidFill>
                <a:srgbClr val="4A65D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25EB3FF7-75DC-40CA-AE0D-B7C879E101AF}"/>
                </a:ext>
              </a:extLst>
            </p:cNvPr>
            <p:cNvSpPr/>
            <p:nvPr/>
          </p:nvSpPr>
          <p:spPr>
            <a:xfrm>
              <a:off x="573380" y="6797842"/>
              <a:ext cx="5711240" cy="1660358"/>
            </a:xfrm>
            <a:prstGeom prst="rect">
              <a:avLst/>
            </a:prstGeom>
            <a:grpFill/>
            <a:ln>
              <a:solidFill>
                <a:srgbClr val="4A65D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3CF2EDB2-8489-4080-BF3B-62EA0C1DC1E4}"/>
                </a:ext>
              </a:extLst>
            </p:cNvPr>
            <p:cNvSpPr/>
            <p:nvPr/>
          </p:nvSpPr>
          <p:spPr>
            <a:xfrm>
              <a:off x="589547" y="8573818"/>
              <a:ext cx="5711240" cy="1660358"/>
            </a:xfrm>
            <a:prstGeom prst="rect">
              <a:avLst/>
            </a:prstGeom>
            <a:grpFill/>
            <a:ln>
              <a:solidFill>
                <a:srgbClr val="4A65D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784F316C-F131-49FC-B1E1-7F033C157431}"/>
                </a:ext>
              </a:extLst>
            </p:cNvPr>
            <p:cNvSpPr/>
            <p:nvPr/>
          </p:nvSpPr>
          <p:spPr>
            <a:xfrm>
              <a:off x="589547" y="1359568"/>
              <a:ext cx="5711240" cy="1660358"/>
            </a:xfrm>
            <a:prstGeom prst="rect">
              <a:avLst/>
            </a:prstGeom>
            <a:grpFill/>
            <a:ln>
              <a:solidFill>
                <a:srgbClr val="4A65D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1FC8BAC6-A3D9-47E1-B2E4-99BB01CAAD3D}"/>
              </a:ext>
            </a:extLst>
          </p:cNvPr>
          <p:cNvSpPr txBox="1"/>
          <p:nvPr/>
        </p:nvSpPr>
        <p:spPr>
          <a:xfrm>
            <a:off x="589547" y="1359568"/>
            <a:ext cx="37756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Turbine Headband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B46E40B-2049-40F7-B12E-D758C352F566}"/>
              </a:ext>
            </a:extLst>
          </p:cNvPr>
          <p:cNvSpPr txBox="1"/>
          <p:nvPr/>
        </p:nvSpPr>
        <p:spPr>
          <a:xfrm>
            <a:off x="611978" y="1688867"/>
            <a:ext cx="116290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Charge your phone while you run.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78C525D8-2FAA-4944-8A60-144C490FE67E}"/>
              </a:ext>
            </a:extLst>
          </p:cNvPr>
          <p:cNvSpPr txBox="1"/>
          <p:nvPr/>
        </p:nvSpPr>
        <p:spPr>
          <a:xfrm>
            <a:off x="621130" y="2984511"/>
            <a:ext cx="37756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err="1"/>
              <a:t>SunCook</a:t>
            </a:r>
            <a:endParaRPr lang="en-GB" sz="1600" b="1" dirty="0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5D54FA5D-2774-4CE8-AD59-76589411AFC6}"/>
              </a:ext>
            </a:extLst>
          </p:cNvPr>
          <p:cNvSpPr txBox="1"/>
          <p:nvPr/>
        </p:nvSpPr>
        <p:spPr>
          <a:xfrm>
            <a:off x="611978" y="3325549"/>
            <a:ext cx="217630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A portable oven to cook food with the Sun’s energy.</a:t>
            </a:r>
          </a:p>
          <a:p>
            <a:r>
              <a:rPr lang="en-GB" sz="1400" dirty="0"/>
              <a:t>It will boil water in 30 minutes in hot sun (35°C).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7110B4B4-EA83-4DB8-A685-AC46A09D77A2}"/>
              </a:ext>
            </a:extLst>
          </p:cNvPr>
          <p:cNvSpPr txBox="1"/>
          <p:nvPr/>
        </p:nvSpPr>
        <p:spPr>
          <a:xfrm>
            <a:off x="3453281" y="3058062"/>
            <a:ext cx="13395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dirty="0"/>
              <a:t>Put food in the tube.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7373FB8D-298A-4D98-86BB-FE27B5486534}"/>
              </a:ext>
            </a:extLst>
          </p:cNvPr>
          <p:cNvSpPr txBox="1"/>
          <p:nvPr/>
        </p:nvSpPr>
        <p:spPr>
          <a:xfrm>
            <a:off x="2654405" y="3679984"/>
            <a:ext cx="172465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dirty="0"/>
              <a:t>Shiny surfaces reflect the Sun’s energy towards the food.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6689F24C-3952-430E-95A2-FA77223138B1}"/>
              </a:ext>
            </a:extLst>
          </p:cNvPr>
          <p:cNvSpPr txBox="1"/>
          <p:nvPr/>
        </p:nvSpPr>
        <p:spPr>
          <a:xfrm>
            <a:off x="3291437" y="1571174"/>
            <a:ext cx="178252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As you run through the air, It spins the turbine around and generates a small amount of electricity.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CA8C1161-9617-4B6F-87E6-FAD1CAE79C43}"/>
              </a:ext>
            </a:extLst>
          </p:cNvPr>
          <p:cNvSpPr txBox="1"/>
          <p:nvPr/>
        </p:nvSpPr>
        <p:spPr>
          <a:xfrm>
            <a:off x="588864" y="6213911"/>
            <a:ext cx="37756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Coffee Chum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00D11294-EB85-4FEB-9B12-A42A24B37FD1}"/>
              </a:ext>
            </a:extLst>
          </p:cNvPr>
          <p:cNvSpPr txBox="1"/>
          <p:nvPr/>
        </p:nvSpPr>
        <p:spPr>
          <a:xfrm>
            <a:off x="588864" y="6552465"/>
            <a:ext cx="172465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Plug in this reusable coffee cup and charge it up.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F2E2B3B2-2E97-4B03-993C-2D6710482A7E}"/>
              </a:ext>
            </a:extLst>
          </p:cNvPr>
          <p:cNvSpPr txBox="1"/>
          <p:nvPr/>
        </p:nvSpPr>
        <p:spPr>
          <a:xfrm>
            <a:off x="4199024" y="6518977"/>
            <a:ext cx="187095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It will release heat and keep your coffee warm for up to 3 hours.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8630248D-8433-4DDB-A2D1-60C43F249996}"/>
              </a:ext>
            </a:extLst>
          </p:cNvPr>
          <p:cNvSpPr txBox="1"/>
          <p:nvPr/>
        </p:nvSpPr>
        <p:spPr>
          <a:xfrm>
            <a:off x="621130" y="7818368"/>
            <a:ext cx="37756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Washing Pod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649F4DC3-A1AC-4B74-89E6-A55A09C0CAAD}"/>
              </a:ext>
            </a:extLst>
          </p:cNvPr>
          <p:cNvSpPr txBox="1"/>
          <p:nvPr/>
        </p:nvSpPr>
        <p:spPr>
          <a:xfrm>
            <a:off x="624873" y="8087976"/>
            <a:ext cx="137606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A portable washing machine.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69B493FA-30E4-4E96-AA63-1EEE85C2DE95}"/>
              </a:ext>
            </a:extLst>
          </p:cNvPr>
          <p:cNvSpPr txBox="1"/>
          <p:nvPr/>
        </p:nvSpPr>
        <p:spPr>
          <a:xfrm>
            <a:off x="1633191" y="8283063"/>
            <a:ext cx="172828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Put the washing, warm water and detergent in the basket.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31ED64A2-FCCA-4DC9-931E-2423EF84020F}"/>
              </a:ext>
            </a:extLst>
          </p:cNvPr>
          <p:cNvSpPr txBox="1"/>
          <p:nvPr/>
        </p:nvSpPr>
        <p:spPr>
          <a:xfrm>
            <a:off x="4580032" y="7849424"/>
            <a:ext cx="172075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Move the handle to spin the basket and wash the clothes. 10 minutes of spinning is enough for one wash.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36F8F63C-95B7-4E89-94B7-D1158D499F15}"/>
              </a:ext>
            </a:extLst>
          </p:cNvPr>
          <p:cNvCxnSpPr>
            <a:cxnSpLocks/>
          </p:cNvCxnSpPr>
          <p:nvPr/>
        </p:nvCxnSpPr>
        <p:spPr>
          <a:xfrm flipV="1">
            <a:off x="2987620" y="8606339"/>
            <a:ext cx="491039" cy="10843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946F34E4-0865-4001-8028-57BB2FA20FD9}"/>
              </a:ext>
            </a:extLst>
          </p:cNvPr>
          <p:cNvGrpSpPr/>
          <p:nvPr/>
        </p:nvGrpSpPr>
        <p:grpSpPr>
          <a:xfrm>
            <a:off x="4792860" y="3127983"/>
            <a:ext cx="1361629" cy="1236469"/>
            <a:chOff x="2114249" y="3549251"/>
            <a:chExt cx="2446942" cy="2328554"/>
          </a:xfrm>
        </p:grpSpPr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DFC31993-88A9-42DE-BF7F-CAB7EEAC0FE7}"/>
                </a:ext>
              </a:extLst>
            </p:cNvPr>
            <p:cNvSpPr/>
            <p:nvPr/>
          </p:nvSpPr>
          <p:spPr>
            <a:xfrm>
              <a:off x="2788196" y="3549251"/>
              <a:ext cx="1772995" cy="2003288"/>
            </a:xfrm>
            <a:custGeom>
              <a:avLst/>
              <a:gdLst>
                <a:gd name="connsiteX0" fmla="*/ 132804 w 1772995"/>
                <a:gd name="connsiteY0" fmla="*/ 521099 h 2003288"/>
                <a:gd name="connsiteX1" fmla="*/ 189954 w 1772995"/>
                <a:gd name="connsiteY1" fmla="*/ 451249 h 2003288"/>
                <a:gd name="connsiteX2" fmla="*/ 240754 w 1772995"/>
                <a:gd name="connsiteY2" fmla="*/ 368699 h 2003288"/>
                <a:gd name="connsiteX3" fmla="*/ 259804 w 1772995"/>
                <a:gd name="connsiteY3" fmla="*/ 298849 h 2003288"/>
                <a:gd name="connsiteX4" fmla="*/ 234404 w 1772995"/>
                <a:gd name="connsiteY4" fmla="*/ 203599 h 2003288"/>
                <a:gd name="connsiteX5" fmla="*/ 380454 w 1772995"/>
                <a:gd name="connsiteY5" fmla="*/ 51199 h 2003288"/>
                <a:gd name="connsiteX6" fmla="*/ 482054 w 1772995"/>
                <a:gd name="connsiteY6" fmla="*/ 6749 h 2003288"/>
                <a:gd name="connsiteX7" fmla="*/ 634454 w 1772995"/>
                <a:gd name="connsiteY7" fmla="*/ 19449 h 2003288"/>
                <a:gd name="connsiteX8" fmla="*/ 913854 w 1772995"/>
                <a:gd name="connsiteY8" fmla="*/ 184549 h 2003288"/>
                <a:gd name="connsiteX9" fmla="*/ 1288504 w 1772995"/>
                <a:gd name="connsiteY9" fmla="*/ 476649 h 2003288"/>
                <a:gd name="connsiteX10" fmla="*/ 1542504 w 1772995"/>
                <a:gd name="connsiteY10" fmla="*/ 736999 h 2003288"/>
                <a:gd name="connsiteX11" fmla="*/ 1733004 w 1772995"/>
                <a:gd name="connsiteY11" fmla="*/ 959249 h 2003288"/>
                <a:gd name="connsiteX12" fmla="*/ 1771104 w 1772995"/>
                <a:gd name="connsiteY12" fmla="*/ 1206899 h 2003288"/>
                <a:gd name="connsiteX13" fmla="*/ 1752054 w 1772995"/>
                <a:gd name="connsiteY13" fmla="*/ 1479949 h 2003288"/>
                <a:gd name="connsiteX14" fmla="*/ 1625054 w 1772995"/>
                <a:gd name="connsiteY14" fmla="*/ 1759349 h 2003288"/>
                <a:gd name="connsiteX15" fmla="*/ 1466304 w 1772995"/>
                <a:gd name="connsiteY15" fmla="*/ 1918099 h 2003288"/>
                <a:gd name="connsiteX16" fmla="*/ 1377404 w 1772995"/>
                <a:gd name="connsiteY16" fmla="*/ 1968899 h 2003288"/>
                <a:gd name="connsiteX17" fmla="*/ 1269454 w 1772995"/>
                <a:gd name="connsiteY17" fmla="*/ 1956199 h 2003288"/>
                <a:gd name="connsiteX18" fmla="*/ 717004 w 1772995"/>
                <a:gd name="connsiteY18" fmla="*/ 1403749 h 2003288"/>
                <a:gd name="connsiteX19" fmla="*/ 31204 w 1772995"/>
                <a:gd name="connsiteY19" fmla="*/ 654449 h 2003288"/>
                <a:gd name="connsiteX20" fmla="*/ 132804 w 1772995"/>
                <a:gd name="connsiteY20" fmla="*/ 521099 h 20032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772995" h="2003288">
                  <a:moveTo>
                    <a:pt x="132804" y="521099"/>
                  </a:moveTo>
                  <a:cubicBezTo>
                    <a:pt x="159262" y="487232"/>
                    <a:pt x="171962" y="476649"/>
                    <a:pt x="189954" y="451249"/>
                  </a:cubicBezTo>
                  <a:cubicBezTo>
                    <a:pt x="207946" y="425849"/>
                    <a:pt x="229112" y="394099"/>
                    <a:pt x="240754" y="368699"/>
                  </a:cubicBezTo>
                  <a:cubicBezTo>
                    <a:pt x="252396" y="343299"/>
                    <a:pt x="260862" y="326366"/>
                    <a:pt x="259804" y="298849"/>
                  </a:cubicBezTo>
                  <a:cubicBezTo>
                    <a:pt x="258746" y="271332"/>
                    <a:pt x="214296" y="244874"/>
                    <a:pt x="234404" y="203599"/>
                  </a:cubicBezTo>
                  <a:cubicBezTo>
                    <a:pt x="254512" y="162324"/>
                    <a:pt x="339179" y="84007"/>
                    <a:pt x="380454" y="51199"/>
                  </a:cubicBezTo>
                  <a:cubicBezTo>
                    <a:pt x="421729" y="18391"/>
                    <a:pt x="439721" y="12041"/>
                    <a:pt x="482054" y="6749"/>
                  </a:cubicBezTo>
                  <a:cubicBezTo>
                    <a:pt x="524387" y="1457"/>
                    <a:pt x="562487" y="-10184"/>
                    <a:pt x="634454" y="19449"/>
                  </a:cubicBezTo>
                  <a:cubicBezTo>
                    <a:pt x="706421" y="49082"/>
                    <a:pt x="804846" y="108349"/>
                    <a:pt x="913854" y="184549"/>
                  </a:cubicBezTo>
                  <a:cubicBezTo>
                    <a:pt x="1022862" y="260749"/>
                    <a:pt x="1183729" y="384574"/>
                    <a:pt x="1288504" y="476649"/>
                  </a:cubicBezTo>
                  <a:cubicBezTo>
                    <a:pt x="1393279" y="568724"/>
                    <a:pt x="1468421" y="656566"/>
                    <a:pt x="1542504" y="736999"/>
                  </a:cubicBezTo>
                  <a:cubicBezTo>
                    <a:pt x="1616587" y="817432"/>
                    <a:pt x="1694904" y="880932"/>
                    <a:pt x="1733004" y="959249"/>
                  </a:cubicBezTo>
                  <a:cubicBezTo>
                    <a:pt x="1771104" y="1037566"/>
                    <a:pt x="1767929" y="1120116"/>
                    <a:pt x="1771104" y="1206899"/>
                  </a:cubicBezTo>
                  <a:cubicBezTo>
                    <a:pt x="1774279" y="1293682"/>
                    <a:pt x="1776396" y="1387874"/>
                    <a:pt x="1752054" y="1479949"/>
                  </a:cubicBezTo>
                  <a:cubicBezTo>
                    <a:pt x="1727712" y="1572024"/>
                    <a:pt x="1672679" y="1686324"/>
                    <a:pt x="1625054" y="1759349"/>
                  </a:cubicBezTo>
                  <a:cubicBezTo>
                    <a:pt x="1577429" y="1832374"/>
                    <a:pt x="1507579" y="1883174"/>
                    <a:pt x="1466304" y="1918099"/>
                  </a:cubicBezTo>
                  <a:cubicBezTo>
                    <a:pt x="1425029" y="1953024"/>
                    <a:pt x="1410212" y="1962549"/>
                    <a:pt x="1377404" y="1968899"/>
                  </a:cubicBezTo>
                  <a:cubicBezTo>
                    <a:pt x="1344596" y="1975249"/>
                    <a:pt x="1379521" y="2050391"/>
                    <a:pt x="1269454" y="1956199"/>
                  </a:cubicBezTo>
                  <a:cubicBezTo>
                    <a:pt x="1159387" y="1862007"/>
                    <a:pt x="923379" y="1620707"/>
                    <a:pt x="717004" y="1403749"/>
                  </a:cubicBezTo>
                  <a:cubicBezTo>
                    <a:pt x="510629" y="1186791"/>
                    <a:pt x="132804" y="800499"/>
                    <a:pt x="31204" y="654449"/>
                  </a:cubicBezTo>
                  <a:cubicBezTo>
                    <a:pt x="-70396" y="508399"/>
                    <a:pt x="106346" y="554966"/>
                    <a:pt x="132804" y="521099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A533AA9D-5E5C-451B-AE18-67E8E2B6F484}"/>
                </a:ext>
              </a:extLst>
            </p:cNvPr>
            <p:cNvSpPr/>
            <p:nvPr/>
          </p:nvSpPr>
          <p:spPr>
            <a:xfrm rot="16404296" flipH="1">
              <a:off x="2229395" y="3989664"/>
              <a:ext cx="1772995" cy="2003288"/>
            </a:xfrm>
            <a:custGeom>
              <a:avLst/>
              <a:gdLst>
                <a:gd name="connsiteX0" fmla="*/ 132804 w 1772995"/>
                <a:gd name="connsiteY0" fmla="*/ 521099 h 2003288"/>
                <a:gd name="connsiteX1" fmla="*/ 189954 w 1772995"/>
                <a:gd name="connsiteY1" fmla="*/ 451249 h 2003288"/>
                <a:gd name="connsiteX2" fmla="*/ 240754 w 1772995"/>
                <a:gd name="connsiteY2" fmla="*/ 368699 h 2003288"/>
                <a:gd name="connsiteX3" fmla="*/ 259804 w 1772995"/>
                <a:gd name="connsiteY3" fmla="*/ 298849 h 2003288"/>
                <a:gd name="connsiteX4" fmla="*/ 234404 w 1772995"/>
                <a:gd name="connsiteY4" fmla="*/ 203599 h 2003288"/>
                <a:gd name="connsiteX5" fmla="*/ 380454 w 1772995"/>
                <a:gd name="connsiteY5" fmla="*/ 51199 h 2003288"/>
                <a:gd name="connsiteX6" fmla="*/ 482054 w 1772995"/>
                <a:gd name="connsiteY6" fmla="*/ 6749 h 2003288"/>
                <a:gd name="connsiteX7" fmla="*/ 634454 w 1772995"/>
                <a:gd name="connsiteY7" fmla="*/ 19449 h 2003288"/>
                <a:gd name="connsiteX8" fmla="*/ 913854 w 1772995"/>
                <a:gd name="connsiteY8" fmla="*/ 184549 h 2003288"/>
                <a:gd name="connsiteX9" fmla="*/ 1288504 w 1772995"/>
                <a:gd name="connsiteY9" fmla="*/ 476649 h 2003288"/>
                <a:gd name="connsiteX10" fmla="*/ 1542504 w 1772995"/>
                <a:gd name="connsiteY10" fmla="*/ 736999 h 2003288"/>
                <a:gd name="connsiteX11" fmla="*/ 1733004 w 1772995"/>
                <a:gd name="connsiteY11" fmla="*/ 959249 h 2003288"/>
                <a:gd name="connsiteX12" fmla="*/ 1771104 w 1772995"/>
                <a:gd name="connsiteY12" fmla="*/ 1206899 h 2003288"/>
                <a:gd name="connsiteX13" fmla="*/ 1752054 w 1772995"/>
                <a:gd name="connsiteY13" fmla="*/ 1479949 h 2003288"/>
                <a:gd name="connsiteX14" fmla="*/ 1625054 w 1772995"/>
                <a:gd name="connsiteY14" fmla="*/ 1759349 h 2003288"/>
                <a:gd name="connsiteX15" fmla="*/ 1466304 w 1772995"/>
                <a:gd name="connsiteY15" fmla="*/ 1918099 h 2003288"/>
                <a:gd name="connsiteX16" fmla="*/ 1377404 w 1772995"/>
                <a:gd name="connsiteY16" fmla="*/ 1968899 h 2003288"/>
                <a:gd name="connsiteX17" fmla="*/ 1269454 w 1772995"/>
                <a:gd name="connsiteY17" fmla="*/ 1956199 h 2003288"/>
                <a:gd name="connsiteX18" fmla="*/ 717004 w 1772995"/>
                <a:gd name="connsiteY18" fmla="*/ 1403749 h 2003288"/>
                <a:gd name="connsiteX19" fmla="*/ 31204 w 1772995"/>
                <a:gd name="connsiteY19" fmla="*/ 654449 h 2003288"/>
                <a:gd name="connsiteX20" fmla="*/ 132804 w 1772995"/>
                <a:gd name="connsiteY20" fmla="*/ 521099 h 20032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772995" h="2003288">
                  <a:moveTo>
                    <a:pt x="132804" y="521099"/>
                  </a:moveTo>
                  <a:cubicBezTo>
                    <a:pt x="159262" y="487232"/>
                    <a:pt x="171962" y="476649"/>
                    <a:pt x="189954" y="451249"/>
                  </a:cubicBezTo>
                  <a:cubicBezTo>
                    <a:pt x="207946" y="425849"/>
                    <a:pt x="229112" y="394099"/>
                    <a:pt x="240754" y="368699"/>
                  </a:cubicBezTo>
                  <a:cubicBezTo>
                    <a:pt x="252396" y="343299"/>
                    <a:pt x="260862" y="326366"/>
                    <a:pt x="259804" y="298849"/>
                  </a:cubicBezTo>
                  <a:cubicBezTo>
                    <a:pt x="258746" y="271332"/>
                    <a:pt x="214296" y="244874"/>
                    <a:pt x="234404" y="203599"/>
                  </a:cubicBezTo>
                  <a:cubicBezTo>
                    <a:pt x="254512" y="162324"/>
                    <a:pt x="339179" y="84007"/>
                    <a:pt x="380454" y="51199"/>
                  </a:cubicBezTo>
                  <a:cubicBezTo>
                    <a:pt x="421729" y="18391"/>
                    <a:pt x="439721" y="12041"/>
                    <a:pt x="482054" y="6749"/>
                  </a:cubicBezTo>
                  <a:cubicBezTo>
                    <a:pt x="524387" y="1457"/>
                    <a:pt x="562487" y="-10184"/>
                    <a:pt x="634454" y="19449"/>
                  </a:cubicBezTo>
                  <a:cubicBezTo>
                    <a:pt x="706421" y="49082"/>
                    <a:pt x="804846" y="108349"/>
                    <a:pt x="913854" y="184549"/>
                  </a:cubicBezTo>
                  <a:cubicBezTo>
                    <a:pt x="1022862" y="260749"/>
                    <a:pt x="1183729" y="384574"/>
                    <a:pt x="1288504" y="476649"/>
                  </a:cubicBezTo>
                  <a:cubicBezTo>
                    <a:pt x="1393279" y="568724"/>
                    <a:pt x="1468421" y="656566"/>
                    <a:pt x="1542504" y="736999"/>
                  </a:cubicBezTo>
                  <a:cubicBezTo>
                    <a:pt x="1616587" y="817432"/>
                    <a:pt x="1694904" y="880932"/>
                    <a:pt x="1733004" y="959249"/>
                  </a:cubicBezTo>
                  <a:cubicBezTo>
                    <a:pt x="1771104" y="1037566"/>
                    <a:pt x="1767929" y="1120116"/>
                    <a:pt x="1771104" y="1206899"/>
                  </a:cubicBezTo>
                  <a:cubicBezTo>
                    <a:pt x="1774279" y="1293682"/>
                    <a:pt x="1776396" y="1387874"/>
                    <a:pt x="1752054" y="1479949"/>
                  </a:cubicBezTo>
                  <a:cubicBezTo>
                    <a:pt x="1727712" y="1572024"/>
                    <a:pt x="1672679" y="1686324"/>
                    <a:pt x="1625054" y="1759349"/>
                  </a:cubicBezTo>
                  <a:cubicBezTo>
                    <a:pt x="1577429" y="1832374"/>
                    <a:pt x="1507579" y="1883174"/>
                    <a:pt x="1466304" y="1918099"/>
                  </a:cubicBezTo>
                  <a:cubicBezTo>
                    <a:pt x="1425029" y="1953024"/>
                    <a:pt x="1410212" y="1962549"/>
                    <a:pt x="1377404" y="1968899"/>
                  </a:cubicBezTo>
                  <a:cubicBezTo>
                    <a:pt x="1344596" y="1975249"/>
                    <a:pt x="1379521" y="2050391"/>
                    <a:pt x="1269454" y="1956199"/>
                  </a:cubicBezTo>
                  <a:cubicBezTo>
                    <a:pt x="1159387" y="1862007"/>
                    <a:pt x="923379" y="1620707"/>
                    <a:pt x="717004" y="1403749"/>
                  </a:cubicBezTo>
                  <a:cubicBezTo>
                    <a:pt x="510629" y="1186791"/>
                    <a:pt x="132804" y="800499"/>
                    <a:pt x="31204" y="654449"/>
                  </a:cubicBezTo>
                  <a:cubicBezTo>
                    <a:pt x="-70396" y="508399"/>
                    <a:pt x="106346" y="554966"/>
                    <a:pt x="132804" y="521099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B68C4CA9-2C82-4F01-8941-9816C939BBEF}"/>
                </a:ext>
              </a:extLst>
            </p:cNvPr>
            <p:cNvSpPr/>
            <p:nvPr/>
          </p:nvSpPr>
          <p:spPr>
            <a:xfrm>
              <a:off x="2900010" y="3705005"/>
              <a:ext cx="1503969" cy="1691780"/>
            </a:xfrm>
            <a:custGeom>
              <a:avLst/>
              <a:gdLst>
                <a:gd name="connsiteX0" fmla="*/ 99334 w 1503969"/>
                <a:gd name="connsiteY0" fmla="*/ 443088 h 1691780"/>
                <a:gd name="connsiteX1" fmla="*/ 289834 w 1503969"/>
                <a:gd name="connsiteY1" fmla="*/ 170038 h 1691780"/>
                <a:gd name="connsiteX2" fmla="*/ 353334 w 1503969"/>
                <a:gd name="connsiteY2" fmla="*/ 49388 h 1691780"/>
                <a:gd name="connsiteX3" fmla="*/ 499384 w 1503969"/>
                <a:gd name="connsiteY3" fmla="*/ 4938 h 1691780"/>
                <a:gd name="connsiteX4" fmla="*/ 772434 w 1503969"/>
                <a:gd name="connsiteY4" fmla="*/ 157338 h 1691780"/>
                <a:gd name="connsiteX5" fmla="*/ 1299484 w 1503969"/>
                <a:gd name="connsiteY5" fmla="*/ 614538 h 1691780"/>
                <a:gd name="connsiteX6" fmla="*/ 1483634 w 1503969"/>
                <a:gd name="connsiteY6" fmla="*/ 932038 h 1691780"/>
                <a:gd name="connsiteX7" fmla="*/ 1483634 w 1503969"/>
                <a:gd name="connsiteY7" fmla="*/ 1268588 h 1691780"/>
                <a:gd name="connsiteX8" fmla="*/ 1343934 w 1503969"/>
                <a:gd name="connsiteY8" fmla="*/ 1522588 h 1691780"/>
                <a:gd name="connsiteX9" fmla="*/ 1159784 w 1503969"/>
                <a:gd name="connsiteY9" fmla="*/ 1687688 h 1691780"/>
                <a:gd name="connsiteX10" fmla="*/ 912134 w 1503969"/>
                <a:gd name="connsiteY10" fmla="*/ 1541638 h 1691780"/>
                <a:gd name="connsiteX11" fmla="*/ 61234 w 1503969"/>
                <a:gd name="connsiteY11" fmla="*/ 601838 h 1691780"/>
                <a:gd name="connsiteX12" fmla="*/ 99334 w 1503969"/>
                <a:gd name="connsiteY12" fmla="*/ 443088 h 1691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03969" h="1691780">
                  <a:moveTo>
                    <a:pt x="99334" y="443088"/>
                  </a:moveTo>
                  <a:cubicBezTo>
                    <a:pt x="137434" y="371121"/>
                    <a:pt x="247501" y="235655"/>
                    <a:pt x="289834" y="170038"/>
                  </a:cubicBezTo>
                  <a:cubicBezTo>
                    <a:pt x="332167" y="104421"/>
                    <a:pt x="318409" y="76905"/>
                    <a:pt x="353334" y="49388"/>
                  </a:cubicBezTo>
                  <a:cubicBezTo>
                    <a:pt x="388259" y="21871"/>
                    <a:pt x="429534" y="-13054"/>
                    <a:pt x="499384" y="4938"/>
                  </a:cubicBezTo>
                  <a:cubicBezTo>
                    <a:pt x="569234" y="22930"/>
                    <a:pt x="639084" y="55738"/>
                    <a:pt x="772434" y="157338"/>
                  </a:cubicBezTo>
                  <a:cubicBezTo>
                    <a:pt x="905784" y="258938"/>
                    <a:pt x="1180951" y="485421"/>
                    <a:pt x="1299484" y="614538"/>
                  </a:cubicBezTo>
                  <a:cubicBezTo>
                    <a:pt x="1418017" y="743655"/>
                    <a:pt x="1452942" y="823030"/>
                    <a:pt x="1483634" y="932038"/>
                  </a:cubicBezTo>
                  <a:cubicBezTo>
                    <a:pt x="1514326" y="1041046"/>
                    <a:pt x="1506917" y="1170163"/>
                    <a:pt x="1483634" y="1268588"/>
                  </a:cubicBezTo>
                  <a:cubicBezTo>
                    <a:pt x="1460351" y="1367013"/>
                    <a:pt x="1397909" y="1452738"/>
                    <a:pt x="1343934" y="1522588"/>
                  </a:cubicBezTo>
                  <a:cubicBezTo>
                    <a:pt x="1289959" y="1592438"/>
                    <a:pt x="1231751" y="1684513"/>
                    <a:pt x="1159784" y="1687688"/>
                  </a:cubicBezTo>
                  <a:cubicBezTo>
                    <a:pt x="1087817" y="1690863"/>
                    <a:pt x="1095226" y="1722613"/>
                    <a:pt x="912134" y="1541638"/>
                  </a:cubicBezTo>
                  <a:cubicBezTo>
                    <a:pt x="729042" y="1360663"/>
                    <a:pt x="201992" y="781755"/>
                    <a:pt x="61234" y="601838"/>
                  </a:cubicBezTo>
                  <a:cubicBezTo>
                    <a:pt x="-79524" y="421921"/>
                    <a:pt x="61234" y="515055"/>
                    <a:pt x="99334" y="443088"/>
                  </a:cubicBezTo>
                  <a:close/>
                </a:path>
              </a:pathLst>
            </a:custGeom>
            <a:pattFill prst="ltVert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bg1">
                  <a:lumMod val="65000"/>
                  <a:alpha val="97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591B812A-8FF7-4D6D-82C4-CE8C505FCF44}"/>
                </a:ext>
              </a:extLst>
            </p:cNvPr>
            <p:cNvSpPr/>
            <p:nvPr/>
          </p:nvSpPr>
          <p:spPr>
            <a:xfrm rot="16498798" flipH="1">
              <a:off x="2363908" y="4150698"/>
              <a:ext cx="1503969" cy="1691780"/>
            </a:xfrm>
            <a:custGeom>
              <a:avLst/>
              <a:gdLst>
                <a:gd name="connsiteX0" fmla="*/ 99334 w 1503969"/>
                <a:gd name="connsiteY0" fmla="*/ 443088 h 1691780"/>
                <a:gd name="connsiteX1" fmla="*/ 289834 w 1503969"/>
                <a:gd name="connsiteY1" fmla="*/ 170038 h 1691780"/>
                <a:gd name="connsiteX2" fmla="*/ 353334 w 1503969"/>
                <a:gd name="connsiteY2" fmla="*/ 49388 h 1691780"/>
                <a:gd name="connsiteX3" fmla="*/ 499384 w 1503969"/>
                <a:gd name="connsiteY3" fmla="*/ 4938 h 1691780"/>
                <a:gd name="connsiteX4" fmla="*/ 772434 w 1503969"/>
                <a:gd name="connsiteY4" fmla="*/ 157338 h 1691780"/>
                <a:gd name="connsiteX5" fmla="*/ 1299484 w 1503969"/>
                <a:gd name="connsiteY5" fmla="*/ 614538 h 1691780"/>
                <a:gd name="connsiteX6" fmla="*/ 1483634 w 1503969"/>
                <a:gd name="connsiteY6" fmla="*/ 932038 h 1691780"/>
                <a:gd name="connsiteX7" fmla="*/ 1483634 w 1503969"/>
                <a:gd name="connsiteY7" fmla="*/ 1268588 h 1691780"/>
                <a:gd name="connsiteX8" fmla="*/ 1343934 w 1503969"/>
                <a:gd name="connsiteY8" fmla="*/ 1522588 h 1691780"/>
                <a:gd name="connsiteX9" fmla="*/ 1159784 w 1503969"/>
                <a:gd name="connsiteY9" fmla="*/ 1687688 h 1691780"/>
                <a:gd name="connsiteX10" fmla="*/ 912134 w 1503969"/>
                <a:gd name="connsiteY10" fmla="*/ 1541638 h 1691780"/>
                <a:gd name="connsiteX11" fmla="*/ 61234 w 1503969"/>
                <a:gd name="connsiteY11" fmla="*/ 601838 h 1691780"/>
                <a:gd name="connsiteX12" fmla="*/ 99334 w 1503969"/>
                <a:gd name="connsiteY12" fmla="*/ 443088 h 1691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03969" h="1691780">
                  <a:moveTo>
                    <a:pt x="99334" y="443088"/>
                  </a:moveTo>
                  <a:cubicBezTo>
                    <a:pt x="137434" y="371121"/>
                    <a:pt x="247501" y="235655"/>
                    <a:pt x="289834" y="170038"/>
                  </a:cubicBezTo>
                  <a:cubicBezTo>
                    <a:pt x="332167" y="104421"/>
                    <a:pt x="318409" y="76905"/>
                    <a:pt x="353334" y="49388"/>
                  </a:cubicBezTo>
                  <a:cubicBezTo>
                    <a:pt x="388259" y="21871"/>
                    <a:pt x="429534" y="-13054"/>
                    <a:pt x="499384" y="4938"/>
                  </a:cubicBezTo>
                  <a:cubicBezTo>
                    <a:pt x="569234" y="22930"/>
                    <a:pt x="639084" y="55738"/>
                    <a:pt x="772434" y="157338"/>
                  </a:cubicBezTo>
                  <a:cubicBezTo>
                    <a:pt x="905784" y="258938"/>
                    <a:pt x="1180951" y="485421"/>
                    <a:pt x="1299484" y="614538"/>
                  </a:cubicBezTo>
                  <a:cubicBezTo>
                    <a:pt x="1418017" y="743655"/>
                    <a:pt x="1452942" y="823030"/>
                    <a:pt x="1483634" y="932038"/>
                  </a:cubicBezTo>
                  <a:cubicBezTo>
                    <a:pt x="1514326" y="1041046"/>
                    <a:pt x="1506917" y="1170163"/>
                    <a:pt x="1483634" y="1268588"/>
                  </a:cubicBezTo>
                  <a:cubicBezTo>
                    <a:pt x="1460351" y="1367013"/>
                    <a:pt x="1397909" y="1452738"/>
                    <a:pt x="1343934" y="1522588"/>
                  </a:cubicBezTo>
                  <a:cubicBezTo>
                    <a:pt x="1289959" y="1592438"/>
                    <a:pt x="1231751" y="1684513"/>
                    <a:pt x="1159784" y="1687688"/>
                  </a:cubicBezTo>
                  <a:cubicBezTo>
                    <a:pt x="1087817" y="1690863"/>
                    <a:pt x="1095226" y="1722613"/>
                    <a:pt x="912134" y="1541638"/>
                  </a:cubicBezTo>
                  <a:cubicBezTo>
                    <a:pt x="729042" y="1360663"/>
                    <a:pt x="201992" y="781755"/>
                    <a:pt x="61234" y="601838"/>
                  </a:cubicBezTo>
                  <a:cubicBezTo>
                    <a:pt x="-79524" y="421921"/>
                    <a:pt x="61234" y="515055"/>
                    <a:pt x="99334" y="443088"/>
                  </a:cubicBezTo>
                  <a:close/>
                </a:path>
              </a:pathLst>
            </a:custGeom>
            <a:pattFill prst="ltVert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bg1">
                  <a:lumMod val="65000"/>
                  <a:alpha val="97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DAB98844-9C9F-44BF-A6F5-78F1156CAD69}"/>
                </a:ext>
              </a:extLst>
            </p:cNvPr>
            <p:cNvSpPr/>
            <p:nvPr/>
          </p:nvSpPr>
          <p:spPr>
            <a:xfrm>
              <a:off x="2511073" y="3906119"/>
              <a:ext cx="372492" cy="310449"/>
            </a:xfrm>
            <a:custGeom>
              <a:avLst/>
              <a:gdLst>
                <a:gd name="connsiteX0" fmla="*/ 3527 w 372492"/>
                <a:gd name="connsiteY0" fmla="*/ 245743 h 309411"/>
                <a:gd name="connsiteX1" fmla="*/ 9877 w 372492"/>
                <a:gd name="connsiteY1" fmla="*/ 163193 h 309411"/>
                <a:gd name="connsiteX2" fmla="*/ 54327 w 372492"/>
                <a:gd name="connsiteY2" fmla="*/ 74293 h 309411"/>
                <a:gd name="connsiteX3" fmla="*/ 124177 w 372492"/>
                <a:gd name="connsiteY3" fmla="*/ 29843 h 309411"/>
                <a:gd name="connsiteX4" fmla="*/ 194027 w 372492"/>
                <a:gd name="connsiteY4" fmla="*/ 4443 h 309411"/>
                <a:gd name="connsiteX5" fmla="*/ 276577 w 372492"/>
                <a:gd name="connsiteY5" fmla="*/ 4443 h 309411"/>
                <a:gd name="connsiteX6" fmla="*/ 333727 w 372492"/>
                <a:gd name="connsiteY6" fmla="*/ 48893 h 309411"/>
                <a:gd name="connsiteX7" fmla="*/ 371827 w 372492"/>
                <a:gd name="connsiteY7" fmla="*/ 99693 h 309411"/>
                <a:gd name="connsiteX8" fmla="*/ 301977 w 372492"/>
                <a:gd name="connsiteY8" fmla="*/ 80643 h 309411"/>
                <a:gd name="connsiteX9" fmla="*/ 206727 w 372492"/>
                <a:gd name="connsiteY9" fmla="*/ 80643 h 309411"/>
                <a:gd name="connsiteX10" fmla="*/ 105127 w 372492"/>
                <a:gd name="connsiteY10" fmla="*/ 125093 h 309411"/>
                <a:gd name="connsiteX11" fmla="*/ 54327 w 372492"/>
                <a:gd name="connsiteY11" fmla="*/ 194943 h 309411"/>
                <a:gd name="connsiteX12" fmla="*/ 54327 w 372492"/>
                <a:gd name="connsiteY12" fmla="*/ 264793 h 309411"/>
                <a:gd name="connsiteX13" fmla="*/ 54327 w 372492"/>
                <a:gd name="connsiteY13" fmla="*/ 309243 h 309411"/>
                <a:gd name="connsiteX14" fmla="*/ 3527 w 372492"/>
                <a:gd name="connsiteY14" fmla="*/ 245743 h 30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72492" h="309411">
                  <a:moveTo>
                    <a:pt x="3527" y="245743"/>
                  </a:moveTo>
                  <a:cubicBezTo>
                    <a:pt x="-3881" y="221401"/>
                    <a:pt x="1410" y="191768"/>
                    <a:pt x="9877" y="163193"/>
                  </a:cubicBezTo>
                  <a:cubicBezTo>
                    <a:pt x="18344" y="134618"/>
                    <a:pt x="35277" y="96518"/>
                    <a:pt x="54327" y="74293"/>
                  </a:cubicBezTo>
                  <a:cubicBezTo>
                    <a:pt x="73377" y="52068"/>
                    <a:pt x="100894" y="41485"/>
                    <a:pt x="124177" y="29843"/>
                  </a:cubicBezTo>
                  <a:cubicBezTo>
                    <a:pt x="147460" y="18201"/>
                    <a:pt x="168627" y="8676"/>
                    <a:pt x="194027" y="4443"/>
                  </a:cubicBezTo>
                  <a:cubicBezTo>
                    <a:pt x="219427" y="210"/>
                    <a:pt x="253294" y="-2965"/>
                    <a:pt x="276577" y="4443"/>
                  </a:cubicBezTo>
                  <a:cubicBezTo>
                    <a:pt x="299860" y="11851"/>
                    <a:pt x="317852" y="33018"/>
                    <a:pt x="333727" y="48893"/>
                  </a:cubicBezTo>
                  <a:cubicBezTo>
                    <a:pt x="349602" y="64768"/>
                    <a:pt x="377119" y="94401"/>
                    <a:pt x="371827" y="99693"/>
                  </a:cubicBezTo>
                  <a:cubicBezTo>
                    <a:pt x="366535" y="104985"/>
                    <a:pt x="329494" y="83818"/>
                    <a:pt x="301977" y="80643"/>
                  </a:cubicBezTo>
                  <a:cubicBezTo>
                    <a:pt x="274460" y="77468"/>
                    <a:pt x="239535" y="73235"/>
                    <a:pt x="206727" y="80643"/>
                  </a:cubicBezTo>
                  <a:cubicBezTo>
                    <a:pt x="173919" y="88051"/>
                    <a:pt x="130527" y="106043"/>
                    <a:pt x="105127" y="125093"/>
                  </a:cubicBezTo>
                  <a:cubicBezTo>
                    <a:pt x="79727" y="144143"/>
                    <a:pt x="62794" y="171660"/>
                    <a:pt x="54327" y="194943"/>
                  </a:cubicBezTo>
                  <a:cubicBezTo>
                    <a:pt x="45860" y="218226"/>
                    <a:pt x="54327" y="264793"/>
                    <a:pt x="54327" y="264793"/>
                  </a:cubicBezTo>
                  <a:cubicBezTo>
                    <a:pt x="54327" y="283843"/>
                    <a:pt x="63852" y="306068"/>
                    <a:pt x="54327" y="309243"/>
                  </a:cubicBezTo>
                  <a:cubicBezTo>
                    <a:pt x="44802" y="312418"/>
                    <a:pt x="10935" y="270085"/>
                    <a:pt x="3527" y="245743"/>
                  </a:cubicBezTo>
                  <a:close/>
                </a:path>
              </a:pathLst>
            </a:cu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71EC799E-8D87-4EA4-831E-C3366E5697E8}"/>
                </a:ext>
              </a:extLst>
            </p:cNvPr>
            <p:cNvSpPr/>
            <p:nvPr/>
          </p:nvSpPr>
          <p:spPr>
            <a:xfrm>
              <a:off x="2552637" y="3956050"/>
              <a:ext cx="1524099" cy="1605366"/>
            </a:xfrm>
            <a:custGeom>
              <a:avLst/>
              <a:gdLst>
                <a:gd name="connsiteX0" fmla="*/ 38163 w 1524099"/>
                <a:gd name="connsiteY0" fmla="*/ 280382 h 1599998"/>
                <a:gd name="connsiteX1" fmla="*/ 222313 w 1524099"/>
                <a:gd name="connsiteY1" fmla="*/ 470882 h 1599998"/>
                <a:gd name="connsiteX2" fmla="*/ 489013 w 1524099"/>
                <a:gd name="connsiteY2" fmla="*/ 750282 h 1599998"/>
                <a:gd name="connsiteX3" fmla="*/ 749363 w 1524099"/>
                <a:gd name="connsiteY3" fmla="*/ 1061432 h 1599998"/>
                <a:gd name="connsiteX4" fmla="*/ 946213 w 1524099"/>
                <a:gd name="connsiteY4" fmla="*/ 1258282 h 1599998"/>
                <a:gd name="connsiteX5" fmla="*/ 1117663 w 1524099"/>
                <a:gd name="connsiteY5" fmla="*/ 1436082 h 1599998"/>
                <a:gd name="connsiteX6" fmla="*/ 1187513 w 1524099"/>
                <a:gd name="connsiteY6" fmla="*/ 1512282 h 1599998"/>
                <a:gd name="connsiteX7" fmla="*/ 1339913 w 1524099"/>
                <a:gd name="connsiteY7" fmla="*/ 1550382 h 1599998"/>
                <a:gd name="connsiteX8" fmla="*/ 1460563 w 1524099"/>
                <a:gd name="connsiteY8" fmla="*/ 1594832 h 1599998"/>
                <a:gd name="connsiteX9" fmla="*/ 1492313 w 1524099"/>
                <a:gd name="connsiteY9" fmla="*/ 1594832 h 1599998"/>
                <a:gd name="connsiteX10" fmla="*/ 1524063 w 1524099"/>
                <a:gd name="connsiteY10" fmla="*/ 1556732 h 1599998"/>
                <a:gd name="connsiteX11" fmla="*/ 1485963 w 1524099"/>
                <a:gd name="connsiteY11" fmla="*/ 1436082 h 1599998"/>
                <a:gd name="connsiteX12" fmla="*/ 1454213 w 1524099"/>
                <a:gd name="connsiteY12" fmla="*/ 1321782 h 1599998"/>
                <a:gd name="connsiteX13" fmla="*/ 1441513 w 1524099"/>
                <a:gd name="connsiteY13" fmla="*/ 1264632 h 1599998"/>
                <a:gd name="connsiteX14" fmla="*/ 1339913 w 1524099"/>
                <a:gd name="connsiteY14" fmla="*/ 1150332 h 1599998"/>
                <a:gd name="connsiteX15" fmla="*/ 1174813 w 1524099"/>
                <a:gd name="connsiteY15" fmla="*/ 978882 h 1599998"/>
                <a:gd name="connsiteX16" fmla="*/ 793813 w 1524099"/>
                <a:gd name="connsiteY16" fmla="*/ 566132 h 1599998"/>
                <a:gd name="connsiteX17" fmla="*/ 501713 w 1524099"/>
                <a:gd name="connsiteY17" fmla="*/ 267682 h 1599998"/>
                <a:gd name="connsiteX18" fmla="*/ 317563 w 1524099"/>
                <a:gd name="connsiteY18" fmla="*/ 70832 h 1599998"/>
                <a:gd name="connsiteX19" fmla="*/ 298513 w 1524099"/>
                <a:gd name="connsiteY19" fmla="*/ 45432 h 1599998"/>
                <a:gd name="connsiteX20" fmla="*/ 222313 w 1524099"/>
                <a:gd name="connsiteY20" fmla="*/ 7332 h 1599998"/>
                <a:gd name="connsiteX21" fmla="*/ 133413 w 1524099"/>
                <a:gd name="connsiteY21" fmla="*/ 7332 h 1599998"/>
                <a:gd name="connsiteX22" fmla="*/ 12763 w 1524099"/>
                <a:gd name="connsiteY22" fmla="*/ 83532 h 1599998"/>
                <a:gd name="connsiteX23" fmla="*/ 6413 w 1524099"/>
                <a:gd name="connsiteY23" fmla="*/ 185132 h 1599998"/>
                <a:gd name="connsiteX24" fmla="*/ 38163 w 1524099"/>
                <a:gd name="connsiteY24" fmla="*/ 280382 h 1599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524099" h="1599998">
                  <a:moveTo>
                    <a:pt x="38163" y="280382"/>
                  </a:moveTo>
                  <a:cubicBezTo>
                    <a:pt x="74146" y="328007"/>
                    <a:pt x="147171" y="392565"/>
                    <a:pt x="222313" y="470882"/>
                  </a:cubicBezTo>
                  <a:cubicBezTo>
                    <a:pt x="297455" y="549199"/>
                    <a:pt x="401171" y="651857"/>
                    <a:pt x="489013" y="750282"/>
                  </a:cubicBezTo>
                  <a:cubicBezTo>
                    <a:pt x="576855" y="848707"/>
                    <a:pt x="673163" y="976765"/>
                    <a:pt x="749363" y="1061432"/>
                  </a:cubicBezTo>
                  <a:cubicBezTo>
                    <a:pt x="825563" y="1146099"/>
                    <a:pt x="946213" y="1258282"/>
                    <a:pt x="946213" y="1258282"/>
                  </a:cubicBezTo>
                  <a:cubicBezTo>
                    <a:pt x="1007596" y="1320724"/>
                    <a:pt x="1077446" y="1393749"/>
                    <a:pt x="1117663" y="1436082"/>
                  </a:cubicBezTo>
                  <a:cubicBezTo>
                    <a:pt x="1157880" y="1478415"/>
                    <a:pt x="1150471" y="1493232"/>
                    <a:pt x="1187513" y="1512282"/>
                  </a:cubicBezTo>
                  <a:cubicBezTo>
                    <a:pt x="1224555" y="1531332"/>
                    <a:pt x="1294405" y="1536624"/>
                    <a:pt x="1339913" y="1550382"/>
                  </a:cubicBezTo>
                  <a:cubicBezTo>
                    <a:pt x="1385421" y="1564140"/>
                    <a:pt x="1435163" y="1587424"/>
                    <a:pt x="1460563" y="1594832"/>
                  </a:cubicBezTo>
                  <a:cubicBezTo>
                    <a:pt x="1485963" y="1602240"/>
                    <a:pt x="1481730" y="1601182"/>
                    <a:pt x="1492313" y="1594832"/>
                  </a:cubicBezTo>
                  <a:cubicBezTo>
                    <a:pt x="1502896" y="1588482"/>
                    <a:pt x="1525121" y="1583190"/>
                    <a:pt x="1524063" y="1556732"/>
                  </a:cubicBezTo>
                  <a:cubicBezTo>
                    <a:pt x="1523005" y="1530274"/>
                    <a:pt x="1497605" y="1475240"/>
                    <a:pt x="1485963" y="1436082"/>
                  </a:cubicBezTo>
                  <a:cubicBezTo>
                    <a:pt x="1474321" y="1396924"/>
                    <a:pt x="1461621" y="1350357"/>
                    <a:pt x="1454213" y="1321782"/>
                  </a:cubicBezTo>
                  <a:cubicBezTo>
                    <a:pt x="1446805" y="1293207"/>
                    <a:pt x="1460563" y="1293207"/>
                    <a:pt x="1441513" y="1264632"/>
                  </a:cubicBezTo>
                  <a:cubicBezTo>
                    <a:pt x="1422463" y="1236057"/>
                    <a:pt x="1384363" y="1197957"/>
                    <a:pt x="1339913" y="1150332"/>
                  </a:cubicBezTo>
                  <a:cubicBezTo>
                    <a:pt x="1295463" y="1102707"/>
                    <a:pt x="1265830" y="1076249"/>
                    <a:pt x="1174813" y="978882"/>
                  </a:cubicBezTo>
                  <a:cubicBezTo>
                    <a:pt x="1083796" y="881515"/>
                    <a:pt x="905996" y="684665"/>
                    <a:pt x="793813" y="566132"/>
                  </a:cubicBezTo>
                  <a:cubicBezTo>
                    <a:pt x="681630" y="447599"/>
                    <a:pt x="581088" y="350232"/>
                    <a:pt x="501713" y="267682"/>
                  </a:cubicBezTo>
                  <a:cubicBezTo>
                    <a:pt x="422338" y="185132"/>
                    <a:pt x="317563" y="70832"/>
                    <a:pt x="317563" y="70832"/>
                  </a:cubicBezTo>
                  <a:cubicBezTo>
                    <a:pt x="283696" y="33790"/>
                    <a:pt x="314388" y="56015"/>
                    <a:pt x="298513" y="45432"/>
                  </a:cubicBezTo>
                  <a:cubicBezTo>
                    <a:pt x="282638" y="34849"/>
                    <a:pt x="249830" y="13682"/>
                    <a:pt x="222313" y="7332"/>
                  </a:cubicBezTo>
                  <a:cubicBezTo>
                    <a:pt x="194796" y="982"/>
                    <a:pt x="168338" y="-5368"/>
                    <a:pt x="133413" y="7332"/>
                  </a:cubicBezTo>
                  <a:cubicBezTo>
                    <a:pt x="98488" y="20032"/>
                    <a:pt x="33930" y="53899"/>
                    <a:pt x="12763" y="83532"/>
                  </a:cubicBezTo>
                  <a:cubicBezTo>
                    <a:pt x="-8404" y="113165"/>
                    <a:pt x="2180" y="154440"/>
                    <a:pt x="6413" y="185132"/>
                  </a:cubicBezTo>
                  <a:cubicBezTo>
                    <a:pt x="10646" y="215824"/>
                    <a:pt x="2180" y="232757"/>
                    <a:pt x="38163" y="280382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A9049234-8458-4DA3-B086-441AB284FB9A}"/>
              </a:ext>
            </a:extLst>
          </p:cNvPr>
          <p:cNvCxnSpPr>
            <a:cxnSpLocks/>
            <a:stCxn id="85" idx="3"/>
            <a:endCxn id="106" idx="23"/>
          </p:cNvCxnSpPr>
          <p:nvPr/>
        </p:nvCxnSpPr>
        <p:spPr>
          <a:xfrm>
            <a:off x="4792859" y="3319672"/>
            <a:ext cx="324000" cy="12295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9C88A0E0-57F6-48B4-B576-DAAADEDB9913}"/>
              </a:ext>
            </a:extLst>
          </p:cNvPr>
          <p:cNvCxnSpPr>
            <a:cxnSpLocks/>
          </p:cNvCxnSpPr>
          <p:nvPr/>
        </p:nvCxnSpPr>
        <p:spPr>
          <a:xfrm>
            <a:off x="4327152" y="3677643"/>
            <a:ext cx="870490" cy="271025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Arrow Connector 110">
            <a:extLst>
              <a:ext uri="{FF2B5EF4-FFF2-40B4-BE49-F238E27FC236}">
                <a16:creationId xmlns:a16="http://schemas.microsoft.com/office/drawing/2014/main" id="{85AC8B71-34EA-44BC-9776-D49DF2267D47}"/>
              </a:ext>
            </a:extLst>
          </p:cNvPr>
          <p:cNvCxnSpPr>
            <a:cxnSpLocks/>
          </p:cNvCxnSpPr>
          <p:nvPr/>
        </p:nvCxnSpPr>
        <p:spPr>
          <a:xfrm flipV="1">
            <a:off x="5221462" y="3705155"/>
            <a:ext cx="216000" cy="216000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F217E0B1-F9A6-484C-AB99-7B0D1DB6210D}"/>
              </a:ext>
            </a:extLst>
          </p:cNvPr>
          <p:cNvGrpSpPr/>
          <p:nvPr/>
        </p:nvGrpSpPr>
        <p:grpSpPr>
          <a:xfrm>
            <a:off x="3160778" y="7838125"/>
            <a:ext cx="1222333" cy="1020697"/>
            <a:chOff x="2230948" y="5482326"/>
            <a:chExt cx="3330283" cy="2882436"/>
          </a:xfrm>
        </p:grpSpPr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1EB55C4D-B1E7-4869-BCA1-0EC8921CFB89}"/>
                </a:ext>
              </a:extLst>
            </p:cNvPr>
            <p:cNvSpPr/>
            <p:nvPr/>
          </p:nvSpPr>
          <p:spPr>
            <a:xfrm>
              <a:off x="2230948" y="6104709"/>
              <a:ext cx="3307704" cy="2260053"/>
            </a:xfrm>
            <a:custGeom>
              <a:avLst/>
              <a:gdLst>
                <a:gd name="connsiteX0" fmla="*/ 24573 w 3363091"/>
                <a:gd name="connsiteY0" fmla="*/ 52251 h 2260053"/>
                <a:gd name="connsiteX1" fmla="*/ 190036 w 3363091"/>
                <a:gd name="connsiteY1" fmla="*/ 557348 h 2260053"/>
                <a:gd name="connsiteX2" fmla="*/ 399042 w 3363091"/>
                <a:gd name="connsiteY2" fmla="*/ 1497874 h 2260053"/>
                <a:gd name="connsiteX3" fmla="*/ 520962 w 3363091"/>
                <a:gd name="connsiteY3" fmla="*/ 1802674 h 2260053"/>
                <a:gd name="connsiteX4" fmla="*/ 738676 w 3363091"/>
                <a:gd name="connsiteY4" fmla="*/ 2046514 h 2260053"/>
                <a:gd name="connsiteX5" fmla="*/ 1400527 w 3363091"/>
                <a:gd name="connsiteY5" fmla="*/ 2246811 h 2260053"/>
                <a:gd name="connsiteX6" fmla="*/ 2105922 w 3363091"/>
                <a:gd name="connsiteY6" fmla="*/ 2220685 h 2260053"/>
                <a:gd name="connsiteX7" fmla="*/ 2628436 w 3363091"/>
                <a:gd name="connsiteY7" fmla="*/ 2055222 h 2260053"/>
                <a:gd name="connsiteX8" fmla="*/ 2872276 w 3363091"/>
                <a:gd name="connsiteY8" fmla="*/ 1767840 h 2260053"/>
                <a:gd name="connsiteX9" fmla="*/ 3072573 w 3363091"/>
                <a:gd name="connsiteY9" fmla="*/ 1088571 h 2260053"/>
                <a:gd name="connsiteX10" fmla="*/ 3351247 w 3363091"/>
                <a:gd name="connsiteY10" fmla="*/ 87085 h 2260053"/>
                <a:gd name="connsiteX11" fmla="*/ 3351247 w 3363091"/>
                <a:gd name="connsiteY11" fmla="*/ 87085 h 2260053"/>
                <a:gd name="connsiteX12" fmla="*/ 3081282 w 3363091"/>
                <a:gd name="connsiteY12" fmla="*/ 0 h 2260053"/>
                <a:gd name="connsiteX13" fmla="*/ 747384 w 3363091"/>
                <a:gd name="connsiteY13" fmla="*/ 87085 h 2260053"/>
                <a:gd name="connsiteX14" fmla="*/ 24573 w 3363091"/>
                <a:gd name="connsiteY14" fmla="*/ 52251 h 2260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363091" h="2260053">
                  <a:moveTo>
                    <a:pt x="24573" y="52251"/>
                  </a:moveTo>
                  <a:cubicBezTo>
                    <a:pt x="-68318" y="130628"/>
                    <a:pt x="127625" y="316411"/>
                    <a:pt x="190036" y="557348"/>
                  </a:cubicBezTo>
                  <a:cubicBezTo>
                    <a:pt x="252448" y="798285"/>
                    <a:pt x="343888" y="1290320"/>
                    <a:pt x="399042" y="1497874"/>
                  </a:cubicBezTo>
                  <a:cubicBezTo>
                    <a:pt x="454196" y="1705428"/>
                    <a:pt x="464356" y="1711234"/>
                    <a:pt x="520962" y="1802674"/>
                  </a:cubicBezTo>
                  <a:cubicBezTo>
                    <a:pt x="577568" y="1894114"/>
                    <a:pt x="592082" y="1972491"/>
                    <a:pt x="738676" y="2046514"/>
                  </a:cubicBezTo>
                  <a:cubicBezTo>
                    <a:pt x="885270" y="2120537"/>
                    <a:pt x="1172653" y="2217783"/>
                    <a:pt x="1400527" y="2246811"/>
                  </a:cubicBezTo>
                  <a:cubicBezTo>
                    <a:pt x="1628401" y="2275839"/>
                    <a:pt x="1901270" y="2252617"/>
                    <a:pt x="2105922" y="2220685"/>
                  </a:cubicBezTo>
                  <a:cubicBezTo>
                    <a:pt x="2310574" y="2188753"/>
                    <a:pt x="2500710" y="2130696"/>
                    <a:pt x="2628436" y="2055222"/>
                  </a:cubicBezTo>
                  <a:cubicBezTo>
                    <a:pt x="2756162" y="1979748"/>
                    <a:pt x="2798253" y="1928948"/>
                    <a:pt x="2872276" y="1767840"/>
                  </a:cubicBezTo>
                  <a:cubicBezTo>
                    <a:pt x="2946299" y="1606732"/>
                    <a:pt x="2992745" y="1368697"/>
                    <a:pt x="3072573" y="1088571"/>
                  </a:cubicBezTo>
                  <a:cubicBezTo>
                    <a:pt x="3152401" y="808445"/>
                    <a:pt x="3351247" y="87085"/>
                    <a:pt x="3351247" y="87085"/>
                  </a:cubicBezTo>
                  <a:lnTo>
                    <a:pt x="3351247" y="87085"/>
                  </a:lnTo>
                  <a:cubicBezTo>
                    <a:pt x="3306253" y="72571"/>
                    <a:pt x="3515259" y="0"/>
                    <a:pt x="3081282" y="0"/>
                  </a:cubicBezTo>
                  <a:cubicBezTo>
                    <a:pt x="2647305" y="0"/>
                    <a:pt x="1256835" y="79828"/>
                    <a:pt x="747384" y="87085"/>
                  </a:cubicBezTo>
                  <a:cubicBezTo>
                    <a:pt x="237933" y="94342"/>
                    <a:pt x="117464" y="-26126"/>
                    <a:pt x="24573" y="52251"/>
                  </a:cubicBezTo>
                  <a:close/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07BAEDA9-05DC-411E-9669-FAA2E674DEED}"/>
                </a:ext>
              </a:extLst>
            </p:cNvPr>
            <p:cNvSpPr/>
            <p:nvPr/>
          </p:nvSpPr>
          <p:spPr>
            <a:xfrm>
              <a:off x="2483354" y="6547113"/>
              <a:ext cx="2850971" cy="1720552"/>
            </a:xfrm>
            <a:custGeom>
              <a:avLst/>
              <a:gdLst>
                <a:gd name="connsiteX0" fmla="*/ 7297 w 2850971"/>
                <a:gd name="connsiteY0" fmla="*/ 36567 h 1720552"/>
                <a:gd name="connsiteX1" fmla="*/ 85675 w 2850971"/>
                <a:gd name="connsiteY1" fmla="*/ 445870 h 1720552"/>
                <a:gd name="connsiteX2" fmla="*/ 225012 w 2850971"/>
                <a:gd name="connsiteY2" fmla="*/ 1003218 h 1720552"/>
                <a:gd name="connsiteX3" fmla="*/ 373057 w 2850971"/>
                <a:gd name="connsiteY3" fmla="*/ 1360270 h 1720552"/>
                <a:gd name="connsiteX4" fmla="*/ 590772 w 2850971"/>
                <a:gd name="connsiteY4" fmla="*/ 1534441 h 1720552"/>
                <a:gd name="connsiteX5" fmla="*/ 1156829 w 2850971"/>
                <a:gd name="connsiteY5" fmla="*/ 1708613 h 1720552"/>
                <a:gd name="connsiteX6" fmla="*/ 1731595 w 2850971"/>
                <a:gd name="connsiteY6" fmla="*/ 1691196 h 1720552"/>
                <a:gd name="connsiteX7" fmla="*/ 2219275 w 2850971"/>
                <a:gd name="connsiteY7" fmla="*/ 1577984 h 1720552"/>
                <a:gd name="connsiteX8" fmla="*/ 2419572 w 2850971"/>
                <a:gd name="connsiteY8" fmla="*/ 1421230 h 1720552"/>
                <a:gd name="connsiteX9" fmla="*/ 2550200 w 2850971"/>
                <a:gd name="connsiteY9" fmla="*/ 1220933 h 1720552"/>
                <a:gd name="connsiteX10" fmla="*/ 2715663 w 2850971"/>
                <a:gd name="connsiteY10" fmla="*/ 776796 h 1720552"/>
                <a:gd name="connsiteX11" fmla="*/ 2802749 w 2850971"/>
                <a:gd name="connsiteY11" fmla="*/ 219447 h 1720552"/>
                <a:gd name="connsiteX12" fmla="*/ 2820166 w 2850971"/>
                <a:gd name="connsiteY12" fmla="*/ 167196 h 1720552"/>
                <a:gd name="connsiteX13" fmla="*/ 2846292 w 2850971"/>
                <a:gd name="connsiteY13" fmla="*/ 1733 h 1720552"/>
                <a:gd name="connsiteX14" fmla="*/ 2715663 w 2850971"/>
                <a:gd name="connsiteY14" fmla="*/ 88818 h 1720552"/>
                <a:gd name="connsiteX15" fmla="*/ 2271526 w 2850971"/>
                <a:gd name="connsiteY15" fmla="*/ 219447 h 1720552"/>
                <a:gd name="connsiteX16" fmla="*/ 1566132 w 2850971"/>
                <a:gd name="connsiteY16" fmla="*/ 315241 h 1720552"/>
                <a:gd name="connsiteX17" fmla="*/ 886863 w 2850971"/>
                <a:gd name="connsiteY17" fmla="*/ 271698 h 1720552"/>
                <a:gd name="connsiteX18" fmla="*/ 268555 w 2850971"/>
                <a:gd name="connsiteY18" fmla="*/ 141070 h 1720552"/>
                <a:gd name="connsiteX19" fmla="*/ 7297 w 2850971"/>
                <a:gd name="connsiteY19" fmla="*/ 36567 h 1720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50971" h="1720552">
                  <a:moveTo>
                    <a:pt x="7297" y="36567"/>
                  </a:moveTo>
                  <a:cubicBezTo>
                    <a:pt x="-23183" y="87367"/>
                    <a:pt x="49389" y="284762"/>
                    <a:pt x="85675" y="445870"/>
                  </a:cubicBezTo>
                  <a:cubicBezTo>
                    <a:pt x="121961" y="606978"/>
                    <a:pt x="177115" y="850818"/>
                    <a:pt x="225012" y="1003218"/>
                  </a:cubicBezTo>
                  <a:cubicBezTo>
                    <a:pt x="272909" y="1155618"/>
                    <a:pt x="312097" y="1271733"/>
                    <a:pt x="373057" y="1360270"/>
                  </a:cubicBezTo>
                  <a:cubicBezTo>
                    <a:pt x="434017" y="1448807"/>
                    <a:pt x="460143" y="1476384"/>
                    <a:pt x="590772" y="1534441"/>
                  </a:cubicBezTo>
                  <a:cubicBezTo>
                    <a:pt x="721401" y="1592498"/>
                    <a:pt x="966692" y="1682487"/>
                    <a:pt x="1156829" y="1708613"/>
                  </a:cubicBezTo>
                  <a:cubicBezTo>
                    <a:pt x="1346966" y="1734739"/>
                    <a:pt x="1554521" y="1712968"/>
                    <a:pt x="1731595" y="1691196"/>
                  </a:cubicBezTo>
                  <a:cubicBezTo>
                    <a:pt x="1908669" y="1669424"/>
                    <a:pt x="2104612" y="1622978"/>
                    <a:pt x="2219275" y="1577984"/>
                  </a:cubicBezTo>
                  <a:cubicBezTo>
                    <a:pt x="2333938" y="1532990"/>
                    <a:pt x="2364418" y="1480738"/>
                    <a:pt x="2419572" y="1421230"/>
                  </a:cubicBezTo>
                  <a:cubicBezTo>
                    <a:pt x="2474726" y="1361722"/>
                    <a:pt x="2500852" y="1328339"/>
                    <a:pt x="2550200" y="1220933"/>
                  </a:cubicBezTo>
                  <a:cubicBezTo>
                    <a:pt x="2599548" y="1113527"/>
                    <a:pt x="2673572" y="943710"/>
                    <a:pt x="2715663" y="776796"/>
                  </a:cubicBezTo>
                  <a:cubicBezTo>
                    <a:pt x="2757754" y="609882"/>
                    <a:pt x="2785332" y="321047"/>
                    <a:pt x="2802749" y="219447"/>
                  </a:cubicBezTo>
                  <a:cubicBezTo>
                    <a:pt x="2820166" y="117847"/>
                    <a:pt x="2812909" y="203482"/>
                    <a:pt x="2820166" y="167196"/>
                  </a:cubicBezTo>
                  <a:cubicBezTo>
                    <a:pt x="2827423" y="130910"/>
                    <a:pt x="2863709" y="14796"/>
                    <a:pt x="2846292" y="1733"/>
                  </a:cubicBezTo>
                  <a:cubicBezTo>
                    <a:pt x="2828875" y="-11330"/>
                    <a:pt x="2811457" y="52532"/>
                    <a:pt x="2715663" y="88818"/>
                  </a:cubicBezTo>
                  <a:cubicBezTo>
                    <a:pt x="2619869" y="125104"/>
                    <a:pt x="2463114" y="181710"/>
                    <a:pt x="2271526" y="219447"/>
                  </a:cubicBezTo>
                  <a:cubicBezTo>
                    <a:pt x="2079938" y="257184"/>
                    <a:pt x="1796909" y="306533"/>
                    <a:pt x="1566132" y="315241"/>
                  </a:cubicBezTo>
                  <a:cubicBezTo>
                    <a:pt x="1335355" y="323950"/>
                    <a:pt x="1103126" y="300726"/>
                    <a:pt x="886863" y="271698"/>
                  </a:cubicBezTo>
                  <a:cubicBezTo>
                    <a:pt x="670600" y="242670"/>
                    <a:pt x="415149" y="178807"/>
                    <a:pt x="268555" y="141070"/>
                  </a:cubicBezTo>
                  <a:cubicBezTo>
                    <a:pt x="121961" y="103333"/>
                    <a:pt x="37777" y="-14233"/>
                    <a:pt x="7297" y="36567"/>
                  </a:cubicBezTo>
                  <a:close/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CE75BD63-6380-4391-BCEA-3D4F0C68C976}"/>
                </a:ext>
              </a:extLst>
            </p:cNvPr>
            <p:cNvSpPr/>
            <p:nvPr/>
          </p:nvSpPr>
          <p:spPr>
            <a:xfrm>
              <a:off x="2525486" y="6836229"/>
              <a:ext cx="2769325" cy="322262"/>
            </a:xfrm>
            <a:custGeom>
              <a:avLst/>
              <a:gdLst>
                <a:gd name="connsiteX0" fmla="*/ 0 w 2769325"/>
                <a:gd name="connsiteY0" fmla="*/ 0 h 322262"/>
                <a:gd name="connsiteX1" fmla="*/ 635725 w 2769325"/>
                <a:gd name="connsiteY1" fmla="*/ 235131 h 322262"/>
                <a:gd name="connsiteX2" fmla="*/ 1471748 w 2769325"/>
                <a:gd name="connsiteY2" fmla="*/ 322217 h 322262"/>
                <a:gd name="connsiteX3" fmla="*/ 2116183 w 2769325"/>
                <a:gd name="connsiteY3" fmla="*/ 243840 h 322262"/>
                <a:gd name="connsiteX4" fmla="*/ 2769325 w 2769325"/>
                <a:gd name="connsiteY4" fmla="*/ 43542 h 322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69325" h="322262">
                  <a:moveTo>
                    <a:pt x="0" y="0"/>
                  </a:moveTo>
                  <a:cubicBezTo>
                    <a:pt x="195217" y="90714"/>
                    <a:pt x="390434" y="181428"/>
                    <a:pt x="635725" y="235131"/>
                  </a:cubicBezTo>
                  <a:cubicBezTo>
                    <a:pt x="881016" y="288834"/>
                    <a:pt x="1225005" y="320766"/>
                    <a:pt x="1471748" y="322217"/>
                  </a:cubicBezTo>
                  <a:cubicBezTo>
                    <a:pt x="1718491" y="323668"/>
                    <a:pt x="1899920" y="290286"/>
                    <a:pt x="2116183" y="243840"/>
                  </a:cubicBezTo>
                  <a:cubicBezTo>
                    <a:pt x="2332446" y="197394"/>
                    <a:pt x="2550885" y="120468"/>
                    <a:pt x="2769325" y="43542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7CF44C05-6DD9-4D4F-A2E0-D2C9B2FD59FF}"/>
                </a:ext>
              </a:extLst>
            </p:cNvPr>
            <p:cNvSpPr/>
            <p:nvPr/>
          </p:nvSpPr>
          <p:spPr>
            <a:xfrm>
              <a:off x="2591128" y="7170925"/>
              <a:ext cx="2651434" cy="322262"/>
            </a:xfrm>
            <a:custGeom>
              <a:avLst/>
              <a:gdLst>
                <a:gd name="connsiteX0" fmla="*/ 0 w 2769325"/>
                <a:gd name="connsiteY0" fmla="*/ 0 h 322262"/>
                <a:gd name="connsiteX1" fmla="*/ 635725 w 2769325"/>
                <a:gd name="connsiteY1" fmla="*/ 235131 h 322262"/>
                <a:gd name="connsiteX2" fmla="*/ 1471748 w 2769325"/>
                <a:gd name="connsiteY2" fmla="*/ 322217 h 322262"/>
                <a:gd name="connsiteX3" fmla="*/ 2116183 w 2769325"/>
                <a:gd name="connsiteY3" fmla="*/ 243840 h 322262"/>
                <a:gd name="connsiteX4" fmla="*/ 2769325 w 2769325"/>
                <a:gd name="connsiteY4" fmla="*/ 43542 h 322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69325" h="322262">
                  <a:moveTo>
                    <a:pt x="0" y="0"/>
                  </a:moveTo>
                  <a:cubicBezTo>
                    <a:pt x="195217" y="90714"/>
                    <a:pt x="390434" y="181428"/>
                    <a:pt x="635725" y="235131"/>
                  </a:cubicBezTo>
                  <a:cubicBezTo>
                    <a:pt x="881016" y="288834"/>
                    <a:pt x="1225005" y="320766"/>
                    <a:pt x="1471748" y="322217"/>
                  </a:cubicBezTo>
                  <a:cubicBezTo>
                    <a:pt x="1718491" y="323668"/>
                    <a:pt x="1899920" y="290286"/>
                    <a:pt x="2116183" y="243840"/>
                  </a:cubicBezTo>
                  <a:cubicBezTo>
                    <a:pt x="2332446" y="197394"/>
                    <a:pt x="2550885" y="120468"/>
                    <a:pt x="2769325" y="43542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7C03C914-990D-4834-85E6-0A6C4AEC2B57}"/>
                </a:ext>
              </a:extLst>
            </p:cNvPr>
            <p:cNvSpPr/>
            <p:nvPr/>
          </p:nvSpPr>
          <p:spPr>
            <a:xfrm>
              <a:off x="2682891" y="7464322"/>
              <a:ext cx="2481292" cy="322262"/>
            </a:xfrm>
            <a:custGeom>
              <a:avLst/>
              <a:gdLst>
                <a:gd name="connsiteX0" fmla="*/ 0 w 2769325"/>
                <a:gd name="connsiteY0" fmla="*/ 0 h 322262"/>
                <a:gd name="connsiteX1" fmla="*/ 635725 w 2769325"/>
                <a:gd name="connsiteY1" fmla="*/ 235131 h 322262"/>
                <a:gd name="connsiteX2" fmla="*/ 1471748 w 2769325"/>
                <a:gd name="connsiteY2" fmla="*/ 322217 h 322262"/>
                <a:gd name="connsiteX3" fmla="*/ 2116183 w 2769325"/>
                <a:gd name="connsiteY3" fmla="*/ 243840 h 322262"/>
                <a:gd name="connsiteX4" fmla="*/ 2769325 w 2769325"/>
                <a:gd name="connsiteY4" fmla="*/ 43542 h 322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69325" h="322262">
                  <a:moveTo>
                    <a:pt x="0" y="0"/>
                  </a:moveTo>
                  <a:cubicBezTo>
                    <a:pt x="195217" y="90714"/>
                    <a:pt x="390434" y="181428"/>
                    <a:pt x="635725" y="235131"/>
                  </a:cubicBezTo>
                  <a:cubicBezTo>
                    <a:pt x="881016" y="288834"/>
                    <a:pt x="1225005" y="320766"/>
                    <a:pt x="1471748" y="322217"/>
                  </a:cubicBezTo>
                  <a:cubicBezTo>
                    <a:pt x="1718491" y="323668"/>
                    <a:pt x="1899920" y="290286"/>
                    <a:pt x="2116183" y="243840"/>
                  </a:cubicBezTo>
                  <a:cubicBezTo>
                    <a:pt x="2332446" y="197394"/>
                    <a:pt x="2550885" y="120468"/>
                    <a:pt x="2769325" y="43542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1691CFF9-F953-465F-8841-F5C1D66FB9B8}"/>
                </a:ext>
              </a:extLst>
            </p:cNvPr>
            <p:cNvSpPr/>
            <p:nvPr/>
          </p:nvSpPr>
          <p:spPr>
            <a:xfrm>
              <a:off x="2741593" y="7701653"/>
              <a:ext cx="2318087" cy="322262"/>
            </a:xfrm>
            <a:custGeom>
              <a:avLst/>
              <a:gdLst>
                <a:gd name="connsiteX0" fmla="*/ 0 w 2769325"/>
                <a:gd name="connsiteY0" fmla="*/ 0 h 322262"/>
                <a:gd name="connsiteX1" fmla="*/ 635725 w 2769325"/>
                <a:gd name="connsiteY1" fmla="*/ 235131 h 322262"/>
                <a:gd name="connsiteX2" fmla="*/ 1471748 w 2769325"/>
                <a:gd name="connsiteY2" fmla="*/ 322217 h 322262"/>
                <a:gd name="connsiteX3" fmla="*/ 2116183 w 2769325"/>
                <a:gd name="connsiteY3" fmla="*/ 243840 h 322262"/>
                <a:gd name="connsiteX4" fmla="*/ 2769325 w 2769325"/>
                <a:gd name="connsiteY4" fmla="*/ 43542 h 322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69325" h="322262">
                  <a:moveTo>
                    <a:pt x="0" y="0"/>
                  </a:moveTo>
                  <a:cubicBezTo>
                    <a:pt x="195217" y="90714"/>
                    <a:pt x="390434" y="181428"/>
                    <a:pt x="635725" y="235131"/>
                  </a:cubicBezTo>
                  <a:cubicBezTo>
                    <a:pt x="881016" y="288834"/>
                    <a:pt x="1225005" y="320766"/>
                    <a:pt x="1471748" y="322217"/>
                  </a:cubicBezTo>
                  <a:cubicBezTo>
                    <a:pt x="1718491" y="323668"/>
                    <a:pt x="1899920" y="290286"/>
                    <a:pt x="2116183" y="243840"/>
                  </a:cubicBezTo>
                  <a:cubicBezTo>
                    <a:pt x="2332446" y="197394"/>
                    <a:pt x="2550885" y="120468"/>
                    <a:pt x="2769325" y="43542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23" name="Straight Connector 122">
              <a:extLst>
                <a:ext uri="{FF2B5EF4-FFF2-40B4-BE49-F238E27FC236}">
                  <a16:creationId xmlns:a16="http://schemas.microsoft.com/office/drawing/2014/main" id="{159ED43F-4A55-4253-99CA-205270C7B5F8}"/>
                </a:ext>
              </a:extLst>
            </p:cNvPr>
            <p:cNvCxnSpPr>
              <a:cxnSpLocks/>
              <a:endCxn id="118" idx="3"/>
            </p:cNvCxnSpPr>
            <p:nvPr/>
          </p:nvCxnSpPr>
          <p:spPr>
            <a:xfrm>
              <a:off x="2604512" y="6627223"/>
              <a:ext cx="251899" cy="128016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Straight Connector 123">
              <a:extLst>
                <a:ext uri="{FF2B5EF4-FFF2-40B4-BE49-F238E27FC236}">
                  <a16:creationId xmlns:a16="http://schemas.microsoft.com/office/drawing/2014/main" id="{A5BC0B40-9061-44DD-BC2F-403DCECB6BDB}"/>
                </a:ext>
              </a:extLst>
            </p:cNvPr>
            <p:cNvCxnSpPr>
              <a:cxnSpLocks/>
            </p:cNvCxnSpPr>
            <p:nvPr/>
          </p:nvCxnSpPr>
          <p:spPr>
            <a:xfrm>
              <a:off x="2764746" y="6685342"/>
              <a:ext cx="212274" cy="1338573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Connector 124">
              <a:extLst>
                <a:ext uri="{FF2B5EF4-FFF2-40B4-BE49-F238E27FC236}">
                  <a16:creationId xmlns:a16="http://schemas.microsoft.com/office/drawing/2014/main" id="{6C0787A7-9DCA-44B3-AC3A-F9721436C35C}"/>
                </a:ext>
              </a:extLst>
            </p:cNvPr>
            <p:cNvCxnSpPr>
              <a:cxnSpLocks/>
            </p:cNvCxnSpPr>
            <p:nvPr/>
          </p:nvCxnSpPr>
          <p:spPr>
            <a:xfrm>
              <a:off x="2959609" y="6722814"/>
              <a:ext cx="159281" cy="135772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Connector 125">
              <a:extLst>
                <a:ext uri="{FF2B5EF4-FFF2-40B4-BE49-F238E27FC236}">
                  <a16:creationId xmlns:a16="http://schemas.microsoft.com/office/drawing/2014/main" id="{74C36E1C-CEBF-4EFE-B538-25D177501A50}"/>
                </a:ext>
              </a:extLst>
            </p:cNvPr>
            <p:cNvCxnSpPr>
              <a:cxnSpLocks/>
            </p:cNvCxnSpPr>
            <p:nvPr/>
          </p:nvCxnSpPr>
          <p:spPr>
            <a:xfrm>
              <a:off x="3137254" y="6822329"/>
              <a:ext cx="143149" cy="132498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Straight Connector 126">
              <a:extLst>
                <a:ext uri="{FF2B5EF4-FFF2-40B4-BE49-F238E27FC236}">
                  <a16:creationId xmlns:a16="http://schemas.microsoft.com/office/drawing/2014/main" id="{5A4403BD-765A-498D-8082-05BBA3DB64E8}"/>
                </a:ext>
              </a:extLst>
            </p:cNvPr>
            <p:cNvCxnSpPr>
              <a:cxnSpLocks/>
            </p:cNvCxnSpPr>
            <p:nvPr/>
          </p:nvCxnSpPr>
          <p:spPr>
            <a:xfrm>
              <a:off x="3296998" y="6834769"/>
              <a:ext cx="132002" cy="138874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Connector 127">
              <a:extLst>
                <a:ext uri="{FF2B5EF4-FFF2-40B4-BE49-F238E27FC236}">
                  <a16:creationId xmlns:a16="http://schemas.microsoft.com/office/drawing/2014/main" id="{6DEA65FB-D0AE-40E9-9AA5-89C8C5A53786}"/>
                </a:ext>
              </a:extLst>
            </p:cNvPr>
            <p:cNvCxnSpPr>
              <a:cxnSpLocks/>
            </p:cNvCxnSpPr>
            <p:nvPr/>
          </p:nvCxnSpPr>
          <p:spPr>
            <a:xfrm>
              <a:off x="3486208" y="6842113"/>
              <a:ext cx="77174" cy="140018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Straight Connector 128">
              <a:extLst>
                <a:ext uri="{FF2B5EF4-FFF2-40B4-BE49-F238E27FC236}">
                  <a16:creationId xmlns:a16="http://schemas.microsoft.com/office/drawing/2014/main" id="{F08FF7EB-9431-483C-A711-07880A7B18FC}"/>
                </a:ext>
              </a:extLst>
            </p:cNvPr>
            <p:cNvCxnSpPr>
              <a:cxnSpLocks/>
            </p:cNvCxnSpPr>
            <p:nvPr/>
          </p:nvCxnSpPr>
          <p:spPr>
            <a:xfrm>
              <a:off x="3630986" y="6873697"/>
              <a:ext cx="77174" cy="140018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Straight Connector 129">
              <a:extLst>
                <a:ext uri="{FF2B5EF4-FFF2-40B4-BE49-F238E27FC236}">
                  <a16:creationId xmlns:a16="http://schemas.microsoft.com/office/drawing/2014/main" id="{8480DDD2-17E4-49F5-A1EA-F7D77DFDFBE7}"/>
                </a:ext>
              </a:extLst>
            </p:cNvPr>
            <p:cNvCxnSpPr>
              <a:cxnSpLocks/>
            </p:cNvCxnSpPr>
            <p:nvPr/>
          </p:nvCxnSpPr>
          <p:spPr>
            <a:xfrm>
              <a:off x="3828945" y="6878073"/>
              <a:ext cx="51377" cy="140349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31" name="Group 130">
              <a:extLst>
                <a:ext uri="{FF2B5EF4-FFF2-40B4-BE49-F238E27FC236}">
                  <a16:creationId xmlns:a16="http://schemas.microsoft.com/office/drawing/2014/main" id="{6221A006-5F6F-41C3-88BF-F2753597CDF7}"/>
                </a:ext>
              </a:extLst>
            </p:cNvPr>
            <p:cNvGrpSpPr/>
            <p:nvPr/>
          </p:nvGrpSpPr>
          <p:grpSpPr>
            <a:xfrm flipH="1">
              <a:off x="4018123" y="6618562"/>
              <a:ext cx="1224435" cy="1646659"/>
              <a:chOff x="2756910" y="6779623"/>
              <a:chExt cx="1224435" cy="1646659"/>
            </a:xfrm>
          </p:grpSpPr>
          <p:cxnSp>
            <p:nvCxnSpPr>
              <p:cNvPr id="136" name="Straight Connector 135">
                <a:extLst>
                  <a:ext uri="{FF2B5EF4-FFF2-40B4-BE49-F238E27FC236}">
                    <a16:creationId xmlns:a16="http://schemas.microsoft.com/office/drawing/2014/main" id="{347EFB78-26C4-4638-86CC-7F2673DF0CC6}"/>
                  </a:ext>
                </a:extLst>
              </p:cNvPr>
              <p:cNvCxnSpPr>
                <a:cxnSpLocks/>
                <a:endCxn id="118" idx="9"/>
              </p:cNvCxnSpPr>
              <p:nvPr/>
            </p:nvCxnSpPr>
            <p:spPr>
              <a:xfrm>
                <a:off x="2756910" y="6779623"/>
                <a:ext cx="209004" cy="1149484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Straight Connector 136">
                <a:extLst>
                  <a:ext uri="{FF2B5EF4-FFF2-40B4-BE49-F238E27FC236}">
                    <a16:creationId xmlns:a16="http://schemas.microsoft.com/office/drawing/2014/main" id="{903A8089-DC89-406E-805A-A80F29DDA00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917146" y="6837742"/>
                <a:ext cx="207384" cy="1347234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Straight Connector 137">
                <a:extLst>
                  <a:ext uri="{FF2B5EF4-FFF2-40B4-BE49-F238E27FC236}">
                    <a16:creationId xmlns:a16="http://schemas.microsoft.com/office/drawing/2014/main" id="{E12D44BE-2248-4DEB-BCD4-12DC17E0E8CC}"/>
                  </a:ext>
                </a:extLst>
              </p:cNvPr>
              <p:cNvCxnSpPr>
                <a:cxnSpLocks/>
                <a:endCxn id="118" idx="7"/>
              </p:cNvCxnSpPr>
              <p:nvPr/>
            </p:nvCxnSpPr>
            <p:spPr>
              <a:xfrm>
                <a:off x="3112007" y="6875214"/>
                <a:ext cx="184832" cy="1410944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Straight Connector 138">
                <a:extLst>
                  <a:ext uri="{FF2B5EF4-FFF2-40B4-BE49-F238E27FC236}">
                    <a16:creationId xmlns:a16="http://schemas.microsoft.com/office/drawing/2014/main" id="{57E9ADEE-583B-4892-B14A-877F27ECE7F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289654" y="6974729"/>
                <a:ext cx="143149" cy="1324989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Straight Connector 139">
                <a:extLst>
                  <a:ext uri="{FF2B5EF4-FFF2-40B4-BE49-F238E27FC236}">
                    <a16:creationId xmlns:a16="http://schemas.microsoft.com/office/drawing/2014/main" id="{9AC10004-7A87-4969-9B7D-5ABC7A5B92F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449398" y="6987169"/>
                <a:ext cx="132002" cy="1388749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Straight Connector 140">
                <a:extLst>
                  <a:ext uri="{FF2B5EF4-FFF2-40B4-BE49-F238E27FC236}">
                    <a16:creationId xmlns:a16="http://schemas.microsoft.com/office/drawing/2014/main" id="{7425CC6C-3B67-4A4E-BDD5-3A2EEBF756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638608" y="6994513"/>
                <a:ext cx="77174" cy="1400185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" name="Straight Connector 141">
                <a:extLst>
                  <a:ext uri="{FF2B5EF4-FFF2-40B4-BE49-F238E27FC236}">
                    <a16:creationId xmlns:a16="http://schemas.microsoft.com/office/drawing/2014/main" id="{BE6B55FE-1D0A-468B-B0E4-2AAB36D301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83386" y="7026097"/>
                <a:ext cx="77174" cy="1400185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" name="Straight Connector 142">
                <a:extLst>
                  <a:ext uri="{FF2B5EF4-FFF2-40B4-BE49-F238E27FC236}">
                    <a16:creationId xmlns:a16="http://schemas.microsoft.com/office/drawing/2014/main" id="{3CCF418F-65E2-4438-B34A-FBE0390EFE2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981344" y="6799361"/>
                <a:ext cx="1" cy="161592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2" name="Oval 131">
              <a:extLst>
                <a:ext uri="{FF2B5EF4-FFF2-40B4-BE49-F238E27FC236}">
                  <a16:creationId xmlns:a16="http://schemas.microsoft.com/office/drawing/2014/main" id="{9E584C4B-A7B0-49A1-BFF7-603A74C0928E}"/>
                </a:ext>
              </a:extLst>
            </p:cNvPr>
            <p:cNvSpPr/>
            <p:nvPr/>
          </p:nvSpPr>
          <p:spPr>
            <a:xfrm>
              <a:off x="2234556" y="5482326"/>
              <a:ext cx="3326675" cy="141078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3" name="Oval 132">
              <a:extLst>
                <a:ext uri="{FF2B5EF4-FFF2-40B4-BE49-F238E27FC236}">
                  <a16:creationId xmlns:a16="http://schemas.microsoft.com/office/drawing/2014/main" id="{2F3FFB69-7393-4F2D-BC09-391FFAB6F57F}"/>
                </a:ext>
              </a:extLst>
            </p:cNvPr>
            <p:cNvSpPr/>
            <p:nvPr/>
          </p:nvSpPr>
          <p:spPr>
            <a:xfrm>
              <a:off x="3049672" y="5894122"/>
              <a:ext cx="1636201" cy="557068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40DA2378-7542-4BF0-9FA1-7239A933FE43}"/>
                </a:ext>
              </a:extLst>
            </p:cNvPr>
            <p:cNvSpPr/>
            <p:nvPr/>
          </p:nvSpPr>
          <p:spPr>
            <a:xfrm>
              <a:off x="4012614" y="5897261"/>
              <a:ext cx="557011" cy="304320"/>
            </a:xfrm>
            <a:custGeom>
              <a:avLst/>
              <a:gdLst>
                <a:gd name="connsiteX0" fmla="*/ 17080 w 557011"/>
                <a:gd name="connsiteY0" fmla="*/ 16353 h 304320"/>
                <a:gd name="connsiteX1" fmla="*/ 95457 w 557011"/>
                <a:gd name="connsiteY1" fmla="*/ 146981 h 304320"/>
                <a:gd name="connsiteX2" fmla="*/ 95457 w 557011"/>
                <a:gd name="connsiteY2" fmla="*/ 277610 h 304320"/>
                <a:gd name="connsiteX3" fmla="*/ 199960 w 557011"/>
                <a:gd name="connsiteY3" fmla="*/ 303736 h 304320"/>
                <a:gd name="connsiteX4" fmla="*/ 365422 w 557011"/>
                <a:gd name="connsiteY4" fmla="*/ 295027 h 304320"/>
                <a:gd name="connsiteX5" fmla="*/ 452508 w 557011"/>
                <a:gd name="connsiteY5" fmla="*/ 286318 h 304320"/>
                <a:gd name="connsiteX6" fmla="*/ 469925 w 557011"/>
                <a:gd name="connsiteY6" fmla="*/ 155690 h 304320"/>
                <a:gd name="connsiteX7" fmla="*/ 557011 w 557011"/>
                <a:gd name="connsiteY7" fmla="*/ 51187 h 304320"/>
                <a:gd name="connsiteX8" fmla="*/ 469925 w 557011"/>
                <a:gd name="connsiteY8" fmla="*/ 7644 h 304320"/>
                <a:gd name="connsiteX9" fmla="*/ 17080 w 557011"/>
                <a:gd name="connsiteY9" fmla="*/ 16353 h 304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57011" h="304320">
                  <a:moveTo>
                    <a:pt x="17080" y="16353"/>
                  </a:moveTo>
                  <a:cubicBezTo>
                    <a:pt x="-45331" y="39576"/>
                    <a:pt x="82394" y="103438"/>
                    <a:pt x="95457" y="146981"/>
                  </a:cubicBezTo>
                  <a:cubicBezTo>
                    <a:pt x="108520" y="190524"/>
                    <a:pt x="78040" y="251484"/>
                    <a:pt x="95457" y="277610"/>
                  </a:cubicBezTo>
                  <a:cubicBezTo>
                    <a:pt x="112874" y="303736"/>
                    <a:pt x="154966" y="300833"/>
                    <a:pt x="199960" y="303736"/>
                  </a:cubicBezTo>
                  <a:cubicBezTo>
                    <a:pt x="244954" y="306639"/>
                    <a:pt x="323331" y="297930"/>
                    <a:pt x="365422" y="295027"/>
                  </a:cubicBezTo>
                  <a:cubicBezTo>
                    <a:pt x="407513" y="292124"/>
                    <a:pt x="435091" y="309541"/>
                    <a:pt x="452508" y="286318"/>
                  </a:cubicBezTo>
                  <a:cubicBezTo>
                    <a:pt x="469925" y="263095"/>
                    <a:pt x="452508" y="194878"/>
                    <a:pt x="469925" y="155690"/>
                  </a:cubicBezTo>
                  <a:cubicBezTo>
                    <a:pt x="487342" y="116502"/>
                    <a:pt x="557011" y="75861"/>
                    <a:pt x="557011" y="51187"/>
                  </a:cubicBezTo>
                  <a:cubicBezTo>
                    <a:pt x="557011" y="26513"/>
                    <a:pt x="552656" y="16352"/>
                    <a:pt x="469925" y="7644"/>
                  </a:cubicBezTo>
                  <a:cubicBezTo>
                    <a:pt x="387194" y="-1064"/>
                    <a:pt x="79491" y="-6870"/>
                    <a:pt x="17080" y="16353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5" name="Oval 134">
              <a:extLst>
                <a:ext uri="{FF2B5EF4-FFF2-40B4-BE49-F238E27FC236}">
                  <a16:creationId xmlns:a16="http://schemas.microsoft.com/office/drawing/2014/main" id="{8BEF8476-0FA3-4B8F-8246-A73B558730A9}"/>
                </a:ext>
              </a:extLst>
            </p:cNvPr>
            <p:cNvSpPr/>
            <p:nvPr/>
          </p:nvSpPr>
          <p:spPr>
            <a:xfrm>
              <a:off x="4007360" y="5824351"/>
              <a:ext cx="580946" cy="20439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99" name="Straight Connector 98">
            <a:extLst>
              <a:ext uri="{FF2B5EF4-FFF2-40B4-BE49-F238E27FC236}">
                <a16:creationId xmlns:a16="http://schemas.microsoft.com/office/drawing/2014/main" id="{BF062C1A-0B30-48F0-A873-EA822290C5A9}"/>
              </a:ext>
            </a:extLst>
          </p:cNvPr>
          <p:cNvCxnSpPr>
            <a:cxnSpLocks/>
          </p:cNvCxnSpPr>
          <p:nvPr/>
        </p:nvCxnSpPr>
        <p:spPr>
          <a:xfrm flipV="1">
            <a:off x="3877161" y="8015238"/>
            <a:ext cx="635839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">
            <a:extLst>
              <a:ext uri="{FF2B5EF4-FFF2-40B4-BE49-F238E27FC236}">
                <a16:creationId xmlns:a16="http://schemas.microsoft.com/office/drawing/2014/main" id="{776A6C6F-7838-43FA-90B4-A715B354C64B}"/>
              </a:ext>
            </a:extLst>
          </p:cNvPr>
          <p:cNvGrpSpPr/>
          <p:nvPr/>
        </p:nvGrpSpPr>
        <p:grpSpPr>
          <a:xfrm>
            <a:off x="1672951" y="1773028"/>
            <a:ext cx="1420515" cy="1057193"/>
            <a:chOff x="1830571" y="1678831"/>
            <a:chExt cx="1420515" cy="1057193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241CAE60-FDF6-4ECC-A80E-BFEBB6E0C374}"/>
                </a:ext>
              </a:extLst>
            </p:cNvPr>
            <p:cNvGrpSpPr/>
            <p:nvPr/>
          </p:nvGrpSpPr>
          <p:grpSpPr>
            <a:xfrm>
              <a:off x="1830571" y="1678831"/>
              <a:ext cx="1420515" cy="1057193"/>
              <a:chOff x="2032766" y="1631867"/>
              <a:chExt cx="1864297" cy="1275861"/>
            </a:xfrm>
          </p:grpSpPr>
          <p:grpSp>
            <p:nvGrpSpPr>
              <p:cNvPr id="77" name="Group 76">
                <a:extLst>
                  <a:ext uri="{FF2B5EF4-FFF2-40B4-BE49-F238E27FC236}">
                    <a16:creationId xmlns:a16="http://schemas.microsoft.com/office/drawing/2014/main" id="{841D7FC1-EA3E-4E44-BF7A-A3E4B94F5AF9}"/>
                  </a:ext>
                </a:extLst>
              </p:cNvPr>
              <p:cNvGrpSpPr/>
              <p:nvPr/>
            </p:nvGrpSpPr>
            <p:grpSpPr>
              <a:xfrm>
                <a:off x="2032766" y="1631867"/>
                <a:ext cx="851647" cy="865965"/>
                <a:chOff x="3388659" y="379380"/>
                <a:chExt cx="2949388" cy="2561044"/>
              </a:xfrm>
            </p:grpSpPr>
            <p:sp>
              <p:nvSpPr>
                <p:cNvPr id="78" name="Cylinder 77">
                  <a:extLst>
                    <a:ext uri="{FF2B5EF4-FFF2-40B4-BE49-F238E27FC236}">
                      <a16:creationId xmlns:a16="http://schemas.microsoft.com/office/drawing/2014/main" id="{951BE703-5353-485C-94E6-FEA8E317758F}"/>
                    </a:ext>
                  </a:extLst>
                </p:cNvPr>
                <p:cNvSpPr/>
                <p:nvPr/>
              </p:nvSpPr>
              <p:spPr>
                <a:xfrm>
                  <a:off x="3388659" y="2303929"/>
                  <a:ext cx="2949388" cy="636495"/>
                </a:xfrm>
                <a:prstGeom prst="can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pic>
              <p:nvPicPr>
                <p:cNvPr id="98" name="Picture 97" descr="A picture containing text&#10;&#10;Description automatically generated">
                  <a:extLst>
                    <a:ext uri="{FF2B5EF4-FFF2-40B4-BE49-F238E27FC236}">
                      <a16:creationId xmlns:a16="http://schemas.microsoft.com/office/drawing/2014/main" id="{DC731CA4-C85C-4E52-B438-EACD053556E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6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3693357" y="379380"/>
                  <a:ext cx="2456329" cy="2303929"/>
                </a:xfrm>
                <a:prstGeom prst="rect">
                  <a:avLst/>
                </a:prstGeom>
              </p:spPr>
            </p:pic>
          </p:grpSp>
          <p:grpSp>
            <p:nvGrpSpPr>
              <p:cNvPr id="107" name="Group 106">
                <a:extLst>
                  <a:ext uri="{FF2B5EF4-FFF2-40B4-BE49-F238E27FC236}">
                    <a16:creationId xmlns:a16="http://schemas.microsoft.com/office/drawing/2014/main" id="{BB871F60-8C56-4CFB-91F3-D2B6AF6E982D}"/>
                  </a:ext>
                </a:extLst>
              </p:cNvPr>
              <p:cNvGrpSpPr/>
              <p:nvPr/>
            </p:nvGrpSpPr>
            <p:grpSpPr>
              <a:xfrm>
                <a:off x="2884413" y="1922013"/>
                <a:ext cx="1012650" cy="985715"/>
                <a:chOff x="6338047" y="2303929"/>
                <a:chExt cx="1012650" cy="985715"/>
              </a:xfrm>
            </p:grpSpPr>
            <p:pic>
              <p:nvPicPr>
                <p:cNvPr id="108" name="Picture 107" descr="Icon&#10;&#10;Description automatically generated with medium confidence">
                  <a:extLst>
                    <a:ext uri="{FF2B5EF4-FFF2-40B4-BE49-F238E27FC236}">
                      <a16:creationId xmlns:a16="http://schemas.microsoft.com/office/drawing/2014/main" id="{99484801-E695-4C99-86D0-8A629CA6D4E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7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6881314" y="2303929"/>
                  <a:ext cx="418842" cy="728086"/>
                </a:xfrm>
                <a:prstGeom prst="rect">
                  <a:avLst/>
                </a:prstGeom>
              </p:spPr>
            </p:pic>
            <p:sp>
              <p:nvSpPr>
                <p:cNvPr id="109" name="Freeform: Shape 108">
                  <a:extLst>
                    <a:ext uri="{FF2B5EF4-FFF2-40B4-BE49-F238E27FC236}">
                      <a16:creationId xmlns:a16="http://schemas.microsoft.com/office/drawing/2014/main" id="{A128AC59-C831-4249-98CF-439B2D2C4619}"/>
                    </a:ext>
                  </a:extLst>
                </p:cNvPr>
                <p:cNvSpPr/>
                <p:nvPr/>
              </p:nvSpPr>
              <p:spPr>
                <a:xfrm>
                  <a:off x="6338047" y="2861818"/>
                  <a:ext cx="1012650" cy="427826"/>
                </a:xfrm>
                <a:custGeom>
                  <a:avLst/>
                  <a:gdLst>
                    <a:gd name="connsiteX0" fmla="*/ 753035 w 1012650"/>
                    <a:gd name="connsiteY0" fmla="*/ 197224 h 427826"/>
                    <a:gd name="connsiteX1" fmla="*/ 776941 w 1012650"/>
                    <a:gd name="connsiteY1" fmla="*/ 298824 h 427826"/>
                    <a:gd name="connsiteX2" fmla="*/ 956235 w 1012650"/>
                    <a:gd name="connsiteY2" fmla="*/ 268942 h 427826"/>
                    <a:gd name="connsiteX3" fmla="*/ 992094 w 1012650"/>
                    <a:gd name="connsiteY3" fmla="*/ 340659 h 427826"/>
                    <a:gd name="connsiteX4" fmla="*/ 663388 w 1012650"/>
                    <a:gd name="connsiteY4" fmla="*/ 424330 h 427826"/>
                    <a:gd name="connsiteX5" fmla="*/ 603623 w 1012650"/>
                    <a:gd name="connsiteY5" fmla="*/ 215153 h 427826"/>
                    <a:gd name="connsiteX6" fmla="*/ 442259 w 1012650"/>
                    <a:gd name="connsiteY6" fmla="*/ 215153 h 427826"/>
                    <a:gd name="connsiteX7" fmla="*/ 292847 w 1012650"/>
                    <a:gd name="connsiteY7" fmla="*/ 322730 h 427826"/>
                    <a:gd name="connsiteX8" fmla="*/ 215153 w 1012650"/>
                    <a:gd name="connsiteY8" fmla="*/ 179295 h 427826"/>
                    <a:gd name="connsiteX9" fmla="*/ 17929 w 1012650"/>
                    <a:gd name="connsiteY9" fmla="*/ 221130 h 427826"/>
                    <a:gd name="connsiteX10" fmla="*/ 89647 w 1012650"/>
                    <a:gd name="connsiteY10" fmla="*/ 65742 h 427826"/>
                    <a:gd name="connsiteX11" fmla="*/ 0 w 1012650"/>
                    <a:gd name="connsiteY11" fmla="*/ 0 h 4278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012650" h="427826">
                      <a:moveTo>
                        <a:pt x="753035" y="197224"/>
                      </a:moveTo>
                      <a:cubicBezTo>
                        <a:pt x="748054" y="242047"/>
                        <a:pt x="743074" y="286871"/>
                        <a:pt x="776941" y="298824"/>
                      </a:cubicBezTo>
                      <a:cubicBezTo>
                        <a:pt x="810808" y="310777"/>
                        <a:pt x="920376" y="261970"/>
                        <a:pt x="956235" y="268942"/>
                      </a:cubicBezTo>
                      <a:cubicBezTo>
                        <a:pt x="992094" y="275915"/>
                        <a:pt x="1040902" y="314761"/>
                        <a:pt x="992094" y="340659"/>
                      </a:cubicBezTo>
                      <a:cubicBezTo>
                        <a:pt x="943286" y="366557"/>
                        <a:pt x="728133" y="445248"/>
                        <a:pt x="663388" y="424330"/>
                      </a:cubicBezTo>
                      <a:cubicBezTo>
                        <a:pt x="598643" y="403412"/>
                        <a:pt x="640478" y="250016"/>
                        <a:pt x="603623" y="215153"/>
                      </a:cubicBezTo>
                      <a:cubicBezTo>
                        <a:pt x="566768" y="180290"/>
                        <a:pt x="494055" y="197224"/>
                        <a:pt x="442259" y="215153"/>
                      </a:cubicBezTo>
                      <a:cubicBezTo>
                        <a:pt x="390463" y="233082"/>
                        <a:pt x="330698" y="328706"/>
                        <a:pt x="292847" y="322730"/>
                      </a:cubicBezTo>
                      <a:cubicBezTo>
                        <a:pt x="254996" y="316754"/>
                        <a:pt x="260973" y="196228"/>
                        <a:pt x="215153" y="179295"/>
                      </a:cubicBezTo>
                      <a:cubicBezTo>
                        <a:pt x="169333" y="162362"/>
                        <a:pt x="38847" y="240055"/>
                        <a:pt x="17929" y="221130"/>
                      </a:cubicBezTo>
                      <a:cubicBezTo>
                        <a:pt x="-2989" y="202205"/>
                        <a:pt x="92635" y="102597"/>
                        <a:pt x="89647" y="65742"/>
                      </a:cubicBezTo>
                      <a:cubicBezTo>
                        <a:pt x="86659" y="28887"/>
                        <a:pt x="43329" y="14443"/>
                        <a:pt x="0" y="0"/>
                      </a:cubicBezTo>
                    </a:path>
                  </a:pathLst>
                </a:custGeom>
                <a:noFill/>
                <a:ln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83FC603E-C42D-4C0D-B176-60A37AB32785}"/>
                </a:ext>
              </a:extLst>
            </p:cNvPr>
            <p:cNvSpPr/>
            <p:nvPr/>
          </p:nvSpPr>
          <p:spPr>
            <a:xfrm>
              <a:off x="3035149" y="2498028"/>
              <a:ext cx="45719" cy="74322"/>
            </a:xfrm>
            <a:prstGeom prst="round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45" name="Group 144">
            <a:extLst>
              <a:ext uri="{FF2B5EF4-FFF2-40B4-BE49-F238E27FC236}">
                <a16:creationId xmlns:a16="http://schemas.microsoft.com/office/drawing/2014/main" id="{13816877-C39F-4CB5-B3FF-C722C1E6EC31}"/>
              </a:ext>
            </a:extLst>
          </p:cNvPr>
          <p:cNvGrpSpPr/>
          <p:nvPr/>
        </p:nvGrpSpPr>
        <p:grpSpPr>
          <a:xfrm>
            <a:off x="2563832" y="6449784"/>
            <a:ext cx="1566242" cy="1065629"/>
            <a:chOff x="2330824" y="3570927"/>
            <a:chExt cx="3297949" cy="2218828"/>
          </a:xfrm>
        </p:grpSpPr>
        <p:pic>
          <p:nvPicPr>
            <p:cNvPr id="146" name="Picture 145" descr="A picture containing jack, electronics, cable, connector&#10;&#10;Description automatically generated">
              <a:extLst>
                <a:ext uri="{FF2B5EF4-FFF2-40B4-BE49-F238E27FC236}">
                  <a16:creationId xmlns:a16="http://schemas.microsoft.com/office/drawing/2014/main" id="{79562609-CE5B-492D-B39E-E09D63A9764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330824" y="3570927"/>
              <a:ext cx="3297949" cy="2218828"/>
            </a:xfrm>
            <a:prstGeom prst="rect">
              <a:avLst/>
            </a:prstGeom>
          </p:spPr>
        </p:pic>
        <p:pic>
          <p:nvPicPr>
            <p:cNvPr id="147" name="Picture 146">
              <a:extLst>
                <a:ext uri="{FF2B5EF4-FFF2-40B4-BE49-F238E27FC236}">
                  <a16:creationId xmlns:a16="http://schemas.microsoft.com/office/drawing/2014/main" id="{F630B0EF-C6B9-47F4-9973-87747C6DC082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59334" y="3715000"/>
              <a:ext cx="1247130" cy="1662840"/>
            </a:xfrm>
            <a:prstGeom prst="rect">
              <a:avLst/>
            </a:prstGeom>
          </p:spPr>
        </p:pic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087BC46E-A79B-4864-90DE-53185489752E}"/>
                </a:ext>
              </a:extLst>
            </p:cNvPr>
            <p:cNvSpPr/>
            <p:nvPr/>
          </p:nvSpPr>
          <p:spPr>
            <a:xfrm>
              <a:off x="3184450" y="5265103"/>
              <a:ext cx="340257" cy="133556"/>
            </a:xfrm>
            <a:custGeom>
              <a:avLst/>
              <a:gdLst>
                <a:gd name="connsiteX0" fmla="*/ 0 w 345558"/>
                <a:gd name="connsiteY0" fmla="*/ 113347 h 134612"/>
                <a:gd name="connsiteX1" fmla="*/ 37214 w 345558"/>
                <a:gd name="connsiteY1" fmla="*/ 65500 h 134612"/>
                <a:gd name="connsiteX2" fmla="*/ 90377 w 345558"/>
                <a:gd name="connsiteY2" fmla="*/ 12338 h 134612"/>
                <a:gd name="connsiteX3" fmla="*/ 233916 w 345558"/>
                <a:gd name="connsiteY3" fmla="*/ 1705 h 134612"/>
                <a:gd name="connsiteX4" fmla="*/ 324293 w 345558"/>
                <a:gd name="connsiteY4" fmla="*/ 38919 h 134612"/>
                <a:gd name="connsiteX5" fmla="*/ 345558 w 345558"/>
                <a:gd name="connsiteY5" fmla="*/ 134612 h 134612"/>
                <a:gd name="connsiteX0" fmla="*/ 0 w 345558"/>
                <a:gd name="connsiteY0" fmla="*/ 113347 h 134612"/>
                <a:gd name="connsiteX1" fmla="*/ 37214 w 345558"/>
                <a:gd name="connsiteY1" fmla="*/ 65500 h 134612"/>
                <a:gd name="connsiteX2" fmla="*/ 90377 w 345558"/>
                <a:gd name="connsiteY2" fmla="*/ 12338 h 134612"/>
                <a:gd name="connsiteX3" fmla="*/ 233916 w 345558"/>
                <a:gd name="connsiteY3" fmla="*/ 1705 h 134612"/>
                <a:gd name="connsiteX4" fmla="*/ 308390 w 345558"/>
                <a:gd name="connsiteY4" fmla="*/ 38919 h 134612"/>
                <a:gd name="connsiteX5" fmla="*/ 345558 w 345558"/>
                <a:gd name="connsiteY5" fmla="*/ 134612 h 134612"/>
                <a:gd name="connsiteX0" fmla="*/ 0 w 340257"/>
                <a:gd name="connsiteY0" fmla="*/ 113347 h 142563"/>
                <a:gd name="connsiteX1" fmla="*/ 37214 w 340257"/>
                <a:gd name="connsiteY1" fmla="*/ 65500 h 142563"/>
                <a:gd name="connsiteX2" fmla="*/ 90377 w 340257"/>
                <a:gd name="connsiteY2" fmla="*/ 12338 h 142563"/>
                <a:gd name="connsiteX3" fmla="*/ 233916 w 340257"/>
                <a:gd name="connsiteY3" fmla="*/ 1705 h 142563"/>
                <a:gd name="connsiteX4" fmla="*/ 308390 w 340257"/>
                <a:gd name="connsiteY4" fmla="*/ 38919 h 142563"/>
                <a:gd name="connsiteX5" fmla="*/ 340257 w 340257"/>
                <a:gd name="connsiteY5" fmla="*/ 142563 h 142563"/>
                <a:gd name="connsiteX0" fmla="*/ 0 w 340257"/>
                <a:gd name="connsiteY0" fmla="*/ 113347 h 142563"/>
                <a:gd name="connsiteX1" fmla="*/ 37214 w 340257"/>
                <a:gd name="connsiteY1" fmla="*/ 65500 h 142563"/>
                <a:gd name="connsiteX2" fmla="*/ 90377 w 340257"/>
                <a:gd name="connsiteY2" fmla="*/ 12338 h 142563"/>
                <a:gd name="connsiteX3" fmla="*/ 233916 w 340257"/>
                <a:gd name="connsiteY3" fmla="*/ 1705 h 142563"/>
                <a:gd name="connsiteX4" fmla="*/ 308390 w 340257"/>
                <a:gd name="connsiteY4" fmla="*/ 38919 h 142563"/>
                <a:gd name="connsiteX5" fmla="*/ 340257 w 340257"/>
                <a:gd name="connsiteY5" fmla="*/ 142563 h 142563"/>
                <a:gd name="connsiteX0" fmla="*/ 0 w 340257"/>
                <a:gd name="connsiteY0" fmla="*/ 113487 h 142703"/>
                <a:gd name="connsiteX1" fmla="*/ 47815 w 340257"/>
                <a:gd name="connsiteY1" fmla="*/ 70941 h 142703"/>
                <a:gd name="connsiteX2" fmla="*/ 90377 w 340257"/>
                <a:gd name="connsiteY2" fmla="*/ 12478 h 142703"/>
                <a:gd name="connsiteX3" fmla="*/ 233916 w 340257"/>
                <a:gd name="connsiteY3" fmla="*/ 1845 h 142703"/>
                <a:gd name="connsiteX4" fmla="*/ 308390 w 340257"/>
                <a:gd name="connsiteY4" fmla="*/ 39059 h 142703"/>
                <a:gd name="connsiteX5" fmla="*/ 340257 w 340257"/>
                <a:gd name="connsiteY5" fmla="*/ 142703 h 142703"/>
                <a:gd name="connsiteX0" fmla="*/ 0 w 340257"/>
                <a:gd name="connsiteY0" fmla="*/ 112008 h 141224"/>
                <a:gd name="connsiteX1" fmla="*/ 47815 w 340257"/>
                <a:gd name="connsiteY1" fmla="*/ 69462 h 141224"/>
                <a:gd name="connsiteX2" fmla="*/ 100979 w 340257"/>
                <a:gd name="connsiteY2" fmla="*/ 21601 h 141224"/>
                <a:gd name="connsiteX3" fmla="*/ 233916 w 340257"/>
                <a:gd name="connsiteY3" fmla="*/ 366 h 141224"/>
                <a:gd name="connsiteX4" fmla="*/ 308390 w 340257"/>
                <a:gd name="connsiteY4" fmla="*/ 37580 h 141224"/>
                <a:gd name="connsiteX5" fmla="*/ 340257 w 340257"/>
                <a:gd name="connsiteY5" fmla="*/ 141224 h 141224"/>
                <a:gd name="connsiteX0" fmla="*/ 0 w 340257"/>
                <a:gd name="connsiteY0" fmla="*/ 104340 h 133556"/>
                <a:gd name="connsiteX1" fmla="*/ 47815 w 340257"/>
                <a:gd name="connsiteY1" fmla="*/ 61794 h 133556"/>
                <a:gd name="connsiteX2" fmla="*/ 100979 w 340257"/>
                <a:gd name="connsiteY2" fmla="*/ 13933 h 133556"/>
                <a:gd name="connsiteX3" fmla="*/ 233916 w 340257"/>
                <a:gd name="connsiteY3" fmla="*/ 649 h 133556"/>
                <a:gd name="connsiteX4" fmla="*/ 308390 w 340257"/>
                <a:gd name="connsiteY4" fmla="*/ 29912 h 133556"/>
                <a:gd name="connsiteX5" fmla="*/ 340257 w 340257"/>
                <a:gd name="connsiteY5" fmla="*/ 133556 h 133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0257" h="133556">
                  <a:moveTo>
                    <a:pt x="0" y="104340"/>
                  </a:moveTo>
                  <a:cubicBezTo>
                    <a:pt x="11075" y="88834"/>
                    <a:pt x="30985" y="76862"/>
                    <a:pt x="47815" y="61794"/>
                  </a:cubicBezTo>
                  <a:cubicBezTo>
                    <a:pt x="64645" y="46726"/>
                    <a:pt x="69962" y="24124"/>
                    <a:pt x="100979" y="13933"/>
                  </a:cubicBezTo>
                  <a:cubicBezTo>
                    <a:pt x="131996" y="3742"/>
                    <a:pt x="199348" y="-2014"/>
                    <a:pt x="233916" y="649"/>
                  </a:cubicBezTo>
                  <a:cubicBezTo>
                    <a:pt x="268484" y="3312"/>
                    <a:pt x="289783" y="7761"/>
                    <a:pt x="308390" y="29912"/>
                  </a:cubicBezTo>
                  <a:cubicBezTo>
                    <a:pt x="326997" y="52063"/>
                    <a:pt x="338928" y="96785"/>
                    <a:pt x="340257" y="133556"/>
                  </a:cubicBezTo>
                </a:path>
              </a:pathLst>
            </a:custGeom>
            <a:noFill/>
            <a:ln w="12700">
              <a:solidFill>
                <a:srgbClr val="F3F5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10" name="TextBox 109">
            <a:extLst>
              <a:ext uri="{FF2B5EF4-FFF2-40B4-BE49-F238E27FC236}">
                <a16:creationId xmlns:a16="http://schemas.microsoft.com/office/drawing/2014/main" id="{B0FF5F32-D83C-486C-9D9F-A3C8328A2730}"/>
              </a:ext>
            </a:extLst>
          </p:cNvPr>
          <p:cNvSpPr txBox="1"/>
          <p:nvPr/>
        </p:nvSpPr>
        <p:spPr>
          <a:xfrm>
            <a:off x="588864" y="4631740"/>
            <a:ext cx="37756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Power Disc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5905E6FA-DC1E-486E-9D59-A70CC1F094B4}"/>
              </a:ext>
            </a:extLst>
          </p:cNvPr>
          <p:cNvSpPr txBox="1"/>
          <p:nvPr/>
        </p:nvSpPr>
        <p:spPr>
          <a:xfrm>
            <a:off x="588864" y="4945177"/>
            <a:ext cx="153747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Put your hot drink on the Power Disc and it will charge your phone.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74EA1C19-0686-4948-8F60-F2E408B63920}"/>
              </a:ext>
            </a:extLst>
          </p:cNvPr>
          <p:cNvSpPr txBox="1"/>
          <p:nvPr/>
        </p:nvSpPr>
        <p:spPr>
          <a:xfrm>
            <a:off x="4148553" y="4905371"/>
            <a:ext cx="213605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The Disc works best when the temperature of the drink is a lot hotter than the room.</a:t>
            </a:r>
          </a:p>
        </p:txBody>
      </p:sp>
      <p:pic>
        <p:nvPicPr>
          <p:cNvPr id="114" name="Picture 113" descr="Icon&#10;&#10;Description automatically generated with medium confidence">
            <a:extLst>
              <a:ext uri="{FF2B5EF4-FFF2-40B4-BE49-F238E27FC236}">
                <a16:creationId xmlns:a16="http://schemas.microsoft.com/office/drawing/2014/main" id="{5FB3EEED-18F4-4674-91A3-7BA66A8B0F56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64560" y="4946347"/>
            <a:ext cx="418842" cy="728086"/>
          </a:xfrm>
          <a:prstGeom prst="rect">
            <a:avLst/>
          </a:prstGeom>
        </p:spPr>
      </p:pic>
      <p:sp>
        <p:nvSpPr>
          <p:cNvPr id="115" name="Rectangle: Rounded Corners 114">
            <a:extLst>
              <a:ext uri="{FF2B5EF4-FFF2-40B4-BE49-F238E27FC236}">
                <a16:creationId xmlns:a16="http://schemas.microsoft.com/office/drawing/2014/main" id="{32D308EA-E3FD-49A5-B7AD-2440BD8B7675}"/>
              </a:ext>
            </a:extLst>
          </p:cNvPr>
          <p:cNvSpPr/>
          <p:nvPr/>
        </p:nvSpPr>
        <p:spPr>
          <a:xfrm>
            <a:off x="3742231" y="5599637"/>
            <a:ext cx="70806" cy="139923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4" name="Cylinder 143">
            <a:extLst>
              <a:ext uri="{FF2B5EF4-FFF2-40B4-BE49-F238E27FC236}">
                <a16:creationId xmlns:a16="http://schemas.microsoft.com/office/drawing/2014/main" id="{83511701-2319-4F7C-A9D4-AAFE34A84178}"/>
              </a:ext>
            </a:extLst>
          </p:cNvPr>
          <p:cNvSpPr/>
          <p:nvPr/>
        </p:nvSpPr>
        <p:spPr>
          <a:xfrm>
            <a:off x="2650348" y="5668119"/>
            <a:ext cx="474086" cy="231165"/>
          </a:xfrm>
          <a:prstGeom prst="can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9" name="Picture 148" descr="A picture containing tableware, cup, coffee cup&#10;&#10;Description automatically generated">
            <a:extLst>
              <a:ext uri="{FF2B5EF4-FFF2-40B4-BE49-F238E27FC236}">
                <a16:creationId xmlns:a16="http://schemas.microsoft.com/office/drawing/2014/main" id="{A87B9BF0-EABA-4C6C-B6CB-8B72C1768BBB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2697" y="4888428"/>
            <a:ext cx="934925" cy="934925"/>
          </a:xfrm>
          <a:prstGeom prst="rect">
            <a:avLst/>
          </a:prstGeom>
        </p:spPr>
      </p:pic>
      <p:sp>
        <p:nvSpPr>
          <p:cNvPr id="150" name="Freeform: Shape 149">
            <a:extLst>
              <a:ext uri="{FF2B5EF4-FFF2-40B4-BE49-F238E27FC236}">
                <a16:creationId xmlns:a16="http://schemas.microsoft.com/office/drawing/2014/main" id="{56BD317E-BA57-48EE-A581-169EABB11A39}"/>
              </a:ext>
            </a:extLst>
          </p:cNvPr>
          <p:cNvSpPr/>
          <p:nvPr/>
        </p:nvSpPr>
        <p:spPr>
          <a:xfrm>
            <a:off x="3130034" y="5714404"/>
            <a:ext cx="640224" cy="219284"/>
          </a:xfrm>
          <a:custGeom>
            <a:avLst/>
            <a:gdLst>
              <a:gd name="connsiteX0" fmla="*/ 0 w 640224"/>
              <a:gd name="connsiteY0" fmla="*/ 133350 h 219284"/>
              <a:gd name="connsiteX1" fmla="*/ 304800 w 640224"/>
              <a:gd name="connsiteY1" fmla="*/ 219075 h 219284"/>
              <a:gd name="connsiteX2" fmla="*/ 590550 w 640224"/>
              <a:gd name="connsiteY2" fmla="*/ 152400 h 219284"/>
              <a:gd name="connsiteX3" fmla="*/ 638175 w 640224"/>
              <a:gd name="connsiteY3" fmla="*/ 0 h 219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0224" h="219284">
                <a:moveTo>
                  <a:pt x="0" y="133350"/>
                </a:moveTo>
                <a:cubicBezTo>
                  <a:pt x="103187" y="174625"/>
                  <a:pt x="206375" y="215900"/>
                  <a:pt x="304800" y="219075"/>
                </a:cubicBezTo>
                <a:cubicBezTo>
                  <a:pt x="403225" y="222250"/>
                  <a:pt x="534988" y="188913"/>
                  <a:pt x="590550" y="152400"/>
                </a:cubicBezTo>
                <a:cubicBezTo>
                  <a:pt x="646113" y="115887"/>
                  <a:pt x="642144" y="57943"/>
                  <a:pt x="638175" y="0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Graphic 13" descr="Battery charging with solid fill">
            <a:extLst>
              <a:ext uri="{FF2B5EF4-FFF2-40B4-BE49-F238E27FC236}">
                <a16:creationId xmlns:a16="http://schemas.microsoft.com/office/drawing/2014/main" id="{1D350575-A250-4D3E-8354-A3E9627A1487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2791436" y="5704571"/>
            <a:ext cx="224769" cy="224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67365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A picture containing person, male&#10;&#10;Description automatically generated">
            <a:extLst>
              <a:ext uri="{FF2B5EF4-FFF2-40B4-BE49-F238E27FC236}">
                <a16:creationId xmlns:a16="http://schemas.microsoft.com/office/drawing/2014/main" id="{214DB1CC-98F2-49FD-A26D-3E392634C87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29883" y="2967231"/>
            <a:ext cx="1158027" cy="1543657"/>
          </a:xfrm>
          <a:prstGeom prst="rect">
            <a:avLst/>
          </a:prstGeom>
        </p:spPr>
      </p:pic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8EFFA56B-9C95-4531-945B-4EA194D654E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ECECEA"/>
              </a:clrFrom>
              <a:clrTo>
                <a:srgbClr val="ECECE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65184" y="7908457"/>
            <a:ext cx="1019946" cy="1354688"/>
          </a:xfrm>
          <a:prstGeom prst="rect">
            <a:avLst/>
          </a:prstGeom>
        </p:spPr>
      </p:pic>
      <p:sp>
        <p:nvSpPr>
          <p:cNvPr id="43" name="Slide Number Placeholder 5">
            <a:extLst>
              <a:ext uri="{FF2B5EF4-FFF2-40B4-BE49-F238E27FC236}">
                <a16:creationId xmlns:a16="http://schemas.microsoft.com/office/drawing/2014/main" id="{E6D0423F-3D84-4087-AD95-34E35F7CDB6C}"/>
              </a:ext>
            </a:extLst>
          </p:cNvPr>
          <p:cNvSpPr txBox="1">
            <a:spLocks/>
          </p:cNvSpPr>
          <p:nvPr/>
        </p:nvSpPr>
        <p:spPr>
          <a:xfrm>
            <a:off x="6426200" y="9403997"/>
            <a:ext cx="1543050" cy="52740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15103D5-DBE5-4202-8036-570937745E85}" type="slidenum">
              <a:rPr lang="en-GB" smtClean="0">
                <a:solidFill>
                  <a:schemeClr val="bg1"/>
                </a:solidFill>
              </a:rPr>
              <a:pPr/>
              <a:t>3</a:t>
            </a:fld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4" name="Title 1">
            <a:extLst>
              <a:ext uri="{FF2B5EF4-FFF2-40B4-BE49-F238E27FC236}">
                <a16:creationId xmlns:a16="http://schemas.microsoft.com/office/drawing/2014/main" id="{F6CAD440-BA57-4CC3-9FDD-10BFF7CBC3BA}"/>
              </a:ext>
            </a:extLst>
          </p:cNvPr>
          <p:cNvSpPr txBox="1">
            <a:spLocks/>
          </p:cNvSpPr>
          <p:nvPr/>
        </p:nvSpPr>
        <p:spPr>
          <a:xfrm>
            <a:off x="471487" y="641444"/>
            <a:ext cx="5829300" cy="491321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>
                <a:latin typeface="Century Gothic" panose="020B0502020202020204" pitchFamily="34" charset="0"/>
              </a:rPr>
              <a:t>Inventions 6-10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55FDB8D-6B43-4185-82B2-AFA1BB594BD1}"/>
              </a:ext>
            </a:extLst>
          </p:cNvPr>
          <p:cNvGrpSpPr/>
          <p:nvPr/>
        </p:nvGrpSpPr>
        <p:grpSpPr>
          <a:xfrm>
            <a:off x="573380" y="1359568"/>
            <a:ext cx="5727407" cy="7904988"/>
            <a:chOff x="573380" y="1359568"/>
            <a:chExt cx="5727407" cy="8874608"/>
          </a:xfrm>
          <a:noFill/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784F316C-F131-49FC-B1E1-7F033C157431}"/>
                </a:ext>
              </a:extLst>
            </p:cNvPr>
            <p:cNvSpPr/>
            <p:nvPr/>
          </p:nvSpPr>
          <p:spPr>
            <a:xfrm>
              <a:off x="589547" y="1359568"/>
              <a:ext cx="5711240" cy="1660358"/>
            </a:xfrm>
            <a:prstGeom prst="rect">
              <a:avLst/>
            </a:prstGeom>
            <a:grpFill/>
            <a:ln>
              <a:solidFill>
                <a:srgbClr val="4A65D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3456E89A-C896-4C0F-8788-989EB7CC4DD4}"/>
                </a:ext>
              </a:extLst>
            </p:cNvPr>
            <p:cNvSpPr/>
            <p:nvPr/>
          </p:nvSpPr>
          <p:spPr>
            <a:xfrm>
              <a:off x="589547" y="3172326"/>
              <a:ext cx="5711240" cy="1660358"/>
            </a:xfrm>
            <a:prstGeom prst="rect">
              <a:avLst/>
            </a:prstGeom>
            <a:grpFill/>
            <a:ln>
              <a:solidFill>
                <a:srgbClr val="4A65D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F243CEDF-F7AE-4B3C-ABC0-10ECE4997649}"/>
                </a:ext>
              </a:extLst>
            </p:cNvPr>
            <p:cNvSpPr/>
            <p:nvPr/>
          </p:nvSpPr>
          <p:spPr>
            <a:xfrm>
              <a:off x="573380" y="4985084"/>
              <a:ext cx="5711240" cy="1660358"/>
            </a:xfrm>
            <a:prstGeom prst="rect">
              <a:avLst/>
            </a:prstGeom>
            <a:grpFill/>
            <a:ln>
              <a:solidFill>
                <a:srgbClr val="4A65D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25EB3FF7-75DC-40CA-AE0D-B7C879E101AF}"/>
                </a:ext>
              </a:extLst>
            </p:cNvPr>
            <p:cNvSpPr/>
            <p:nvPr/>
          </p:nvSpPr>
          <p:spPr>
            <a:xfrm>
              <a:off x="573380" y="6797842"/>
              <a:ext cx="5711240" cy="1660358"/>
            </a:xfrm>
            <a:prstGeom prst="rect">
              <a:avLst/>
            </a:prstGeom>
            <a:grpFill/>
            <a:ln>
              <a:solidFill>
                <a:srgbClr val="4A65D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3CF2EDB2-8489-4080-BF3B-62EA0C1DC1E4}"/>
                </a:ext>
              </a:extLst>
            </p:cNvPr>
            <p:cNvSpPr/>
            <p:nvPr/>
          </p:nvSpPr>
          <p:spPr>
            <a:xfrm>
              <a:off x="589547" y="8573818"/>
              <a:ext cx="5711240" cy="1660358"/>
            </a:xfrm>
            <a:prstGeom prst="rect">
              <a:avLst/>
            </a:prstGeom>
            <a:grpFill/>
            <a:ln>
              <a:solidFill>
                <a:srgbClr val="4A65D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1FC8BAC6-A3D9-47E1-B2E4-99BB01CAAD3D}"/>
              </a:ext>
            </a:extLst>
          </p:cNvPr>
          <p:cNvSpPr txBox="1"/>
          <p:nvPr/>
        </p:nvSpPr>
        <p:spPr>
          <a:xfrm>
            <a:off x="635847" y="1359568"/>
            <a:ext cx="37756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River Charger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B46E40B-2049-40F7-B12E-D758C352F566}"/>
              </a:ext>
            </a:extLst>
          </p:cNvPr>
          <p:cNvSpPr txBox="1"/>
          <p:nvPr/>
        </p:nvSpPr>
        <p:spPr>
          <a:xfrm>
            <a:off x="672714" y="1674161"/>
            <a:ext cx="19536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A portable turbine. When a fast-moving stream flows through it, it generates electricity.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6689F24C-3952-430E-95A2-FA77223138B1}"/>
              </a:ext>
            </a:extLst>
          </p:cNvPr>
          <p:cNvSpPr txBox="1"/>
          <p:nvPr/>
        </p:nvSpPr>
        <p:spPr>
          <a:xfrm>
            <a:off x="4767396" y="1679142"/>
            <a:ext cx="145318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It can be used to charge phones, laptops, speakers etc.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9048420A-6D00-4723-8AD5-A5E4B2CD7147}"/>
              </a:ext>
            </a:extLst>
          </p:cNvPr>
          <p:cNvSpPr txBox="1"/>
          <p:nvPr/>
        </p:nvSpPr>
        <p:spPr>
          <a:xfrm>
            <a:off x="621130" y="4596349"/>
            <a:ext cx="37756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err="1"/>
              <a:t>SolarCap</a:t>
            </a:r>
            <a:endParaRPr lang="en-GB" sz="1600" b="1" dirty="0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261EBA5D-85A5-4552-96F4-28D8A6FBAE96}"/>
              </a:ext>
            </a:extLst>
          </p:cNvPr>
          <p:cNvSpPr txBox="1"/>
          <p:nvPr/>
        </p:nvSpPr>
        <p:spPr>
          <a:xfrm>
            <a:off x="4553344" y="4898304"/>
            <a:ext cx="172465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Solar panels on the hat turn sunlight into electricity.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CA8C1161-9617-4B6F-87E6-FAD1CAE79C43}"/>
              </a:ext>
            </a:extLst>
          </p:cNvPr>
          <p:cNvSpPr txBox="1"/>
          <p:nvPr/>
        </p:nvSpPr>
        <p:spPr>
          <a:xfrm>
            <a:off x="623589" y="6213911"/>
            <a:ext cx="37756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Speedy </a:t>
            </a:r>
            <a:r>
              <a:rPr lang="en-GB" sz="1600" b="1" dirty="0" err="1"/>
              <a:t>Peely</a:t>
            </a:r>
            <a:endParaRPr lang="en-GB" sz="1600" b="1" dirty="0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00D11294-EB85-4FEB-9B12-A42A24B37FD1}"/>
              </a:ext>
            </a:extLst>
          </p:cNvPr>
          <p:cNvSpPr txBox="1"/>
          <p:nvPr/>
        </p:nvSpPr>
        <p:spPr>
          <a:xfrm>
            <a:off x="629592" y="6551340"/>
            <a:ext cx="195362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Pop in your spuds, plug in the Speedy </a:t>
            </a:r>
            <a:r>
              <a:rPr lang="en-GB" sz="1400" dirty="0" err="1"/>
              <a:t>Peely</a:t>
            </a:r>
            <a:r>
              <a:rPr lang="en-GB" sz="1400" dirty="0"/>
              <a:t> and watch it peel.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8630248D-8433-4DDB-A2D1-60C43F249996}"/>
              </a:ext>
            </a:extLst>
          </p:cNvPr>
          <p:cNvSpPr txBox="1"/>
          <p:nvPr/>
        </p:nvSpPr>
        <p:spPr>
          <a:xfrm>
            <a:off x="597066" y="7818368"/>
            <a:ext cx="37756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Hot Hoodie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649F4DC3-A1AC-4B74-89E6-A55A09C0CAAD}"/>
              </a:ext>
            </a:extLst>
          </p:cNvPr>
          <p:cNvSpPr txBox="1"/>
          <p:nvPr/>
        </p:nvSpPr>
        <p:spPr>
          <a:xfrm>
            <a:off x="597066" y="8129406"/>
            <a:ext cx="20838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On a sunny day, solar panels warm the heating pads to keep you feeling toasty.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69B493FA-30E4-4E96-AA63-1EEE85C2DE95}"/>
              </a:ext>
            </a:extLst>
          </p:cNvPr>
          <p:cNvSpPr txBox="1"/>
          <p:nvPr/>
        </p:nvSpPr>
        <p:spPr>
          <a:xfrm>
            <a:off x="2755939" y="8129406"/>
            <a:ext cx="11260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Solar panels on shoulders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31ED64A2-FCCA-4DC9-931E-2423EF84020F}"/>
              </a:ext>
            </a:extLst>
          </p:cNvPr>
          <p:cNvSpPr txBox="1"/>
          <p:nvPr/>
        </p:nvSpPr>
        <p:spPr>
          <a:xfrm>
            <a:off x="5303049" y="8447805"/>
            <a:ext cx="11031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Heating pads inside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36F8F63C-95B7-4E89-94B7-D1158D499F15}"/>
              </a:ext>
            </a:extLst>
          </p:cNvPr>
          <p:cNvCxnSpPr>
            <a:cxnSpLocks/>
          </p:cNvCxnSpPr>
          <p:nvPr/>
        </p:nvCxnSpPr>
        <p:spPr>
          <a:xfrm>
            <a:off x="3859084" y="8300362"/>
            <a:ext cx="33943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>
            <a:extLst>
              <a:ext uri="{FF2B5EF4-FFF2-40B4-BE49-F238E27FC236}">
                <a16:creationId xmlns:a16="http://schemas.microsoft.com/office/drawing/2014/main" id="{BF062C1A-0B30-48F0-A873-EA822290C5A9}"/>
              </a:ext>
            </a:extLst>
          </p:cNvPr>
          <p:cNvCxnSpPr>
            <a:cxnSpLocks/>
          </p:cNvCxnSpPr>
          <p:nvPr/>
        </p:nvCxnSpPr>
        <p:spPr>
          <a:xfrm flipV="1">
            <a:off x="4667210" y="8709415"/>
            <a:ext cx="635839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3B7E3517-595B-45CB-8412-98E741D03301}"/>
              </a:ext>
            </a:extLst>
          </p:cNvPr>
          <p:cNvSpPr txBox="1"/>
          <p:nvPr/>
        </p:nvSpPr>
        <p:spPr>
          <a:xfrm>
            <a:off x="621130" y="4912288"/>
            <a:ext cx="172465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Charge your phone while you are out and about.</a:t>
            </a: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22C0F978-2408-4E5A-BF93-C9C900E323F4}"/>
              </a:ext>
            </a:extLst>
          </p:cNvPr>
          <p:cNvGrpSpPr/>
          <p:nvPr/>
        </p:nvGrpSpPr>
        <p:grpSpPr>
          <a:xfrm>
            <a:off x="2570624" y="6493340"/>
            <a:ext cx="2107950" cy="1082443"/>
            <a:chOff x="1224797" y="1599483"/>
            <a:chExt cx="6162592" cy="3459998"/>
          </a:xfrm>
        </p:grpSpPr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3FCC7108-0195-4214-BF45-427F5AE04F83}"/>
                </a:ext>
              </a:extLst>
            </p:cNvPr>
            <p:cNvSpPr/>
            <p:nvPr/>
          </p:nvSpPr>
          <p:spPr>
            <a:xfrm>
              <a:off x="2230948" y="2717459"/>
              <a:ext cx="3103377" cy="2260053"/>
            </a:xfrm>
            <a:custGeom>
              <a:avLst/>
              <a:gdLst>
                <a:gd name="connsiteX0" fmla="*/ 8796 w 2900626"/>
                <a:gd name="connsiteY0" fmla="*/ 46402 h 2439895"/>
                <a:gd name="connsiteX1" fmla="*/ 104591 w 2900626"/>
                <a:gd name="connsiteY1" fmla="*/ 1178516 h 2439895"/>
                <a:gd name="connsiteX2" fmla="*/ 165551 w 2900626"/>
                <a:gd name="connsiteY2" fmla="*/ 1657487 h 2439895"/>
                <a:gd name="connsiteX3" fmla="*/ 304888 w 2900626"/>
                <a:gd name="connsiteY3" fmla="*/ 1918744 h 2439895"/>
                <a:gd name="connsiteX4" fmla="*/ 688065 w 2900626"/>
                <a:gd name="connsiteY4" fmla="*/ 2223544 h 2439895"/>
                <a:gd name="connsiteX5" fmla="*/ 1132202 w 2900626"/>
                <a:gd name="connsiteY5" fmla="*/ 2406424 h 2439895"/>
                <a:gd name="connsiteX6" fmla="*/ 1846305 w 2900626"/>
                <a:gd name="connsiteY6" fmla="*/ 2423842 h 2439895"/>
                <a:gd name="connsiteX7" fmla="*/ 2290442 w 2900626"/>
                <a:gd name="connsiteY7" fmla="*/ 2232253 h 2439895"/>
                <a:gd name="connsiteX8" fmla="*/ 2673619 w 2900626"/>
                <a:gd name="connsiteY8" fmla="*/ 1857784 h 2439895"/>
                <a:gd name="connsiteX9" fmla="*/ 2786831 w 2900626"/>
                <a:gd name="connsiteY9" fmla="*/ 1587819 h 2439895"/>
                <a:gd name="connsiteX10" fmla="*/ 2847791 w 2900626"/>
                <a:gd name="connsiteY10" fmla="*/ 1239476 h 2439895"/>
                <a:gd name="connsiteX11" fmla="*/ 2804248 w 2900626"/>
                <a:gd name="connsiteY11" fmla="*/ 873716 h 2439895"/>
                <a:gd name="connsiteX12" fmla="*/ 2891334 w 2900626"/>
                <a:gd name="connsiteY12" fmla="*/ 316367 h 2439895"/>
                <a:gd name="connsiteX13" fmla="*/ 2839082 w 2900626"/>
                <a:gd name="connsiteY13" fmla="*/ 368619 h 2439895"/>
                <a:gd name="connsiteX14" fmla="*/ 2368819 w 2900626"/>
                <a:gd name="connsiteY14" fmla="*/ 708253 h 2439895"/>
                <a:gd name="connsiteX15" fmla="*/ 1619882 w 2900626"/>
                <a:gd name="connsiteY15" fmla="*/ 882424 h 2439895"/>
                <a:gd name="connsiteX16" fmla="*/ 749025 w 2900626"/>
                <a:gd name="connsiteY16" fmla="*/ 734379 h 2439895"/>
                <a:gd name="connsiteX17" fmla="*/ 87174 w 2900626"/>
                <a:gd name="connsiteY17" fmla="*/ 264116 h 2439895"/>
                <a:gd name="connsiteX18" fmla="*/ 8796 w 2900626"/>
                <a:gd name="connsiteY18" fmla="*/ 46402 h 2439895"/>
                <a:gd name="connsiteX0" fmla="*/ 8796 w 2895852"/>
                <a:gd name="connsiteY0" fmla="*/ 46402 h 2439895"/>
                <a:gd name="connsiteX1" fmla="*/ 104591 w 2895852"/>
                <a:gd name="connsiteY1" fmla="*/ 1178516 h 2439895"/>
                <a:gd name="connsiteX2" fmla="*/ 165551 w 2895852"/>
                <a:gd name="connsiteY2" fmla="*/ 1657487 h 2439895"/>
                <a:gd name="connsiteX3" fmla="*/ 304888 w 2895852"/>
                <a:gd name="connsiteY3" fmla="*/ 1918744 h 2439895"/>
                <a:gd name="connsiteX4" fmla="*/ 688065 w 2895852"/>
                <a:gd name="connsiteY4" fmla="*/ 2223544 h 2439895"/>
                <a:gd name="connsiteX5" fmla="*/ 1132202 w 2895852"/>
                <a:gd name="connsiteY5" fmla="*/ 2406424 h 2439895"/>
                <a:gd name="connsiteX6" fmla="*/ 1846305 w 2895852"/>
                <a:gd name="connsiteY6" fmla="*/ 2423842 h 2439895"/>
                <a:gd name="connsiteX7" fmla="*/ 2290442 w 2895852"/>
                <a:gd name="connsiteY7" fmla="*/ 2232253 h 2439895"/>
                <a:gd name="connsiteX8" fmla="*/ 2673619 w 2895852"/>
                <a:gd name="connsiteY8" fmla="*/ 1857784 h 2439895"/>
                <a:gd name="connsiteX9" fmla="*/ 2786831 w 2895852"/>
                <a:gd name="connsiteY9" fmla="*/ 1587819 h 2439895"/>
                <a:gd name="connsiteX10" fmla="*/ 2847791 w 2895852"/>
                <a:gd name="connsiteY10" fmla="*/ 1239476 h 2439895"/>
                <a:gd name="connsiteX11" fmla="*/ 2873917 w 2895852"/>
                <a:gd name="connsiteY11" fmla="*/ 856299 h 2439895"/>
                <a:gd name="connsiteX12" fmla="*/ 2891334 w 2895852"/>
                <a:gd name="connsiteY12" fmla="*/ 316367 h 2439895"/>
                <a:gd name="connsiteX13" fmla="*/ 2839082 w 2895852"/>
                <a:gd name="connsiteY13" fmla="*/ 368619 h 2439895"/>
                <a:gd name="connsiteX14" fmla="*/ 2368819 w 2895852"/>
                <a:gd name="connsiteY14" fmla="*/ 708253 h 2439895"/>
                <a:gd name="connsiteX15" fmla="*/ 1619882 w 2895852"/>
                <a:gd name="connsiteY15" fmla="*/ 882424 h 2439895"/>
                <a:gd name="connsiteX16" fmla="*/ 749025 w 2895852"/>
                <a:gd name="connsiteY16" fmla="*/ 734379 h 2439895"/>
                <a:gd name="connsiteX17" fmla="*/ 87174 w 2895852"/>
                <a:gd name="connsiteY17" fmla="*/ 264116 h 2439895"/>
                <a:gd name="connsiteX18" fmla="*/ 8796 w 2895852"/>
                <a:gd name="connsiteY18" fmla="*/ 46402 h 24398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895852" h="2439895">
                  <a:moveTo>
                    <a:pt x="8796" y="46402"/>
                  </a:moveTo>
                  <a:cubicBezTo>
                    <a:pt x="11699" y="198802"/>
                    <a:pt x="78465" y="910002"/>
                    <a:pt x="104591" y="1178516"/>
                  </a:cubicBezTo>
                  <a:cubicBezTo>
                    <a:pt x="130717" y="1447030"/>
                    <a:pt x="132168" y="1534116"/>
                    <a:pt x="165551" y="1657487"/>
                  </a:cubicBezTo>
                  <a:cubicBezTo>
                    <a:pt x="198934" y="1780858"/>
                    <a:pt x="217802" y="1824401"/>
                    <a:pt x="304888" y="1918744"/>
                  </a:cubicBezTo>
                  <a:cubicBezTo>
                    <a:pt x="391974" y="2013087"/>
                    <a:pt x="550179" y="2142264"/>
                    <a:pt x="688065" y="2223544"/>
                  </a:cubicBezTo>
                  <a:cubicBezTo>
                    <a:pt x="825951" y="2304824"/>
                    <a:pt x="939162" y="2373041"/>
                    <a:pt x="1132202" y="2406424"/>
                  </a:cubicBezTo>
                  <a:cubicBezTo>
                    <a:pt x="1325242" y="2439807"/>
                    <a:pt x="1653265" y="2452870"/>
                    <a:pt x="1846305" y="2423842"/>
                  </a:cubicBezTo>
                  <a:cubicBezTo>
                    <a:pt x="2039345" y="2394814"/>
                    <a:pt x="2152556" y="2326596"/>
                    <a:pt x="2290442" y="2232253"/>
                  </a:cubicBezTo>
                  <a:cubicBezTo>
                    <a:pt x="2428328" y="2137910"/>
                    <a:pt x="2590888" y="1965190"/>
                    <a:pt x="2673619" y="1857784"/>
                  </a:cubicBezTo>
                  <a:cubicBezTo>
                    <a:pt x="2756350" y="1750378"/>
                    <a:pt x="2757802" y="1690870"/>
                    <a:pt x="2786831" y="1587819"/>
                  </a:cubicBezTo>
                  <a:cubicBezTo>
                    <a:pt x="2815860" y="1484768"/>
                    <a:pt x="2833277" y="1361396"/>
                    <a:pt x="2847791" y="1239476"/>
                  </a:cubicBezTo>
                  <a:cubicBezTo>
                    <a:pt x="2862305" y="1117556"/>
                    <a:pt x="2866660" y="1010151"/>
                    <a:pt x="2873917" y="856299"/>
                  </a:cubicBezTo>
                  <a:cubicBezTo>
                    <a:pt x="2881174" y="702448"/>
                    <a:pt x="2897140" y="397647"/>
                    <a:pt x="2891334" y="316367"/>
                  </a:cubicBezTo>
                  <a:cubicBezTo>
                    <a:pt x="2885528" y="235087"/>
                    <a:pt x="2926168" y="303305"/>
                    <a:pt x="2839082" y="368619"/>
                  </a:cubicBezTo>
                  <a:cubicBezTo>
                    <a:pt x="2751996" y="433933"/>
                    <a:pt x="2572019" y="622619"/>
                    <a:pt x="2368819" y="708253"/>
                  </a:cubicBezTo>
                  <a:cubicBezTo>
                    <a:pt x="2165619" y="793887"/>
                    <a:pt x="1889848" y="878070"/>
                    <a:pt x="1619882" y="882424"/>
                  </a:cubicBezTo>
                  <a:cubicBezTo>
                    <a:pt x="1349916" y="886778"/>
                    <a:pt x="1004476" y="837430"/>
                    <a:pt x="749025" y="734379"/>
                  </a:cubicBezTo>
                  <a:cubicBezTo>
                    <a:pt x="493574" y="631328"/>
                    <a:pt x="209094" y="371522"/>
                    <a:pt x="87174" y="264116"/>
                  </a:cubicBezTo>
                  <a:cubicBezTo>
                    <a:pt x="-34746" y="156710"/>
                    <a:pt x="5893" y="-105998"/>
                    <a:pt x="8796" y="46402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2096BB15-7874-4AB5-B585-0C746B5C81E3}"/>
                </a:ext>
              </a:extLst>
            </p:cNvPr>
            <p:cNvSpPr/>
            <p:nvPr/>
          </p:nvSpPr>
          <p:spPr>
            <a:xfrm>
              <a:off x="2230948" y="1599483"/>
              <a:ext cx="3143794" cy="2282313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80C8FFEB-630D-4352-B195-2F4E6A310985}"/>
                </a:ext>
              </a:extLst>
            </p:cNvPr>
            <p:cNvSpPr/>
            <p:nvPr/>
          </p:nvSpPr>
          <p:spPr>
            <a:xfrm>
              <a:off x="2629066" y="2678494"/>
              <a:ext cx="2274049" cy="1203667"/>
            </a:xfrm>
            <a:custGeom>
              <a:avLst/>
              <a:gdLst>
                <a:gd name="connsiteX0" fmla="*/ 5204 w 2264671"/>
                <a:gd name="connsiteY0" fmla="*/ 783870 h 1203280"/>
                <a:gd name="connsiteX1" fmla="*/ 127124 w 2264671"/>
                <a:gd name="connsiteY1" fmla="*/ 452945 h 1203280"/>
                <a:gd name="connsiteX2" fmla="*/ 484175 w 2264671"/>
                <a:gd name="connsiteY2" fmla="*/ 130728 h 1203280"/>
                <a:gd name="connsiteX3" fmla="*/ 762849 w 2264671"/>
                <a:gd name="connsiteY3" fmla="*/ 34933 h 1203280"/>
                <a:gd name="connsiteX4" fmla="*/ 1215695 w 2264671"/>
                <a:gd name="connsiteY4" fmla="*/ 99 h 1203280"/>
                <a:gd name="connsiteX5" fmla="*/ 1581455 w 2264671"/>
                <a:gd name="connsiteY5" fmla="*/ 43642 h 1203280"/>
                <a:gd name="connsiteX6" fmla="*/ 1964632 w 2264671"/>
                <a:gd name="connsiteY6" fmla="*/ 235230 h 1203280"/>
                <a:gd name="connsiteX7" fmla="*/ 2156221 w 2264671"/>
                <a:gd name="connsiteY7" fmla="*/ 487779 h 1203280"/>
                <a:gd name="connsiteX8" fmla="*/ 2243306 w 2264671"/>
                <a:gd name="connsiteY8" fmla="*/ 731619 h 1203280"/>
                <a:gd name="connsiteX9" fmla="*/ 2252015 w 2264671"/>
                <a:gd name="connsiteY9" fmla="*/ 792579 h 1203280"/>
                <a:gd name="connsiteX10" fmla="*/ 2260724 w 2264671"/>
                <a:gd name="connsiteY10" fmla="*/ 879665 h 1203280"/>
                <a:gd name="connsiteX11" fmla="*/ 2182346 w 2264671"/>
                <a:gd name="connsiteY11" fmla="*/ 949333 h 1203280"/>
                <a:gd name="connsiteX12" fmla="*/ 1868838 w 2264671"/>
                <a:gd name="connsiteY12" fmla="*/ 1088670 h 1203280"/>
                <a:gd name="connsiteX13" fmla="*/ 1328906 w 2264671"/>
                <a:gd name="connsiteY13" fmla="*/ 1201882 h 1203280"/>
                <a:gd name="connsiteX14" fmla="*/ 693181 w 2264671"/>
                <a:gd name="connsiteY14" fmla="*/ 1140922 h 1203280"/>
                <a:gd name="connsiteX15" fmla="*/ 275169 w 2264671"/>
                <a:gd name="connsiteY15" fmla="*/ 984168 h 1203280"/>
                <a:gd name="connsiteX16" fmla="*/ 5204 w 2264671"/>
                <a:gd name="connsiteY16" fmla="*/ 783870 h 1203280"/>
                <a:gd name="connsiteX0" fmla="*/ 5363 w 2264830"/>
                <a:gd name="connsiteY0" fmla="*/ 783892 h 1203302"/>
                <a:gd name="connsiteX1" fmla="*/ 127283 w 2264830"/>
                <a:gd name="connsiteY1" fmla="*/ 452967 h 1203302"/>
                <a:gd name="connsiteX2" fmla="*/ 501751 w 2264830"/>
                <a:gd name="connsiteY2" fmla="*/ 148167 h 1203302"/>
                <a:gd name="connsiteX3" fmla="*/ 763008 w 2264830"/>
                <a:gd name="connsiteY3" fmla="*/ 34955 h 1203302"/>
                <a:gd name="connsiteX4" fmla="*/ 1215854 w 2264830"/>
                <a:gd name="connsiteY4" fmla="*/ 121 h 1203302"/>
                <a:gd name="connsiteX5" fmla="*/ 1581614 w 2264830"/>
                <a:gd name="connsiteY5" fmla="*/ 43664 h 1203302"/>
                <a:gd name="connsiteX6" fmla="*/ 1964791 w 2264830"/>
                <a:gd name="connsiteY6" fmla="*/ 235252 h 1203302"/>
                <a:gd name="connsiteX7" fmla="*/ 2156380 w 2264830"/>
                <a:gd name="connsiteY7" fmla="*/ 487801 h 1203302"/>
                <a:gd name="connsiteX8" fmla="*/ 2243465 w 2264830"/>
                <a:gd name="connsiteY8" fmla="*/ 731641 h 1203302"/>
                <a:gd name="connsiteX9" fmla="*/ 2252174 w 2264830"/>
                <a:gd name="connsiteY9" fmla="*/ 792601 h 1203302"/>
                <a:gd name="connsiteX10" fmla="*/ 2260883 w 2264830"/>
                <a:gd name="connsiteY10" fmla="*/ 879687 h 1203302"/>
                <a:gd name="connsiteX11" fmla="*/ 2182505 w 2264830"/>
                <a:gd name="connsiteY11" fmla="*/ 949355 h 1203302"/>
                <a:gd name="connsiteX12" fmla="*/ 1868997 w 2264830"/>
                <a:gd name="connsiteY12" fmla="*/ 1088692 h 1203302"/>
                <a:gd name="connsiteX13" fmla="*/ 1329065 w 2264830"/>
                <a:gd name="connsiteY13" fmla="*/ 1201904 h 1203302"/>
                <a:gd name="connsiteX14" fmla="*/ 693340 w 2264830"/>
                <a:gd name="connsiteY14" fmla="*/ 1140944 h 1203302"/>
                <a:gd name="connsiteX15" fmla="*/ 275328 w 2264830"/>
                <a:gd name="connsiteY15" fmla="*/ 984190 h 1203302"/>
                <a:gd name="connsiteX16" fmla="*/ 5363 w 2264830"/>
                <a:gd name="connsiteY16" fmla="*/ 783892 h 1203302"/>
                <a:gd name="connsiteX0" fmla="*/ 5363 w 2264830"/>
                <a:gd name="connsiteY0" fmla="*/ 783892 h 1203302"/>
                <a:gd name="connsiteX1" fmla="*/ 127283 w 2264830"/>
                <a:gd name="connsiteY1" fmla="*/ 452967 h 1203302"/>
                <a:gd name="connsiteX2" fmla="*/ 501751 w 2264830"/>
                <a:gd name="connsiteY2" fmla="*/ 148167 h 1203302"/>
                <a:gd name="connsiteX3" fmla="*/ 806551 w 2264830"/>
                <a:gd name="connsiteY3" fmla="*/ 34955 h 1203302"/>
                <a:gd name="connsiteX4" fmla="*/ 1215854 w 2264830"/>
                <a:gd name="connsiteY4" fmla="*/ 121 h 1203302"/>
                <a:gd name="connsiteX5" fmla="*/ 1581614 w 2264830"/>
                <a:gd name="connsiteY5" fmla="*/ 43664 h 1203302"/>
                <a:gd name="connsiteX6" fmla="*/ 1964791 w 2264830"/>
                <a:gd name="connsiteY6" fmla="*/ 235252 h 1203302"/>
                <a:gd name="connsiteX7" fmla="*/ 2156380 w 2264830"/>
                <a:gd name="connsiteY7" fmla="*/ 487801 h 1203302"/>
                <a:gd name="connsiteX8" fmla="*/ 2243465 w 2264830"/>
                <a:gd name="connsiteY8" fmla="*/ 731641 h 1203302"/>
                <a:gd name="connsiteX9" fmla="*/ 2252174 w 2264830"/>
                <a:gd name="connsiteY9" fmla="*/ 792601 h 1203302"/>
                <a:gd name="connsiteX10" fmla="*/ 2260883 w 2264830"/>
                <a:gd name="connsiteY10" fmla="*/ 879687 h 1203302"/>
                <a:gd name="connsiteX11" fmla="*/ 2182505 w 2264830"/>
                <a:gd name="connsiteY11" fmla="*/ 949355 h 1203302"/>
                <a:gd name="connsiteX12" fmla="*/ 1868997 w 2264830"/>
                <a:gd name="connsiteY12" fmla="*/ 1088692 h 1203302"/>
                <a:gd name="connsiteX13" fmla="*/ 1329065 w 2264830"/>
                <a:gd name="connsiteY13" fmla="*/ 1201904 h 1203302"/>
                <a:gd name="connsiteX14" fmla="*/ 693340 w 2264830"/>
                <a:gd name="connsiteY14" fmla="*/ 1140944 h 1203302"/>
                <a:gd name="connsiteX15" fmla="*/ 275328 w 2264830"/>
                <a:gd name="connsiteY15" fmla="*/ 984190 h 1203302"/>
                <a:gd name="connsiteX16" fmla="*/ 5363 w 2264830"/>
                <a:gd name="connsiteY16" fmla="*/ 783892 h 1203302"/>
                <a:gd name="connsiteX0" fmla="*/ 5363 w 2257672"/>
                <a:gd name="connsiteY0" fmla="*/ 783892 h 1203302"/>
                <a:gd name="connsiteX1" fmla="*/ 127283 w 2257672"/>
                <a:gd name="connsiteY1" fmla="*/ 452967 h 1203302"/>
                <a:gd name="connsiteX2" fmla="*/ 501751 w 2257672"/>
                <a:gd name="connsiteY2" fmla="*/ 148167 h 1203302"/>
                <a:gd name="connsiteX3" fmla="*/ 806551 w 2257672"/>
                <a:gd name="connsiteY3" fmla="*/ 34955 h 1203302"/>
                <a:gd name="connsiteX4" fmla="*/ 1215854 w 2257672"/>
                <a:gd name="connsiteY4" fmla="*/ 121 h 1203302"/>
                <a:gd name="connsiteX5" fmla="*/ 1581614 w 2257672"/>
                <a:gd name="connsiteY5" fmla="*/ 43664 h 1203302"/>
                <a:gd name="connsiteX6" fmla="*/ 1964791 w 2257672"/>
                <a:gd name="connsiteY6" fmla="*/ 235252 h 1203302"/>
                <a:gd name="connsiteX7" fmla="*/ 2156380 w 2257672"/>
                <a:gd name="connsiteY7" fmla="*/ 487801 h 1203302"/>
                <a:gd name="connsiteX8" fmla="*/ 2243465 w 2257672"/>
                <a:gd name="connsiteY8" fmla="*/ 731641 h 1203302"/>
                <a:gd name="connsiteX9" fmla="*/ 2252174 w 2257672"/>
                <a:gd name="connsiteY9" fmla="*/ 792601 h 1203302"/>
                <a:gd name="connsiteX10" fmla="*/ 2252174 w 2257672"/>
                <a:gd name="connsiteY10" fmla="*/ 870979 h 1203302"/>
                <a:gd name="connsiteX11" fmla="*/ 2182505 w 2257672"/>
                <a:gd name="connsiteY11" fmla="*/ 949355 h 1203302"/>
                <a:gd name="connsiteX12" fmla="*/ 1868997 w 2257672"/>
                <a:gd name="connsiteY12" fmla="*/ 1088692 h 1203302"/>
                <a:gd name="connsiteX13" fmla="*/ 1329065 w 2257672"/>
                <a:gd name="connsiteY13" fmla="*/ 1201904 h 1203302"/>
                <a:gd name="connsiteX14" fmla="*/ 693340 w 2257672"/>
                <a:gd name="connsiteY14" fmla="*/ 1140944 h 1203302"/>
                <a:gd name="connsiteX15" fmla="*/ 275328 w 2257672"/>
                <a:gd name="connsiteY15" fmla="*/ 984190 h 1203302"/>
                <a:gd name="connsiteX16" fmla="*/ 5363 w 2257672"/>
                <a:gd name="connsiteY16" fmla="*/ 783892 h 1203302"/>
                <a:gd name="connsiteX0" fmla="*/ 4613 w 2274257"/>
                <a:gd name="connsiteY0" fmla="*/ 796893 h 1203302"/>
                <a:gd name="connsiteX1" fmla="*/ 143868 w 2274257"/>
                <a:gd name="connsiteY1" fmla="*/ 452967 h 1203302"/>
                <a:gd name="connsiteX2" fmla="*/ 518336 w 2274257"/>
                <a:gd name="connsiteY2" fmla="*/ 148167 h 1203302"/>
                <a:gd name="connsiteX3" fmla="*/ 823136 w 2274257"/>
                <a:gd name="connsiteY3" fmla="*/ 34955 h 1203302"/>
                <a:gd name="connsiteX4" fmla="*/ 1232439 w 2274257"/>
                <a:gd name="connsiteY4" fmla="*/ 121 h 1203302"/>
                <a:gd name="connsiteX5" fmla="*/ 1598199 w 2274257"/>
                <a:gd name="connsiteY5" fmla="*/ 43664 h 1203302"/>
                <a:gd name="connsiteX6" fmla="*/ 1981376 w 2274257"/>
                <a:gd name="connsiteY6" fmla="*/ 235252 h 1203302"/>
                <a:gd name="connsiteX7" fmla="*/ 2172965 w 2274257"/>
                <a:gd name="connsiteY7" fmla="*/ 487801 h 1203302"/>
                <a:gd name="connsiteX8" fmla="*/ 2260050 w 2274257"/>
                <a:gd name="connsiteY8" fmla="*/ 731641 h 1203302"/>
                <a:gd name="connsiteX9" fmla="*/ 2268759 w 2274257"/>
                <a:gd name="connsiteY9" fmla="*/ 792601 h 1203302"/>
                <a:gd name="connsiteX10" fmla="*/ 2268759 w 2274257"/>
                <a:gd name="connsiteY10" fmla="*/ 870979 h 1203302"/>
                <a:gd name="connsiteX11" fmla="*/ 2199090 w 2274257"/>
                <a:gd name="connsiteY11" fmla="*/ 949355 h 1203302"/>
                <a:gd name="connsiteX12" fmla="*/ 1885582 w 2274257"/>
                <a:gd name="connsiteY12" fmla="*/ 1088692 h 1203302"/>
                <a:gd name="connsiteX13" fmla="*/ 1345650 w 2274257"/>
                <a:gd name="connsiteY13" fmla="*/ 1201904 h 1203302"/>
                <a:gd name="connsiteX14" fmla="*/ 709925 w 2274257"/>
                <a:gd name="connsiteY14" fmla="*/ 1140944 h 1203302"/>
                <a:gd name="connsiteX15" fmla="*/ 291913 w 2274257"/>
                <a:gd name="connsiteY15" fmla="*/ 984190 h 1203302"/>
                <a:gd name="connsiteX16" fmla="*/ 4613 w 2274257"/>
                <a:gd name="connsiteY16" fmla="*/ 796893 h 1203302"/>
                <a:gd name="connsiteX0" fmla="*/ 4405 w 2274049"/>
                <a:gd name="connsiteY0" fmla="*/ 796893 h 1203302"/>
                <a:gd name="connsiteX1" fmla="*/ 143660 w 2274049"/>
                <a:gd name="connsiteY1" fmla="*/ 452967 h 1203302"/>
                <a:gd name="connsiteX2" fmla="*/ 518128 w 2274049"/>
                <a:gd name="connsiteY2" fmla="*/ 148167 h 1203302"/>
                <a:gd name="connsiteX3" fmla="*/ 822928 w 2274049"/>
                <a:gd name="connsiteY3" fmla="*/ 34955 h 1203302"/>
                <a:gd name="connsiteX4" fmla="*/ 1232231 w 2274049"/>
                <a:gd name="connsiteY4" fmla="*/ 121 h 1203302"/>
                <a:gd name="connsiteX5" fmla="*/ 1597991 w 2274049"/>
                <a:gd name="connsiteY5" fmla="*/ 43664 h 1203302"/>
                <a:gd name="connsiteX6" fmla="*/ 1981168 w 2274049"/>
                <a:gd name="connsiteY6" fmla="*/ 235252 h 1203302"/>
                <a:gd name="connsiteX7" fmla="*/ 2172757 w 2274049"/>
                <a:gd name="connsiteY7" fmla="*/ 487801 h 1203302"/>
                <a:gd name="connsiteX8" fmla="*/ 2259842 w 2274049"/>
                <a:gd name="connsiteY8" fmla="*/ 731641 h 1203302"/>
                <a:gd name="connsiteX9" fmla="*/ 2268551 w 2274049"/>
                <a:gd name="connsiteY9" fmla="*/ 792601 h 1203302"/>
                <a:gd name="connsiteX10" fmla="*/ 2268551 w 2274049"/>
                <a:gd name="connsiteY10" fmla="*/ 870979 h 1203302"/>
                <a:gd name="connsiteX11" fmla="*/ 2198882 w 2274049"/>
                <a:gd name="connsiteY11" fmla="*/ 949355 h 1203302"/>
                <a:gd name="connsiteX12" fmla="*/ 1885374 w 2274049"/>
                <a:gd name="connsiteY12" fmla="*/ 1088692 h 1203302"/>
                <a:gd name="connsiteX13" fmla="*/ 1345442 w 2274049"/>
                <a:gd name="connsiteY13" fmla="*/ 1201904 h 1203302"/>
                <a:gd name="connsiteX14" fmla="*/ 709717 w 2274049"/>
                <a:gd name="connsiteY14" fmla="*/ 1140944 h 1203302"/>
                <a:gd name="connsiteX15" fmla="*/ 287371 w 2274049"/>
                <a:gd name="connsiteY15" fmla="*/ 997191 h 1203302"/>
                <a:gd name="connsiteX16" fmla="*/ 4405 w 2274049"/>
                <a:gd name="connsiteY16" fmla="*/ 796893 h 1203302"/>
                <a:gd name="connsiteX0" fmla="*/ 4405 w 2274049"/>
                <a:gd name="connsiteY0" fmla="*/ 796893 h 1203667"/>
                <a:gd name="connsiteX1" fmla="*/ 143660 w 2274049"/>
                <a:gd name="connsiteY1" fmla="*/ 452967 h 1203667"/>
                <a:gd name="connsiteX2" fmla="*/ 518128 w 2274049"/>
                <a:gd name="connsiteY2" fmla="*/ 148167 h 1203667"/>
                <a:gd name="connsiteX3" fmla="*/ 822928 w 2274049"/>
                <a:gd name="connsiteY3" fmla="*/ 34955 h 1203667"/>
                <a:gd name="connsiteX4" fmla="*/ 1232231 w 2274049"/>
                <a:gd name="connsiteY4" fmla="*/ 121 h 1203667"/>
                <a:gd name="connsiteX5" fmla="*/ 1597991 w 2274049"/>
                <a:gd name="connsiteY5" fmla="*/ 43664 h 1203667"/>
                <a:gd name="connsiteX6" fmla="*/ 1981168 w 2274049"/>
                <a:gd name="connsiteY6" fmla="*/ 235252 h 1203667"/>
                <a:gd name="connsiteX7" fmla="*/ 2172757 w 2274049"/>
                <a:gd name="connsiteY7" fmla="*/ 487801 h 1203667"/>
                <a:gd name="connsiteX8" fmla="*/ 2259842 w 2274049"/>
                <a:gd name="connsiteY8" fmla="*/ 731641 h 1203667"/>
                <a:gd name="connsiteX9" fmla="*/ 2268551 w 2274049"/>
                <a:gd name="connsiteY9" fmla="*/ 792601 h 1203667"/>
                <a:gd name="connsiteX10" fmla="*/ 2268551 w 2274049"/>
                <a:gd name="connsiteY10" fmla="*/ 870979 h 1203667"/>
                <a:gd name="connsiteX11" fmla="*/ 2198882 w 2274049"/>
                <a:gd name="connsiteY11" fmla="*/ 949355 h 1203667"/>
                <a:gd name="connsiteX12" fmla="*/ 1885374 w 2274049"/>
                <a:gd name="connsiteY12" fmla="*/ 1088692 h 1203667"/>
                <a:gd name="connsiteX13" fmla="*/ 1345442 w 2274049"/>
                <a:gd name="connsiteY13" fmla="*/ 1201904 h 1203667"/>
                <a:gd name="connsiteX14" fmla="*/ 709717 w 2274049"/>
                <a:gd name="connsiteY14" fmla="*/ 1145278 h 1203667"/>
                <a:gd name="connsiteX15" fmla="*/ 287371 w 2274049"/>
                <a:gd name="connsiteY15" fmla="*/ 997191 h 1203667"/>
                <a:gd name="connsiteX16" fmla="*/ 4405 w 2274049"/>
                <a:gd name="connsiteY16" fmla="*/ 796893 h 1203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74049" h="1203667">
                  <a:moveTo>
                    <a:pt x="4405" y="796893"/>
                  </a:moveTo>
                  <a:cubicBezTo>
                    <a:pt x="-19547" y="706189"/>
                    <a:pt x="58040" y="561088"/>
                    <a:pt x="143660" y="452967"/>
                  </a:cubicBezTo>
                  <a:cubicBezTo>
                    <a:pt x="229280" y="344846"/>
                    <a:pt x="404917" y="217836"/>
                    <a:pt x="518128" y="148167"/>
                  </a:cubicBezTo>
                  <a:cubicBezTo>
                    <a:pt x="631339" y="78498"/>
                    <a:pt x="703911" y="59629"/>
                    <a:pt x="822928" y="34955"/>
                  </a:cubicBezTo>
                  <a:cubicBezTo>
                    <a:pt x="941945" y="10281"/>
                    <a:pt x="1103054" y="-1330"/>
                    <a:pt x="1232231" y="121"/>
                  </a:cubicBezTo>
                  <a:cubicBezTo>
                    <a:pt x="1361408" y="1572"/>
                    <a:pt x="1473168" y="4475"/>
                    <a:pt x="1597991" y="43664"/>
                  </a:cubicBezTo>
                  <a:cubicBezTo>
                    <a:pt x="1722814" y="82852"/>
                    <a:pt x="1885374" y="161229"/>
                    <a:pt x="1981168" y="235252"/>
                  </a:cubicBezTo>
                  <a:cubicBezTo>
                    <a:pt x="2076962" y="309275"/>
                    <a:pt x="2126311" y="405070"/>
                    <a:pt x="2172757" y="487801"/>
                  </a:cubicBezTo>
                  <a:cubicBezTo>
                    <a:pt x="2219203" y="570532"/>
                    <a:pt x="2243876" y="680841"/>
                    <a:pt x="2259842" y="731641"/>
                  </a:cubicBezTo>
                  <a:cubicBezTo>
                    <a:pt x="2275808" y="782441"/>
                    <a:pt x="2267100" y="769378"/>
                    <a:pt x="2268551" y="792601"/>
                  </a:cubicBezTo>
                  <a:cubicBezTo>
                    <a:pt x="2270002" y="815824"/>
                    <a:pt x="2280163" y="844853"/>
                    <a:pt x="2268551" y="870979"/>
                  </a:cubicBezTo>
                  <a:cubicBezTo>
                    <a:pt x="2256940" y="897105"/>
                    <a:pt x="2262745" y="913070"/>
                    <a:pt x="2198882" y="949355"/>
                  </a:cubicBezTo>
                  <a:cubicBezTo>
                    <a:pt x="2135019" y="985641"/>
                    <a:pt x="2027614" y="1046601"/>
                    <a:pt x="1885374" y="1088692"/>
                  </a:cubicBezTo>
                  <a:cubicBezTo>
                    <a:pt x="1743134" y="1130783"/>
                    <a:pt x="1541385" y="1192473"/>
                    <a:pt x="1345442" y="1201904"/>
                  </a:cubicBezTo>
                  <a:cubicBezTo>
                    <a:pt x="1149499" y="1211335"/>
                    <a:pt x="885340" y="1181564"/>
                    <a:pt x="709717" y="1145278"/>
                  </a:cubicBezTo>
                  <a:cubicBezTo>
                    <a:pt x="534094" y="1108992"/>
                    <a:pt x="404923" y="1055255"/>
                    <a:pt x="287371" y="997191"/>
                  </a:cubicBezTo>
                  <a:cubicBezTo>
                    <a:pt x="169819" y="939127"/>
                    <a:pt x="28357" y="887597"/>
                    <a:pt x="4405" y="796893"/>
                  </a:cubicBezTo>
                  <a:close/>
                </a:path>
              </a:pathLst>
            </a:custGeom>
            <a:pattFill prst="dotDmnd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6660C00D-A44F-4A67-8FA3-AF11DACBE588}"/>
                </a:ext>
              </a:extLst>
            </p:cNvPr>
            <p:cNvGrpSpPr/>
            <p:nvPr/>
          </p:nvGrpSpPr>
          <p:grpSpPr>
            <a:xfrm>
              <a:off x="1224797" y="2238127"/>
              <a:ext cx="1609148" cy="2821354"/>
              <a:chOff x="-1011989" y="4427123"/>
              <a:chExt cx="1609148" cy="2821354"/>
            </a:xfrm>
          </p:grpSpPr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F2A14658-B9E9-4FDD-8393-E4E23DC347F0}"/>
                  </a:ext>
                </a:extLst>
              </p:cNvPr>
              <p:cNvSpPr/>
              <p:nvPr/>
            </p:nvSpPr>
            <p:spPr>
              <a:xfrm rot="20774444">
                <a:off x="-1011989" y="4427123"/>
                <a:ext cx="1566212" cy="282135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52" name="Freeform: Shape 51">
                <a:extLst>
                  <a:ext uri="{FF2B5EF4-FFF2-40B4-BE49-F238E27FC236}">
                    <a16:creationId xmlns:a16="http://schemas.microsoft.com/office/drawing/2014/main" id="{9A5B04BC-5245-4B8B-A55D-90898DEA1398}"/>
                  </a:ext>
                </a:extLst>
              </p:cNvPr>
              <p:cNvSpPr/>
              <p:nvPr/>
            </p:nvSpPr>
            <p:spPr>
              <a:xfrm>
                <a:off x="-512833" y="4465443"/>
                <a:ext cx="935011" cy="2743200"/>
              </a:xfrm>
              <a:custGeom>
                <a:avLst/>
                <a:gdLst>
                  <a:gd name="connsiteX0" fmla="*/ 0 w 1099653"/>
                  <a:gd name="connsiteY0" fmla="*/ 0 h 2751909"/>
                  <a:gd name="connsiteX1" fmla="*/ 330926 w 1099653"/>
                  <a:gd name="connsiteY1" fmla="*/ 156755 h 2751909"/>
                  <a:gd name="connsiteX2" fmla="*/ 635726 w 1099653"/>
                  <a:gd name="connsiteY2" fmla="*/ 435429 h 2751909"/>
                  <a:gd name="connsiteX3" fmla="*/ 905692 w 1099653"/>
                  <a:gd name="connsiteY3" fmla="*/ 984069 h 2751909"/>
                  <a:gd name="connsiteX4" fmla="*/ 1097280 w 1099653"/>
                  <a:gd name="connsiteY4" fmla="*/ 1698172 h 2751909"/>
                  <a:gd name="connsiteX5" fmla="*/ 1001486 w 1099653"/>
                  <a:gd name="connsiteY5" fmla="*/ 2220686 h 2751909"/>
                  <a:gd name="connsiteX6" fmla="*/ 836023 w 1099653"/>
                  <a:gd name="connsiteY6" fmla="*/ 2551612 h 2751909"/>
                  <a:gd name="connsiteX7" fmla="*/ 566057 w 1099653"/>
                  <a:gd name="connsiteY7" fmla="*/ 2751909 h 2751909"/>
                  <a:gd name="connsiteX0" fmla="*/ 0 w 1099653"/>
                  <a:gd name="connsiteY0" fmla="*/ 0 h 2751909"/>
                  <a:gd name="connsiteX1" fmla="*/ 330926 w 1099653"/>
                  <a:gd name="connsiteY1" fmla="*/ 130629 h 2751909"/>
                  <a:gd name="connsiteX2" fmla="*/ 635726 w 1099653"/>
                  <a:gd name="connsiteY2" fmla="*/ 435429 h 2751909"/>
                  <a:gd name="connsiteX3" fmla="*/ 905692 w 1099653"/>
                  <a:gd name="connsiteY3" fmla="*/ 984069 h 2751909"/>
                  <a:gd name="connsiteX4" fmla="*/ 1097280 w 1099653"/>
                  <a:gd name="connsiteY4" fmla="*/ 1698172 h 2751909"/>
                  <a:gd name="connsiteX5" fmla="*/ 1001486 w 1099653"/>
                  <a:gd name="connsiteY5" fmla="*/ 2220686 h 2751909"/>
                  <a:gd name="connsiteX6" fmla="*/ 836023 w 1099653"/>
                  <a:gd name="connsiteY6" fmla="*/ 2551612 h 2751909"/>
                  <a:gd name="connsiteX7" fmla="*/ 566057 w 1099653"/>
                  <a:gd name="connsiteY7" fmla="*/ 2751909 h 2751909"/>
                  <a:gd name="connsiteX0" fmla="*/ 0 w 1060745"/>
                  <a:gd name="connsiteY0" fmla="*/ 0 h 2751909"/>
                  <a:gd name="connsiteX1" fmla="*/ 292018 w 1060745"/>
                  <a:gd name="connsiteY1" fmla="*/ 130629 h 2751909"/>
                  <a:gd name="connsiteX2" fmla="*/ 596818 w 1060745"/>
                  <a:gd name="connsiteY2" fmla="*/ 435429 h 2751909"/>
                  <a:gd name="connsiteX3" fmla="*/ 866784 w 1060745"/>
                  <a:gd name="connsiteY3" fmla="*/ 984069 h 2751909"/>
                  <a:gd name="connsiteX4" fmla="*/ 1058372 w 1060745"/>
                  <a:gd name="connsiteY4" fmla="*/ 1698172 h 2751909"/>
                  <a:gd name="connsiteX5" fmla="*/ 962578 w 1060745"/>
                  <a:gd name="connsiteY5" fmla="*/ 2220686 h 2751909"/>
                  <a:gd name="connsiteX6" fmla="*/ 797115 w 1060745"/>
                  <a:gd name="connsiteY6" fmla="*/ 2551612 h 2751909"/>
                  <a:gd name="connsiteX7" fmla="*/ 527149 w 1060745"/>
                  <a:gd name="connsiteY7" fmla="*/ 2751909 h 2751909"/>
                  <a:gd name="connsiteX0" fmla="*/ 0 w 1060658"/>
                  <a:gd name="connsiteY0" fmla="*/ 0 h 2751909"/>
                  <a:gd name="connsiteX1" fmla="*/ 292018 w 1060658"/>
                  <a:gd name="connsiteY1" fmla="*/ 130629 h 2751909"/>
                  <a:gd name="connsiteX2" fmla="*/ 596818 w 1060658"/>
                  <a:gd name="connsiteY2" fmla="*/ 435429 h 2751909"/>
                  <a:gd name="connsiteX3" fmla="*/ 866784 w 1060658"/>
                  <a:gd name="connsiteY3" fmla="*/ 984069 h 2751909"/>
                  <a:gd name="connsiteX4" fmla="*/ 1058372 w 1060658"/>
                  <a:gd name="connsiteY4" fmla="*/ 1698172 h 2751909"/>
                  <a:gd name="connsiteX5" fmla="*/ 962578 w 1060658"/>
                  <a:gd name="connsiteY5" fmla="*/ 2220686 h 2751909"/>
                  <a:gd name="connsiteX6" fmla="*/ 816571 w 1060658"/>
                  <a:gd name="connsiteY6" fmla="*/ 2621280 h 2751909"/>
                  <a:gd name="connsiteX7" fmla="*/ 527149 w 1060658"/>
                  <a:gd name="connsiteY7" fmla="*/ 2751909 h 2751909"/>
                  <a:gd name="connsiteX0" fmla="*/ 0 w 1060658"/>
                  <a:gd name="connsiteY0" fmla="*/ 0 h 2743200"/>
                  <a:gd name="connsiteX1" fmla="*/ 292018 w 1060658"/>
                  <a:gd name="connsiteY1" fmla="*/ 130629 h 2743200"/>
                  <a:gd name="connsiteX2" fmla="*/ 596818 w 1060658"/>
                  <a:gd name="connsiteY2" fmla="*/ 435429 h 2743200"/>
                  <a:gd name="connsiteX3" fmla="*/ 866784 w 1060658"/>
                  <a:gd name="connsiteY3" fmla="*/ 984069 h 2743200"/>
                  <a:gd name="connsiteX4" fmla="*/ 1058372 w 1060658"/>
                  <a:gd name="connsiteY4" fmla="*/ 1698172 h 2743200"/>
                  <a:gd name="connsiteX5" fmla="*/ 962578 w 1060658"/>
                  <a:gd name="connsiteY5" fmla="*/ 2220686 h 2743200"/>
                  <a:gd name="connsiteX6" fmla="*/ 816571 w 1060658"/>
                  <a:gd name="connsiteY6" fmla="*/ 2621280 h 2743200"/>
                  <a:gd name="connsiteX7" fmla="*/ 614692 w 1060658"/>
                  <a:gd name="connsiteY7" fmla="*/ 2743200 h 2743200"/>
                  <a:gd name="connsiteX0" fmla="*/ 0 w 1060658"/>
                  <a:gd name="connsiteY0" fmla="*/ 0 h 2743200"/>
                  <a:gd name="connsiteX1" fmla="*/ 292018 w 1060658"/>
                  <a:gd name="connsiteY1" fmla="*/ 130629 h 2743200"/>
                  <a:gd name="connsiteX2" fmla="*/ 596818 w 1060658"/>
                  <a:gd name="connsiteY2" fmla="*/ 435429 h 2743200"/>
                  <a:gd name="connsiteX3" fmla="*/ 866784 w 1060658"/>
                  <a:gd name="connsiteY3" fmla="*/ 984069 h 2743200"/>
                  <a:gd name="connsiteX4" fmla="*/ 1058372 w 1060658"/>
                  <a:gd name="connsiteY4" fmla="*/ 1698172 h 2743200"/>
                  <a:gd name="connsiteX5" fmla="*/ 962578 w 1060658"/>
                  <a:gd name="connsiteY5" fmla="*/ 2220686 h 2743200"/>
                  <a:gd name="connsiteX6" fmla="*/ 816571 w 1060658"/>
                  <a:gd name="connsiteY6" fmla="*/ 2621280 h 2743200"/>
                  <a:gd name="connsiteX7" fmla="*/ 614692 w 1060658"/>
                  <a:gd name="connsiteY7" fmla="*/ 2743200 h 2743200"/>
                  <a:gd name="connsiteX0" fmla="*/ 0 w 1067044"/>
                  <a:gd name="connsiteY0" fmla="*/ 0 h 2743200"/>
                  <a:gd name="connsiteX1" fmla="*/ 292018 w 1067044"/>
                  <a:gd name="connsiteY1" fmla="*/ 130629 h 2743200"/>
                  <a:gd name="connsiteX2" fmla="*/ 596818 w 1067044"/>
                  <a:gd name="connsiteY2" fmla="*/ 435429 h 2743200"/>
                  <a:gd name="connsiteX3" fmla="*/ 866784 w 1067044"/>
                  <a:gd name="connsiteY3" fmla="*/ 984069 h 2743200"/>
                  <a:gd name="connsiteX4" fmla="*/ 1058372 w 1067044"/>
                  <a:gd name="connsiteY4" fmla="*/ 1698172 h 2743200"/>
                  <a:gd name="connsiteX5" fmla="*/ 1012173 w 1067044"/>
                  <a:gd name="connsiteY5" fmla="*/ 2220686 h 2743200"/>
                  <a:gd name="connsiteX6" fmla="*/ 816571 w 1067044"/>
                  <a:gd name="connsiteY6" fmla="*/ 2621280 h 2743200"/>
                  <a:gd name="connsiteX7" fmla="*/ 614692 w 1067044"/>
                  <a:gd name="connsiteY7" fmla="*/ 2743200 h 2743200"/>
                  <a:gd name="connsiteX0" fmla="*/ 0 w 1064976"/>
                  <a:gd name="connsiteY0" fmla="*/ 0 h 2743200"/>
                  <a:gd name="connsiteX1" fmla="*/ 292018 w 1064976"/>
                  <a:gd name="connsiteY1" fmla="*/ 130629 h 2743200"/>
                  <a:gd name="connsiteX2" fmla="*/ 596818 w 1064976"/>
                  <a:gd name="connsiteY2" fmla="*/ 435429 h 2743200"/>
                  <a:gd name="connsiteX3" fmla="*/ 896542 w 1064976"/>
                  <a:gd name="connsiteY3" fmla="*/ 984069 h 2743200"/>
                  <a:gd name="connsiteX4" fmla="*/ 1058372 w 1064976"/>
                  <a:gd name="connsiteY4" fmla="*/ 1698172 h 2743200"/>
                  <a:gd name="connsiteX5" fmla="*/ 1012173 w 1064976"/>
                  <a:gd name="connsiteY5" fmla="*/ 2220686 h 2743200"/>
                  <a:gd name="connsiteX6" fmla="*/ 816571 w 1064976"/>
                  <a:gd name="connsiteY6" fmla="*/ 2621280 h 2743200"/>
                  <a:gd name="connsiteX7" fmla="*/ 614692 w 1064976"/>
                  <a:gd name="connsiteY7" fmla="*/ 2743200 h 2743200"/>
                  <a:gd name="connsiteX0" fmla="*/ 0 w 1064976"/>
                  <a:gd name="connsiteY0" fmla="*/ 0 h 2743200"/>
                  <a:gd name="connsiteX1" fmla="*/ 292018 w 1064976"/>
                  <a:gd name="connsiteY1" fmla="*/ 130629 h 2743200"/>
                  <a:gd name="connsiteX2" fmla="*/ 596818 w 1064976"/>
                  <a:gd name="connsiteY2" fmla="*/ 435429 h 2743200"/>
                  <a:gd name="connsiteX3" fmla="*/ 896542 w 1064976"/>
                  <a:gd name="connsiteY3" fmla="*/ 984069 h 2743200"/>
                  <a:gd name="connsiteX4" fmla="*/ 1058372 w 1064976"/>
                  <a:gd name="connsiteY4" fmla="*/ 1698172 h 2743200"/>
                  <a:gd name="connsiteX5" fmla="*/ 1012173 w 1064976"/>
                  <a:gd name="connsiteY5" fmla="*/ 2220686 h 2743200"/>
                  <a:gd name="connsiteX6" fmla="*/ 816571 w 1064976"/>
                  <a:gd name="connsiteY6" fmla="*/ 2621280 h 2743200"/>
                  <a:gd name="connsiteX7" fmla="*/ 614692 w 1064976"/>
                  <a:gd name="connsiteY7" fmla="*/ 2743200 h 2743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64976" h="2743200">
                    <a:moveTo>
                      <a:pt x="0" y="0"/>
                    </a:moveTo>
                    <a:cubicBezTo>
                      <a:pt x="112486" y="42092"/>
                      <a:pt x="192548" y="58058"/>
                      <a:pt x="292018" y="130629"/>
                    </a:cubicBezTo>
                    <a:cubicBezTo>
                      <a:pt x="391488" y="203201"/>
                      <a:pt x="496064" y="293189"/>
                      <a:pt x="596818" y="435429"/>
                    </a:cubicBezTo>
                    <a:cubicBezTo>
                      <a:pt x="697572" y="577669"/>
                      <a:pt x="819616" y="773612"/>
                      <a:pt x="896542" y="984069"/>
                    </a:cubicBezTo>
                    <a:cubicBezTo>
                      <a:pt x="973468" y="1194526"/>
                      <a:pt x="1039100" y="1492069"/>
                      <a:pt x="1058372" y="1698172"/>
                    </a:cubicBezTo>
                    <a:cubicBezTo>
                      <a:pt x="1077644" y="1904275"/>
                      <a:pt x="1052473" y="2066835"/>
                      <a:pt x="1012173" y="2220686"/>
                    </a:cubicBezTo>
                    <a:cubicBezTo>
                      <a:pt x="971873" y="2374537"/>
                      <a:pt x="889143" y="2532743"/>
                      <a:pt x="816571" y="2621280"/>
                    </a:cubicBezTo>
                    <a:cubicBezTo>
                      <a:pt x="744000" y="2709817"/>
                      <a:pt x="713389" y="2687320"/>
                      <a:pt x="614692" y="2743200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3" name="Freeform: Shape 52">
                <a:extLst>
                  <a:ext uri="{FF2B5EF4-FFF2-40B4-BE49-F238E27FC236}">
                    <a16:creationId xmlns:a16="http://schemas.microsoft.com/office/drawing/2014/main" id="{B8497D6C-B949-426D-B60F-DB539762DA09}"/>
                  </a:ext>
                </a:extLst>
              </p:cNvPr>
              <p:cNvSpPr/>
              <p:nvPr/>
            </p:nvSpPr>
            <p:spPr>
              <a:xfrm>
                <a:off x="-524461" y="4444597"/>
                <a:ext cx="1121620" cy="2752653"/>
              </a:xfrm>
              <a:custGeom>
                <a:avLst/>
                <a:gdLst>
                  <a:gd name="connsiteX0" fmla="*/ 2739 w 1122412"/>
                  <a:gd name="connsiteY0" fmla="*/ 13546 h 2750836"/>
                  <a:gd name="connsiteX1" fmla="*/ 203036 w 1122412"/>
                  <a:gd name="connsiteY1" fmla="*/ 30963 h 2750836"/>
                  <a:gd name="connsiteX2" fmla="*/ 464293 w 1122412"/>
                  <a:gd name="connsiteY2" fmla="*/ 152883 h 2750836"/>
                  <a:gd name="connsiteX3" fmla="*/ 777802 w 1122412"/>
                  <a:gd name="connsiteY3" fmla="*/ 527351 h 2750836"/>
                  <a:gd name="connsiteX4" fmla="*/ 1021642 w 1122412"/>
                  <a:gd name="connsiteY4" fmla="*/ 1049866 h 2750836"/>
                  <a:gd name="connsiteX5" fmla="*/ 1117436 w 1122412"/>
                  <a:gd name="connsiteY5" fmla="*/ 1589797 h 2750836"/>
                  <a:gd name="connsiteX6" fmla="*/ 1091310 w 1122412"/>
                  <a:gd name="connsiteY6" fmla="*/ 2103603 h 2750836"/>
                  <a:gd name="connsiteX7" fmla="*/ 943264 w 1122412"/>
                  <a:gd name="connsiteY7" fmla="*/ 2556448 h 2750836"/>
                  <a:gd name="connsiteX8" fmla="*/ 734259 w 1122412"/>
                  <a:gd name="connsiteY8" fmla="*/ 2713203 h 2750836"/>
                  <a:gd name="connsiteX9" fmla="*/ 568796 w 1122412"/>
                  <a:gd name="connsiteY9" fmla="*/ 2748037 h 2750836"/>
                  <a:gd name="connsiteX10" fmla="*/ 742967 w 1122412"/>
                  <a:gd name="connsiteY10" fmla="*/ 2660951 h 2750836"/>
                  <a:gd name="connsiteX11" fmla="*/ 891013 w 1122412"/>
                  <a:gd name="connsiteY11" fmla="*/ 2286483 h 2750836"/>
                  <a:gd name="connsiteX12" fmla="*/ 943264 w 1122412"/>
                  <a:gd name="connsiteY12" fmla="*/ 1711717 h 2750836"/>
                  <a:gd name="connsiteX13" fmla="*/ 830053 w 1122412"/>
                  <a:gd name="connsiteY13" fmla="*/ 1110826 h 2750836"/>
                  <a:gd name="connsiteX14" fmla="*/ 577504 w 1122412"/>
                  <a:gd name="connsiteY14" fmla="*/ 509934 h 2750836"/>
                  <a:gd name="connsiteX15" fmla="*/ 351082 w 1122412"/>
                  <a:gd name="connsiteY15" fmla="*/ 205134 h 2750836"/>
                  <a:gd name="connsiteX16" fmla="*/ 2739 w 1122412"/>
                  <a:gd name="connsiteY16" fmla="*/ 13546 h 2750836"/>
                  <a:gd name="connsiteX0" fmla="*/ 2465 w 1122138"/>
                  <a:gd name="connsiteY0" fmla="*/ 13546 h 2750836"/>
                  <a:gd name="connsiteX1" fmla="*/ 202762 w 1122138"/>
                  <a:gd name="connsiteY1" fmla="*/ 30963 h 2750836"/>
                  <a:gd name="connsiteX2" fmla="*/ 464019 w 1122138"/>
                  <a:gd name="connsiteY2" fmla="*/ 152883 h 2750836"/>
                  <a:gd name="connsiteX3" fmla="*/ 777528 w 1122138"/>
                  <a:gd name="connsiteY3" fmla="*/ 527351 h 2750836"/>
                  <a:gd name="connsiteX4" fmla="*/ 1021368 w 1122138"/>
                  <a:gd name="connsiteY4" fmla="*/ 1049866 h 2750836"/>
                  <a:gd name="connsiteX5" fmla="*/ 1117162 w 1122138"/>
                  <a:gd name="connsiteY5" fmla="*/ 1589797 h 2750836"/>
                  <a:gd name="connsiteX6" fmla="*/ 1091036 w 1122138"/>
                  <a:gd name="connsiteY6" fmla="*/ 2103603 h 2750836"/>
                  <a:gd name="connsiteX7" fmla="*/ 942990 w 1122138"/>
                  <a:gd name="connsiteY7" fmla="*/ 2556448 h 2750836"/>
                  <a:gd name="connsiteX8" fmla="*/ 733985 w 1122138"/>
                  <a:gd name="connsiteY8" fmla="*/ 2713203 h 2750836"/>
                  <a:gd name="connsiteX9" fmla="*/ 568522 w 1122138"/>
                  <a:gd name="connsiteY9" fmla="*/ 2748037 h 2750836"/>
                  <a:gd name="connsiteX10" fmla="*/ 742693 w 1122138"/>
                  <a:gd name="connsiteY10" fmla="*/ 2660951 h 2750836"/>
                  <a:gd name="connsiteX11" fmla="*/ 890739 w 1122138"/>
                  <a:gd name="connsiteY11" fmla="*/ 2286483 h 2750836"/>
                  <a:gd name="connsiteX12" fmla="*/ 942990 w 1122138"/>
                  <a:gd name="connsiteY12" fmla="*/ 1711717 h 2750836"/>
                  <a:gd name="connsiteX13" fmla="*/ 829779 w 1122138"/>
                  <a:gd name="connsiteY13" fmla="*/ 1110826 h 2750836"/>
                  <a:gd name="connsiteX14" fmla="*/ 577230 w 1122138"/>
                  <a:gd name="connsiteY14" fmla="*/ 509934 h 2750836"/>
                  <a:gd name="connsiteX15" fmla="*/ 342100 w 1122138"/>
                  <a:gd name="connsiteY15" fmla="*/ 205134 h 2750836"/>
                  <a:gd name="connsiteX16" fmla="*/ 2465 w 1122138"/>
                  <a:gd name="connsiteY16" fmla="*/ 13546 h 2750836"/>
                  <a:gd name="connsiteX0" fmla="*/ 2465 w 1122138"/>
                  <a:gd name="connsiteY0" fmla="*/ 13546 h 2750836"/>
                  <a:gd name="connsiteX1" fmla="*/ 202762 w 1122138"/>
                  <a:gd name="connsiteY1" fmla="*/ 30963 h 2750836"/>
                  <a:gd name="connsiteX2" fmla="*/ 464019 w 1122138"/>
                  <a:gd name="connsiteY2" fmla="*/ 152883 h 2750836"/>
                  <a:gd name="connsiteX3" fmla="*/ 777528 w 1122138"/>
                  <a:gd name="connsiteY3" fmla="*/ 527351 h 2750836"/>
                  <a:gd name="connsiteX4" fmla="*/ 1021368 w 1122138"/>
                  <a:gd name="connsiteY4" fmla="*/ 1049866 h 2750836"/>
                  <a:gd name="connsiteX5" fmla="*/ 1117162 w 1122138"/>
                  <a:gd name="connsiteY5" fmla="*/ 1589797 h 2750836"/>
                  <a:gd name="connsiteX6" fmla="*/ 1091036 w 1122138"/>
                  <a:gd name="connsiteY6" fmla="*/ 2103603 h 2750836"/>
                  <a:gd name="connsiteX7" fmla="*/ 942990 w 1122138"/>
                  <a:gd name="connsiteY7" fmla="*/ 2556448 h 2750836"/>
                  <a:gd name="connsiteX8" fmla="*/ 733985 w 1122138"/>
                  <a:gd name="connsiteY8" fmla="*/ 2713203 h 2750836"/>
                  <a:gd name="connsiteX9" fmla="*/ 568522 w 1122138"/>
                  <a:gd name="connsiteY9" fmla="*/ 2748037 h 2750836"/>
                  <a:gd name="connsiteX10" fmla="*/ 742693 w 1122138"/>
                  <a:gd name="connsiteY10" fmla="*/ 2660951 h 2750836"/>
                  <a:gd name="connsiteX11" fmla="*/ 890739 w 1122138"/>
                  <a:gd name="connsiteY11" fmla="*/ 2286483 h 2750836"/>
                  <a:gd name="connsiteX12" fmla="*/ 942990 w 1122138"/>
                  <a:gd name="connsiteY12" fmla="*/ 1711717 h 2750836"/>
                  <a:gd name="connsiteX13" fmla="*/ 829779 w 1122138"/>
                  <a:gd name="connsiteY13" fmla="*/ 1110826 h 2750836"/>
                  <a:gd name="connsiteX14" fmla="*/ 577230 w 1122138"/>
                  <a:gd name="connsiteY14" fmla="*/ 509934 h 2750836"/>
                  <a:gd name="connsiteX15" fmla="*/ 342100 w 1122138"/>
                  <a:gd name="connsiteY15" fmla="*/ 205134 h 2750836"/>
                  <a:gd name="connsiteX16" fmla="*/ 2465 w 1122138"/>
                  <a:gd name="connsiteY16" fmla="*/ 13546 h 2750836"/>
                  <a:gd name="connsiteX0" fmla="*/ 2465 w 1122138"/>
                  <a:gd name="connsiteY0" fmla="*/ 13546 h 2750836"/>
                  <a:gd name="connsiteX1" fmla="*/ 202762 w 1122138"/>
                  <a:gd name="connsiteY1" fmla="*/ 30963 h 2750836"/>
                  <a:gd name="connsiteX2" fmla="*/ 464019 w 1122138"/>
                  <a:gd name="connsiteY2" fmla="*/ 152883 h 2750836"/>
                  <a:gd name="connsiteX3" fmla="*/ 777528 w 1122138"/>
                  <a:gd name="connsiteY3" fmla="*/ 527351 h 2750836"/>
                  <a:gd name="connsiteX4" fmla="*/ 1021368 w 1122138"/>
                  <a:gd name="connsiteY4" fmla="*/ 1049866 h 2750836"/>
                  <a:gd name="connsiteX5" fmla="*/ 1117162 w 1122138"/>
                  <a:gd name="connsiteY5" fmla="*/ 1589797 h 2750836"/>
                  <a:gd name="connsiteX6" fmla="*/ 1091036 w 1122138"/>
                  <a:gd name="connsiteY6" fmla="*/ 2103603 h 2750836"/>
                  <a:gd name="connsiteX7" fmla="*/ 942990 w 1122138"/>
                  <a:gd name="connsiteY7" fmla="*/ 2556448 h 2750836"/>
                  <a:gd name="connsiteX8" fmla="*/ 733985 w 1122138"/>
                  <a:gd name="connsiteY8" fmla="*/ 2713203 h 2750836"/>
                  <a:gd name="connsiteX9" fmla="*/ 568522 w 1122138"/>
                  <a:gd name="connsiteY9" fmla="*/ 2748037 h 2750836"/>
                  <a:gd name="connsiteX10" fmla="*/ 742693 w 1122138"/>
                  <a:gd name="connsiteY10" fmla="*/ 2660951 h 2750836"/>
                  <a:gd name="connsiteX11" fmla="*/ 890739 w 1122138"/>
                  <a:gd name="connsiteY11" fmla="*/ 2286483 h 2750836"/>
                  <a:gd name="connsiteX12" fmla="*/ 942990 w 1122138"/>
                  <a:gd name="connsiteY12" fmla="*/ 1711717 h 2750836"/>
                  <a:gd name="connsiteX13" fmla="*/ 829779 w 1122138"/>
                  <a:gd name="connsiteY13" fmla="*/ 1110826 h 2750836"/>
                  <a:gd name="connsiteX14" fmla="*/ 507562 w 1122138"/>
                  <a:gd name="connsiteY14" fmla="*/ 422848 h 2750836"/>
                  <a:gd name="connsiteX15" fmla="*/ 342100 w 1122138"/>
                  <a:gd name="connsiteY15" fmla="*/ 205134 h 2750836"/>
                  <a:gd name="connsiteX16" fmla="*/ 2465 w 1122138"/>
                  <a:gd name="connsiteY16" fmla="*/ 13546 h 2750836"/>
                  <a:gd name="connsiteX0" fmla="*/ 2465 w 1122138"/>
                  <a:gd name="connsiteY0" fmla="*/ 13546 h 2752008"/>
                  <a:gd name="connsiteX1" fmla="*/ 202762 w 1122138"/>
                  <a:gd name="connsiteY1" fmla="*/ 30963 h 2752008"/>
                  <a:gd name="connsiteX2" fmla="*/ 464019 w 1122138"/>
                  <a:gd name="connsiteY2" fmla="*/ 152883 h 2752008"/>
                  <a:gd name="connsiteX3" fmla="*/ 777528 w 1122138"/>
                  <a:gd name="connsiteY3" fmla="*/ 527351 h 2752008"/>
                  <a:gd name="connsiteX4" fmla="*/ 1021368 w 1122138"/>
                  <a:gd name="connsiteY4" fmla="*/ 1049866 h 2752008"/>
                  <a:gd name="connsiteX5" fmla="*/ 1117162 w 1122138"/>
                  <a:gd name="connsiteY5" fmla="*/ 1589797 h 2752008"/>
                  <a:gd name="connsiteX6" fmla="*/ 1091036 w 1122138"/>
                  <a:gd name="connsiteY6" fmla="*/ 2103603 h 2752008"/>
                  <a:gd name="connsiteX7" fmla="*/ 942990 w 1122138"/>
                  <a:gd name="connsiteY7" fmla="*/ 2556448 h 2752008"/>
                  <a:gd name="connsiteX8" fmla="*/ 733985 w 1122138"/>
                  <a:gd name="connsiteY8" fmla="*/ 2713203 h 2752008"/>
                  <a:gd name="connsiteX9" fmla="*/ 568522 w 1122138"/>
                  <a:gd name="connsiteY9" fmla="*/ 2748037 h 2752008"/>
                  <a:gd name="connsiteX10" fmla="*/ 733984 w 1122138"/>
                  <a:gd name="connsiteY10" fmla="*/ 2643534 h 2752008"/>
                  <a:gd name="connsiteX11" fmla="*/ 890739 w 1122138"/>
                  <a:gd name="connsiteY11" fmla="*/ 2286483 h 2752008"/>
                  <a:gd name="connsiteX12" fmla="*/ 942990 w 1122138"/>
                  <a:gd name="connsiteY12" fmla="*/ 1711717 h 2752008"/>
                  <a:gd name="connsiteX13" fmla="*/ 829779 w 1122138"/>
                  <a:gd name="connsiteY13" fmla="*/ 1110826 h 2752008"/>
                  <a:gd name="connsiteX14" fmla="*/ 507562 w 1122138"/>
                  <a:gd name="connsiteY14" fmla="*/ 422848 h 2752008"/>
                  <a:gd name="connsiteX15" fmla="*/ 342100 w 1122138"/>
                  <a:gd name="connsiteY15" fmla="*/ 205134 h 2752008"/>
                  <a:gd name="connsiteX16" fmla="*/ 2465 w 1122138"/>
                  <a:gd name="connsiteY16" fmla="*/ 13546 h 2752008"/>
                  <a:gd name="connsiteX0" fmla="*/ 1947 w 1121620"/>
                  <a:gd name="connsiteY0" fmla="*/ 14191 h 2752653"/>
                  <a:gd name="connsiteX1" fmla="*/ 202244 w 1121620"/>
                  <a:gd name="connsiteY1" fmla="*/ 31608 h 2752653"/>
                  <a:gd name="connsiteX2" fmla="*/ 463501 w 1121620"/>
                  <a:gd name="connsiteY2" fmla="*/ 153528 h 2752653"/>
                  <a:gd name="connsiteX3" fmla="*/ 777010 w 1121620"/>
                  <a:gd name="connsiteY3" fmla="*/ 527996 h 2752653"/>
                  <a:gd name="connsiteX4" fmla="*/ 1020850 w 1121620"/>
                  <a:gd name="connsiteY4" fmla="*/ 1050511 h 2752653"/>
                  <a:gd name="connsiteX5" fmla="*/ 1116644 w 1121620"/>
                  <a:gd name="connsiteY5" fmla="*/ 1590442 h 2752653"/>
                  <a:gd name="connsiteX6" fmla="*/ 1090518 w 1121620"/>
                  <a:gd name="connsiteY6" fmla="*/ 2104248 h 2752653"/>
                  <a:gd name="connsiteX7" fmla="*/ 942472 w 1121620"/>
                  <a:gd name="connsiteY7" fmla="*/ 2557093 h 2752653"/>
                  <a:gd name="connsiteX8" fmla="*/ 733467 w 1121620"/>
                  <a:gd name="connsiteY8" fmla="*/ 2713848 h 2752653"/>
                  <a:gd name="connsiteX9" fmla="*/ 568004 w 1121620"/>
                  <a:gd name="connsiteY9" fmla="*/ 2748682 h 2752653"/>
                  <a:gd name="connsiteX10" fmla="*/ 733466 w 1121620"/>
                  <a:gd name="connsiteY10" fmla="*/ 2644179 h 2752653"/>
                  <a:gd name="connsiteX11" fmla="*/ 890221 w 1121620"/>
                  <a:gd name="connsiteY11" fmla="*/ 2287128 h 2752653"/>
                  <a:gd name="connsiteX12" fmla="*/ 942472 w 1121620"/>
                  <a:gd name="connsiteY12" fmla="*/ 1712362 h 2752653"/>
                  <a:gd name="connsiteX13" fmla="*/ 829261 w 1121620"/>
                  <a:gd name="connsiteY13" fmla="*/ 1111471 h 2752653"/>
                  <a:gd name="connsiteX14" fmla="*/ 507044 w 1121620"/>
                  <a:gd name="connsiteY14" fmla="*/ 423493 h 2752653"/>
                  <a:gd name="connsiteX15" fmla="*/ 324165 w 1121620"/>
                  <a:gd name="connsiteY15" fmla="*/ 214488 h 2752653"/>
                  <a:gd name="connsiteX16" fmla="*/ 1947 w 1121620"/>
                  <a:gd name="connsiteY16" fmla="*/ 14191 h 2752653"/>
                  <a:gd name="connsiteX0" fmla="*/ 1947 w 1121620"/>
                  <a:gd name="connsiteY0" fmla="*/ 14191 h 2752653"/>
                  <a:gd name="connsiteX1" fmla="*/ 202244 w 1121620"/>
                  <a:gd name="connsiteY1" fmla="*/ 31608 h 2752653"/>
                  <a:gd name="connsiteX2" fmla="*/ 463501 w 1121620"/>
                  <a:gd name="connsiteY2" fmla="*/ 153528 h 2752653"/>
                  <a:gd name="connsiteX3" fmla="*/ 777010 w 1121620"/>
                  <a:gd name="connsiteY3" fmla="*/ 527996 h 2752653"/>
                  <a:gd name="connsiteX4" fmla="*/ 1020850 w 1121620"/>
                  <a:gd name="connsiteY4" fmla="*/ 1050511 h 2752653"/>
                  <a:gd name="connsiteX5" fmla="*/ 1116644 w 1121620"/>
                  <a:gd name="connsiteY5" fmla="*/ 1590442 h 2752653"/>
                  <a:gd name="connsiteX6" fmla="*/ 1090518 w 1121620"/>
                  <a:gd name="connsiteY6" fmla="*/ 2104248 h 2752653"/>
                  <a:gd name="connsiteX7" fmla="*/ 942472 w 1121620"/>
                  <a:gd name="connsiteY7" fmla="*/ 2557093 h 2752653"/>
                  <a:gd name="connsiteX8" fmla="*/ 733467 w 1121620"/>
                  <a:gd name="connsiteY8" fmla="*/ 2713848 h 2752653"/>
                  <a:gd name="connsiteX9" fmla="*/ 568004 w 1121620"/>
                  <a:gd name="connsiteY9" fmla="*/ 2748682 h 2752653"/>
                  <a:gd name="connsiteX10" fmla="*/ 733466 w 1121620"/>
                  <a:gd name="connsiteY10" fmla="*/ 2644179 h 2752653"/>
                  <a:gd name="connsiteX11" fmla="*/ 890221 w 1121620"/>
                  <a:gd name="connsiteY11" fmla="*/ 2287128 h 2752653"/>
                  <a:gd name="connsiteX12" fmla="*/ 942472 w 1121620"/>
                  <a:gd name="connsiteY12" fmla="*/ 1712362 h 2752653"/>
                  <a:gd name="connsiteX13" fmla="*/ 829261 w 1121620"/>
                  <a:gd name="connsiteY13" fmla="*/ 1111471 h 2752653"/>
                  <a:gd name="connsiteX14" fmla="*/ 552262 w 1121620"/>
                  <a:gd name="connsiteY14" fmla="*/ 508904 h 2752653"/>
                  <a:gd name="connsiteX15" fmla="*/ 324165 w 1121620"/>
                  <a:gd name="connsiteY15" fmla="*/ 214488 h 2752653"/>
                  <a:gd name="connsiteX16" fmla="*/ 1947 w 1121620"/>
                  <a:gd name="connsiteY16" fmla="*/ 14191 h 2752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121620" h="2752653">
                    <a:moveTo>
                      <a:pt x="1947" y="14191"/>
                    </a:moveTo>
                    <a:cubicBezTo>
                      <a:pt x="-18373" y="-16289"/>
                      <a:pt x="125318" y="8385"/>
                      <a:pt x="202244" y="31608"/>
                    </a:cubicBezTo>
                    <a:cubicBezTo>
                      <a:pt x="279170" y="54831"/>
                      <a:pt x="367707" y="70797"/>
                      <a:pt x="463501" y="153528"/>
                    </a:cubicBezTo>
                    <a:cubicBezTo>
                      <a:pt x="559295" y="236259"/>
                      <a:pt x="684119" y="378499"/>
                      <a:pt x="777010" y="527996"/>
                    </a:cubicBezTo>
                    <a:cubicBezTo>
                      <a:pt x="869901" y="677493"/>
                      <a:pt x="964244" y="873437"/>
                      <a:pt x="1020850" y="1050511"/>
                    </a:cubicBezTo>
                    <a:cubicBezTo>
                      <a:pt x="1077456" y="1227585"/>
                      <a:pt x="1105033" y="1414819"/>
                      <a:pt x="1116644" y="1590442"/>
                    </a:cubicBezTo>
                    <a:cubicBezTo>
                      <a:pt x="1128255" y="1766065"/>
                      <a:pt x="1119547" y="1943140"/>
                      <a:pt x="1090518" y="2104248"/>
                    </a:cubicBezTo>
                    <a:cubicBezTo>
                      <a:pt x="1061489" y="2265356"/>
                      <a:pt x="1001980" y="2455493"/>
                      <a:pt x="942472" y="2557093"/>
                    </a:cubicBezTo>
                    <a:cubicBezTo>
                      <a:pt x="882964" y="2658693"/>
                      <a:pt x="795878" y="2681917"/>
                      <a:pt x="733467" y="2713848"/>
                    </a:cubicBezTo>
                    <a:cubicBezTo>
                      <a:pt x="671056" y="2745779"/>
                      <a:pt x="568004" y="2760293"/>
                      <a:pt x="568004" y="2748682"/>
                    </a:cubicBezTo>
                    <a:cubicBezTo>
                      <a:pt x="568004" y="2737071"/>
                      <a:pt x="679763" y="2721105"/>
                      <a:pt x="733466" y="2644179"/>
                    </a:cubicBezTo>
                    <a:cubicBezTo>
                      <a:pt x="787169" y="2567253"/>
                      <a:pt x="855387" y="2442431"/>
                      <a:pt x="890221" y="2287128"/>
                    </a:cubicBezTo>
                    <a:cubicBezTo>
                      <a:pt x="925055" y="2131825"/>
                      <a:pt x="952632" y="1908305"/>
                      <a:pt x="942472" y="1712362"/>
                    </a:cubicBezTo>
                    <a:cubicBezTo>
                      <a:pt x="932312" y="1516419"/>
                      <a:pt x="894296" y="1312047"/>
                      <a:pt x="829261" y="1111471"/>
                    </a:cubicBezTo>
                    <a:cubicBezTo>
                      <a:pt x="764226" y="910895"/>
                      <a:pt x="632090" y="659853"/>
                      <a:pt x="552262" y="508904"/>
                    </a:cubicBezTo>
                    <a:cubicBezTo>
                      <a:pt x="472434" y="357955"/>
                      <a:pt x="415884" y="296940"/>
                      <a:pt x="324165" y="214488"/>
                    </a:cubicBezTo>
                    <a:cubicBezTo>
                      <a:pt x="232446" y="132036"/>
                      <a:pt x="22267" y="44671"/>
                      <a:pt x="1947" y="14191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4" name="Cylinder 53">
                <a:extLst>
                  <a:ext uri="{FF2B5EF4-FFF2-40B4-BE49-F238E27FC236}">
                    <a16:creationId xmlns:a16="http://schemas.microsoft.com/office/drawing/2014/main" id="{FAE9CD71-2028-411F-8117-6651DA24DA32}"/>
                  </a:ext>
                </a:extLst>
              </p:cNvPr>
              <p:cNvSpPr/>
              <p:nvPr/>
            </p:nvSpPr>
            <p:spPr>
              <a:xfrm rot="15196694">
                <a:off x="-565819" y="5691773"/>
                <a:ext cx="436982" cy="290540"/>
              </a:xfrm>
              <a:prstGeom prst="can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CC4CB963-91C3-41FB-B7A3-800C52CEB58A}"/>
                </a:ext>
              </a:extLst>
            </p:cNvPr>
            <p:cNvSpPr/>
            <p:nvPr/>
          </p:nvSpPr>
          <p:spPr>
            <a:xfrm>
              <a:off x="5257800" y="3621505"/>
              <a:ext cx="1191126" cy="709863"/>
            </a:xfrm>
            <a:custGeom>
              <a:avLst/>
              <a:gdLst>
                <a:gd name="connsiteX0" fmla="*/ 0 w 1191126"/>
                <a:gd name="connsiteY0" fmla="*/ 469232 h 709863"/>
                <a:gd name="connsiteX1" fmla="*/ 421105 w 1191126"/>
                <a:gd name="connsiteY1" fmla="*/ 709863 h 709863"/>
                <a:gd name="connsiteX2" fmla="*/ 914400 w 1191126"/>
                <a:gd name="connsiteY2" fmla="*/ 469232 h 709863"/>
                <a:gd name="connsiteX3" fmla="*/ 1191126 w 1191126"/>
                <a:gd name="connsiteY3" fmla="*/ 0 h 709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91126" h="709863">
                  <a:moveTo>
                    <a:pt x="0" y="469232"/>
                  </a:moveTo>
                  <a:cubicBezTo>
                    <a:pt x="134352" y="589547"/>
                    <a:pt x="268705" y="709863"/>
                    <a:pt x="421105" y="709863"/>
                  </a:cubicBezTo>
                  <a:cubicBezTo>
                    <a:pt x="573505" y="709863"/>
                    <a:pt x="786063" y="587543"/>
                    <a:pt x="914400" y="469232"/>
                  </a:cubicBezTo>
                  <a:cubicBezTo>
                    <a:pt x="1042737" y="350921"/>
                    <a:pt x="1116931" y="175460"/>
                    <a:pt x="1191126" y="0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46" name="Graphic 45" descr="Plugged Unplugged with solid fill">
              <a:extLst>
                <a:ext uri="{FF2B5EF4-FFF2-40B4-BE49-F238E27FC236}">
                  <a16:creationId xmlns:a16="http://schemas.microsoft.com/office/drawing/2014/main" id="{04584A60-C0F3-416A-B4FC-26DCCBC0D96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 rot="16967181">
              <a:off x="6370475" y="2913214"/>
              <a:ext cx="914400" cy="914400"/>
            </a:xfrm>
            <a:prstGeom prst="rect">
              <a:avLst/>
            </a:prstGeom>
          </p:spPr>
        </p:pic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58AA816E-F7F1-41ED-9B27-D2008BC20B30}"/>
                </a:ext>
              </a:extLst>
            </p:cNvPr>
            <p:cNvSpPr/>
            <p:nvPr/>
          </p:nvSpPr>
          <p:spPr>
            <a:xfrm>
              <a:off x="6725653" y="2767263"/>
              <a:ext cx="661736" cy="878305"/>
            </a:xfrm>
            <a:custGeom>
              <a:avLst/>
              <a:gdLst>
                <a:gd name="connsiteX0" fmla="*/ 0 w 661736"/>
                <a:gd name="connsiteY0" fmla="*/ 324853 h 878305"/>
                <a:gd name="connsiteX1" fmla="*/ 300789 w 661736"/>
                <a:gd name="connsiteY1" fmla="*/ 878305 h 878305"/>
                <a:gd name="connsiteX2" fmla="*/ 661736 w 661736"/>
                <a:gd name="connsiteY2" fmla="*/ 324853 h 878305"/>
                <a:gd name="connsiteX3" fmla="*/ 649705 w 661736"/>
                <a:gd name="connsiteY3" fmla="*/ 0 h 878305"/>
                <a:gd name="connsiteX4" fmla="*/ 0 w 661736"/>
                <a:gd name="connsiteY4" fmla="*/ 324853 h 878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1736" h="878305">
                  <a:moveTo>
                    <a:pt x="0" y="324853"/>
                  </a:moveTo>
                  <a:lnTo>
                    <a:pt x="300789" y="878305"/>
                  </a:lnTo>
                  <a:lnTo>
                    <a:pt x="661736" y="324853"/>
                  </a:lnTo>
                  <a:lnTo>
                    <a:pt x="649705" y="0"/>
                  </a:lnTo>
                  <a:lnTo>
                    <a:pt x="0" y="3248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48" name="Picture 2" descr="Potato, Vegetable, Raw, Food, Healthy, Fresh, Organic">
              <a:extLst>
                <a:ext uri="{FF2B5EF4-FFF2-40B4-BE49-F238E27FC236}">
                  <a16:creationId xmlns:a16="http://schemas.microsoft.com/office/drawing/2014/main" id="{B6F46490-4E02-46E9-B05A-282A7B04E48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58350" y="2612422"/>
              <a:ext cx="1120836" cy="7098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9" name="Picture 2" descr="Potato, Vegetable, Raw, Food, Healthy, Fresh, Organic">
              <a:extLst>
                <a:ext uri="{FF2B5EF4-FFF2-40B4-BE49-F238E27FC236}">
                  <a16:creationId xmlns:a16="http://schemas.microsoft.com/office/drawing/2014/main" id="{963F0312-0466-4385-999A-E550D367877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18054280">
              <a:off x="3949322" y="3080952"/>
              <a:ext cx="769023" cy="5866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0" name="Picture 2" descr="Potato, Vegetable, Raw, Food, Healthy, Fresh, Organic">
              <a:extLst>
                <a:ext uri="{FF2B5EF4-FFF2-40B4-BE49-F238E27FC236}">
                  <a16:creationId xmlns:a16="http://schemas.microsoft.com/office/drawing/2014/main" id="{061AA417-189D-495F-9E75-A66431FA6AA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14311638">
              <a:off x="3150599" y="3173711"/>
              <a:ext cx="769023" cy="5866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93" name="TextBox 92">
            <a:extLst>
              <a:ext uri="{FF2B5EF4-FFF2-40B4-BE49-F238E27FC236}">
                <a16:creationId xmlns:a16="http://schemas.microsoft.com/office/drawing/2014/main" id="{F2E2B3B2-2E97-4B03-993C-2D6710482A7E}"/>
              </a:ext>
            </a:extLst>
          </p:cNvPr>
          <p:cNvSpPr txBox="1"/>
          <p:nvPr/>
        </p:nvSpPr>
        <p:spPr>
          <a:xfrm>
            <a:off x="4601265" y="6536939"/>
            <a:ext cx="17246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Tiny metal teeth scrape off the skin of the potatoes as they spin around.</a:t>
            </a:r>
          </a:p>
        </p:txBody>
      </p:sp>
      <p:pic>
        <p:nvPicPr>
          <p:cNvPr id="55" name="Picture 54" descr="Shape&#10;&#10;Description automatically generated with medium confidence">
            <a:extLst>
              <a:ext uri="{FF2B5EF4-FFF2-40B4-BE49-F238E27FC236}">
                <a16:creationId xmlns:a16="http://schemas.microsoft.com/office/drawing/2014/main" id="{B7DDB0AD-FF51-4CC0-B4D4-3FF511731D4B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5782" y="4883699"/>
            <a:ext cx="1042516" cy="928986"/>
          </a:xfrm>
          <a:prstGeom prst="rect">
            <a:avLst/>
          </a:prstGeom>
        </p:spPr>
      </p:pic>
      <p:pic>
        <p:nvPicPr>
          <p:cNvPr id="56" name="Picture 55" descr="Icon&#10;&#10;Description automatically generated with medium confidence">
            <a:extLst>
              <a:ext uri="{FF2B5EF4-FFF2-40B4-BE49-F238E27FC236}">
                <a16:creationId xmlns:a16="http://schemas.microsoft.com/office/drawing/2014/main" id="{AB916EE0-05B7-4E6E-812D-B03010C51F37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77477" y="4915815"/>
            <a:ext cx="418842" cy="728086"/>
          </a:xfrm>
          <a:prstGeom prst="rect">
            <a:avLst/>
          </a:prstGeom>
        </p:spPr>
      </p:pic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E0C31454-BC49-4DD9-96B4-3E5A484B0C66}"/>
              </a:ext>
            </a:extLst>
          </p:cNvPr>
          <p:cNvSpPr/>
          <p:nvPr/>
        </p:nvSpPr>
        <p:spPr>
          <a:xfrm>
            <a:off x="3234210" y="5473704"/>
            <a:ext cx="1012650" cy="427826"/>
          </a:xfrm>
          <a:custGeom>
            <a:avLst/>
            <a:gdLst>
              <a:gd name="connsiteX0" fmla="*/ 753035 w 1012650"/>
              <a:gd name="connsiteY0" fmla="*/ 197224 h 427826"/>
              <a:gd name="connsiteX1" fmla="*/ 776941 w 1012650"/>
              <a:gd name="connsiteY1" fmla="*/ 298824 h 427826"/>
              <a:gd name="connsiteX2" fmla="*/ 956235 w 1012650"/>
              <a:gd name="connsiteY2" fmla="*/ 268942 h 427826"/>
              <a:gd name="connsiteX3" fmla="*/ 992094 w 1012650"/>
              <a:gd name="connsiteY3" fmla="*/ 340659 h 427826"/>
              <a:gd name="connsiteX4" fmla="*/ 663388 w 1012650"/>
              <a:gd name="connsiteY4" fmla="*/ 424330 h 427826"/>
              <a:gd name="connsiteX5" fmla="*/ 603623 w 1012650"/>
              <a:gd name="connsiteY5" fmla="*/ 215153 h 427826"/>
              <a:gd name="connsiteX6" fmla="*/ 442259 w 1012650"/>
              <a:gd name="connsiteY6" fmla="*/ 215153 h 427826"/>
              <a:gd name="connsiteX7" fmla="*/ 292847 w 1012650"/>
              <a:gd name="connsiteY7" fmla="*/ 322730 h 427826"/>
              <a:gd name="connsiteX8" fmla="*/ 215153 w 1012650"/>
              <a:gd name="connsiteY8" fmla="*/ 179295 h 427826"/>
              <a:gd name="connsiteX9" fmla="*/ 17929 w 1012650"/>
              <a:gd name="connsiteY9" fmla="*/ 221130 h 427826"/>
              <a:gd name="connsiteX10" fmla="*/ 89647 w 1012650"/>
              <a:gd name="connsiteY10" fmla="*/ 65742 h 427826"/>
              <a:gd name="connsiteX11" fmla="*/ 0 w 1012650"/>
              <a:gd name="connsiteY11" fmla="*/ 0 h 427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12650" h="427826">
                <a:moveTo>
                  <a:pt x="753035" y="197224"/>
                </a:moveTo>
                <a:cubicBezTo>
                  <a:pt x="748054" y="242047"/>
                  <a:pt x="743074" y="286871"/>
                  <a:pt x="776941" y="298824"/>
                </a:cubicBezTo>
                <a:cubicBezTo>
                  <a:pt x="810808" y="310777"/>
                  <a:pt x="920376" y="261970"/>
                  <a:pt x="956235" y="268942"/>
                </a:cubicBezTo>
                <a:cubicBezTo>
                  <a:pt x="992094" y="275915"/>
                  <a:pt x="1040902" y="314761"/>
                  <a:pt x="992094" y="340659"/>
                </a:cubicBezTo>
                <a:cubicBezTo>
                  <a:pt x="943286" y="366557"/>
                  <a:pt x="728133" y="445248"/>
                  <a:pt x="663388" y="424330"/>
                </a:cubicBezTo>
                <a:cubicBezTo>
                  <a:pt x="598643" y="403412"/>
                  <a:pt x="640478" y="250016"/>
                  <a:pt x="603623" y="215153"/>
                </a:cubicBezTo>
                <a:cubicBezTo>
                  <a:pt x="566768" y="180290"/>
                  <a:pt x="494055" y="197224"/>
                  <a:pt x="442259" y="215153"/>
                </a:cubicBezTo>
                <a:cubicBezTo>
                  <a:pt x="390463" y="233082"/>
                  <a:pt x="330698" y="328706"/>
                  <a:pt x="292847" y="322730"/>
                </a:cubicBezTo>
                <a:cubicBezTo>
                  <a:pt x="254996" y="316754"/>
                  <a:pt x="260973" y="196228"/>
                  <a:pt x="215153" y="179295"/>
                </a:cubicBezTo>
                <a:cubicBezTo>
                  <a:pt x="169333" y="162362"/>
                  <a:pt x="38847" y="240055"/>
                  <a:pt x="17929" y="221130"/>
                </a:cubicBezTo>
                <a:cubicBezTo>
                  <a:pt x="-2989" y="202205"/>
                  <a:pt x="92635" y="102597"/>
                  <a:pt x="89647" y="65742"/>
                </a:cubicBezTo>
                <a:cubicBezTo>
                  <a:pt x="86659" y="28887"/>
                  <a:pt x="43329" y="14443"/>
                  <a:pt x="0" y="0"/>
                </a:cubicBezTo>
              </a:path>
            </a:pathLst>
          </a:cu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6C7F2E0E-EEE7-4C2D-8FD1-23AFC97C374A}"/>
              </a:ext>
            </a:extLst>
          </p:cNvPr>
          <p:cNvSpPr/>
          <p:nvPr/>
        </p:nvSpPr>
        <p:spPr>
          <a:xfrm>
            <a:off x="3955148" y="5569105"/>
            <a:ext cx="70806" cy="139923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42CED764-63B4-4E14-8E10-17522C7815C3}"/>
              </a:ext>
            </a:extLst>
          </p:cNvPr>
          <p:cNvSpPr txBox="1"/>
          <p:nvPr/>
        </p:nvSpPr>
        <p:spPr>
          <a:xfrm>
            <a:off x="641615" y="2984098"/>
            <a:ext cx="37756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Skip Light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8A509BD5-AF57-4B8B-B469-9CAE255BF608}"/>
              </a:ext>
            </a:extLst>
          </p:cNvPr>
          <p:cNvSpPr txBox="1"/>
          <p:nvPr/>
        </p:nvSpPr>
        <p:spPr>
          <a:xfrm>
            <a:off x="639800" y="3297588"/>
            <a:ext cx="14425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Just skip and the rope charges up.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028BCC2C-8F93-43E5-A276-3F072BD36970}"/>
              </a:ext>
            </a:extLst>
          </p:cNvPr>
          <p:cNvSpPr txBox="1"/>
          <p:nvPr/>
        </p:nvSpPr>
        <p:spPr>
          <a:xfrm>
            <a:off x="3228496" y="3220441"/>
            <a:ext cx="169300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Then flick a switch and the rope will light up. 30 minutes of skipping gives 2 hours of light.</a:t>
            </a:r>
          </a:p>
          <a:p>
            <a:endParaRPr lang="en-GB" sz="1400" dirty="0"/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57DBA8CC-9BCF-4C08-954C-26AB100E01CA}"/>
              </a:ext>
            </a:extLst>
          </p:cNvPr>
          <p:cNvGrpSpPr/>
          <p:nvPr/>
        </p:nvGrpSpPr>
        <p:grpSpPr>
          <a:xfrm flipH="1">
            <a:off x="3746594" y="1879802"/>
            <a:ext cx="972226" cy="746017"/>
            <a:chOff x="539660" y="329224"/>
            <a:chExt cx="2387316" cy="2354075"/>
          </a:xfrm>
        </p:grpSpPr>
        <p:pic>
          <p:nvPicPr>
            <p:cNvPr id="68" name="Picture 67" descr="Icon&#10;&#10;Description automatically generated">
              <a:extLst>
                <a:ext uri="{FF2B5EF4-FFF2-40B4-BE49-F238E27FC236}">
                  <a16:creationId xmlns:a16="http://schemas.microsoft.com/office/drawing/2014/main" id="{ED830132-DAE2-4ECD-BD95-725E35E8167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3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990164" y="347993"/>
              <a:ext cx="936812" cy="2335306"/>
            </a:xfrm>
            <a:prstGeom prst="rect">
              <a:avLst/>
            </a:prstGeom>
          </p:spPr>
        </p:pic>
        <p:pic>
          <p:nvPicPr>
            <p:cNvPr id="69" name="Picture 68" descr="Icon&#10;&#10;Description automatically generated">
              <a:extLst>
                <a:ext uri="{FF2B5EF4-FFF2-40B4-BE49-F238E27FC236}">
                  <a16:creationId xmlns:a16="http://schemas.microsoft.com/office/drawing/2014/main" id="{BCEB0F55-848B-4AF0-B66A-637D3CBB7AE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39660" y="329224"/>
              <a:ext cx="1450504" cy="2335306"/>
            </a:xfrm>
            <a:prstGeom prst="rect">
              <a:avLst/>
            </a:prstGeom>
          </p:spPr>
        </p:pic>
      </p:grpSp>
      <p:pic>
        <p:nvPicPr>
          <p:cNvPr id="17" name="Picture 16" descr="A stream in a forest&#10;&#10;Description automatically generated with low confidence">
            <a:extLst>
              <a:ext uri="{FF2B5EF4-FFF2-40B4-BE49-F238E27FC236}">
                <a16:creationId xmlns:a16="http://schemas.microsoft.com/office/drawing/2014/main" id="{ABEB9C49-1DB1-4D8F-8C78-C3AC6B7826FA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6836" y="1904370"/>
            <a:ext cx="1113926" cy="742617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3740A3AE-38F2-4457-B4CE-811BB5452107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5747" y="3311293"/>
            <a:ext cx="1246610" cy="831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29288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C1C7C3A662D6440A0807A4EEF1554AD" ma:contentTypeVersion="5" ma:contentTypeDescription="Create a new document." ma:contentTypeScope="" ma:versionID="a543a0f634eaae59748c410d47d96dcc">
  <xsd:schema xmlns:xsd="http://www.w3.org/2001/XMLSchema" xmlns:xs="http://www.w3.org/2001/XMLSchema" xmlns:p="http://schemas.microsoft.com/office/2006/metadata/properties" xmlns:ns2="f394e9b0-6f8b-40d8-8976-8489f5e4e9bb" targetNamespace="http://schemas.microsoft.com/office/2006/metadata/properties" ma:root="true" ma:fieldsID="6f76fc9f12ec2a13a4b058f1bf6c2845" ns2:_="">
    <xsd:import namespace="f394e9b0-6f8b-40d8-8976-8489f5e4e9b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394e9b0-6f8b-40d8-8976-8489f5e4e9b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6FC3EF8-D294-477D-841F-A6BD78CBE391}">
  <ds:schemaRefs>
    <ds:schemaRef ds:uri="http://purl.org/dc/terms/"/>
    <ds:schemaRef ds:uri="http://schemas.microsoft.com/office/infopath/2007/PartnerControls"/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http://schemas.microsoft.com/office/2006/metadata/properties"/>
    <ds:schemaRef ds:uri="f394e9b0-6f8b-40d8-8976-8489f5e4e9bb"/>
    <ds:schemaRef ds:uri="http://www.w3.org/XML/1998/namespace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3BBD9069-3A42-4527-9192-7799472741EA}">
  <ds:schemaRefs>
    <ds:schemaRef ds:uri="f394e9b0-6f8b-40d8-8976-8489f5e4e9bb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F2770203-5002-47FD-924B-8F7C340329B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1671</TotalTime>
  <Words>462</Words>
  <Application>Microsoft Office PowerPoint</Application>
  <PresentationFormat>A4 Paper (210x297 mm)</PresentationFormat>
  <Paragraphs>60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Arial</vt:lpstr>
      <vt:lpstr>Billy Semibold</vt:lpstr>
      <vt:lpstr>Calibri</vt:lpstr>
      <vt:lpstr>Calibri Light</vt:lpstr>
      <vt:lpstr>Century Gothic</vt:lpstr>
      <vt:lpstr>Tahoma</vt:lpstr>
      <vt:lpstr>Office Theme</vt:lpstr>
      <vt:lpstr>Energy-saving inventions</vt:lpstr>
      <vt:lpstr>PowerPoint Presentation</vt:lpstr>
      <vt:lpstr>PowerPoint Presentation</vt:lpstr>
    </vt:vector>
  </TitlesOfParts>
  <Manager>CONNECT [ ]</Manager>
  <Company>funded by the European Union no. 872814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CONNECT [HOME Poo transplants CARE]</dc:title>
  <dc:subject>Open schooling curriculum materials</dc:subject>
  <dc:creator>CONNECT [Gemma Young &amp; Tony Sherborne, Mastery Science]</dc:creator>
  <cp:keywords>inclusive, open schooling, engaging, future-oriented science</cp:keywords>
  <dc:description>"CONNECT_x000d_
Communication Leader: LOBA - Candela Bravo_x000d_
Scientific Coordinator: OU - Ale Okada_x000d_
Project Coordinator: EXUS - George Kolionis"</dc:description>
  <cp:lastModifiedBy>Gemma Young</cp:lastModifiedBy>
  <cp:revision>30</cp:revision>
  <dcterms:created xsi:type="dcterms:W3CDTF">2020-11-09T15:08:50Z</dcterms:created>
  <dcterms:modified xsi:type="dcterms:W3CDTF">2022-03-09T15:26:14Z</dcterms:modified>
  <cp:category>Open schooling, curriculum materials, CCBYSA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0x010100AC1C7C3A662D6440A0807A4EEF1554AD</vt:lpwstr>
  </property>
</Properties>
</file>