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75" r:id="rId5"/>
    <p:sldId id="276" r:id="rId6"/>
    <p:sldId id="277" r:id="rId7"/>
    <p:sldId id="260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63" r:id="rId18"/>
    <p:sldId id="499" r:id="rId1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pos="75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os Koukovinis" initials="AK" lastIdx="1" clrIdx="0">
    <p:extLst>
      <p:ext uri="{19B8F6BF-5375-455C-9EA6-DF929625EA0E}">
        <p15:presenceInfo xmlns:p15="http://schemas.microsoft.com/office/powerpoint/2012/main" userId="844c35341ff39ca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9A4"/>
    <a:srgbClr val="B6F4CF"/>
    <a:srgbClr val="F7A9C9"/>
    <a:srgbClr val="CCD4F5"/>
    <a:srgbClr val="D4D9D2"/>
    <a:srgbClr val="4A65D8"/>
    <a:srgbClr val="4A63D8"/>
    <a:srgbClr val="686868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70" y="108"/>
      </p:cViewPr>
      <p:guideLst>
        <p:guide orient="horz" pos="164"/>
        <p:guide pos="325"/>
        <p:guide pos="75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80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microsoft.com/office/2007/relationships/hdphoto" Target="../media/hdphoto4.wdp"/><Relationship Id="rId39" Type="http://schemas.openxmlformats.org/officeDocument/2006/relationships/image" Target="../media/image41.png"/><Relationship Id="rId21" Type="http://schemas.openxmlformats.org/officeDocument/2006/relationships/image" Target="../media/image32.png"/><Relationship Id="rId34" Type="http://schemas.microsoft.com/office/2007/relationships/hdphoto" Target="../media/hdphoto8.wdp"/><Relationship Id="rId42" Type="http://schemas.microsoft.com/office/2007/relationships/hdphoto" Target="../media/hdphoto12.wdp"/><Relationship Id="rId47" Type="http://schemas.openxmlformats.org/officeDocument/2006/relationships/image" Target="../media/image45.png"/><Relationship Id="rId50" Type="http://schemas.microsoft.com/office/2007/relationships/hdphoto" Target="../media/hdphoto16.wdp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9" Type="http://schemas.openxmlformats.org/officeDocument/2006/relationships/image" Target="../media/image36.png"/><Relationship Id="rId11" Type="http://schemas.openxmlformats.org/officeDocument/2006/relationships/image" Target="../media/image23.png"/><Relationship Id="rId24" Type="http://schemas.microsoft.com/office/2007/relationships/hdphoto" Target="../media/hdphoto3.wdp"/><Relationship Id="rId32" Type="http://schemas.microsoft.com/office/2007/relationships/hdphoto" Target="../media/hdphoto7.wdp"/><Relationship Id="rId37" Type="http://schemas.openxmlformats.org/officeDocument/2006/relationships/image" Target="../media/image40.png"/><Relationship Id="rId40" Type="http://schemas.microsoft.com/office/2007/relationships/hdphoto" Target="../media/hdphoto11.wdp"/><Relationship Id="rId45" Type="http://schemas.openxmlformats.org/officeDocument/2006/relationships/image" Target="../media/image4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3.png"/><Relationship Id="rId28" Type="http://schemas.microsoft.com/office/2007/relationships/hdphoto" Target="../media/hdphoto5.wdp"/><Relationship Id="rId36" Type="http://schemas.microsoft.com/office/2007/relationships/hdphoto" Target="../media/hdphoto9.wdp"/><Relationship Id="rId49" Type="http://schemas.openxmlformats.org/officeDocument/2006/relationships/image" Target="../media/image46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31" Type="http://schemas.openxmlformats.org/officeDocument/2006/relationships/image" Target="../media/image37.png"/><Relationship Id="rId44" Type="http://schemas.microsoft.com/office/2007/relationships/hdphoto" Target="../media/hdphoto13.wdp"/><Relationship Id="rId52" Type="http://schemas.microsoft.com/office/2007/relationships/hdphoto" Target="../media/hdphoto17.wdp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microsoft.com/office/2007/relationships/hdphoto" Target="../media/hdphoto2.wdp"/><Relationship Id="rId27" Type="http://schemas.openxmlformats.org/officeDocument/2006/relationships/image" Target="../media/image35.png"/><Relationship Id="rId30" Type="http://schemas.microsoft.com/office/2007/relationships/hdphoto" Target="../media/hdphoto6.wdp"/><Relationship Id="rId35" Type="http://schemas.openxmlformats.org/officeDocument/2006/relationships/image" Target="../media/image39.png"/><Relationship Id="rId43" Type="http://schemas.openxmlformats.org/officeDocument/2006/relationships/image" Target="../media/image43.png"/><Relationship Id="rId48" Type="http://schemas.microsoft.com/office/2007/relationships/hdphoto" Target="../media/hdphoto15.wdp"/><Relationship Id="rId8" Type="http://schemas.openxmlformats.org/officeDocument/2006/relationships/image" Target="../media/image20.png"/><Relationship Id="rId51" Type="http://schemas.openxmlformats.org/officeDocument/2006/relationships/image" Target="../media/image47.png"/><Relationship Id="rId3" Type="http://schemas.openxmlformats.org/officeDocument/2006/relationships/image" Target="../media/image15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4.png"/><Relationship Id="rId33" Type="http://schemas.openxmlformats.org/officeDocument/2006/relationships/image" Target="../media/image38.png"/><Relationship Id="rId38" Type="http://schemas.microsoft.com/office/2007/relationships/hdphoto" Target="../media/hdphoto10.wdp"/><Relationship Id="rId46" Type="http://schemas.microsoft.com/office/2007/relationships/hdphoto" Target="../media/hdphoto14.wdp"/><Relationship Id="rId20" Type="http://schemas.microsoft.com/office/2007/relationships/hdphoto" Target="../media/hdphoto1.wdp"/><Relationship Id="rId41" Type="http://schemas.openxmlformats.org/officeDocument/2006/relationships/image" Target="../media/image42.png"/><Relationship Id="rId1" Type="http://schemas.openxmlformats.org/officeDocument/2006/relationships/image" Target="../media/image13.png"/><Relationship Id="rId6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F1FB17B1-C0CD-4229-A605-24F14CCA19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131F32E-A8CE-4E6C-9744-FFDCFDA89B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17232-C2C8-473F-A668-F0E859526085}" type="datetimeFigureOut">
              <a:rPr lang="es-ES" smtClean="0"/>
              <a:t>31/01/2022</a:t>
            </a:fld>
            <a:endParaRPr lang="es-ES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FE942D40-BB4A-4945-9DF0-C2EB7C38EE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5E86FE3-9709-4816-8E11-C304BACBBF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B59C9-8EB6-4AA4-A91B-A5EA773E96E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96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310D9-24CD-46CF-97F1-BAC5052DA96E}" type="datetimeFigureOut">
              <a:rPr lang="pt-PT" smtClean="0"/>
              <a:t>31/01/2022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E56B-C20D-4090-BA94-89E7F614B278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4229099" y="1148491"/>
            <a:ext cx="7808349" cy="671208"/>
          </a:xfrm>
          <a:prstGeom prst="rect">
            <a:avLst/>
          </a:prstGeom>
        </p:spPr>
        <p:txBody>
          <a:bodyPr anchor="b"/>
          <a:lstStyle>
            <a:lvl1pPr algn="l">
              <a:defRPr sz="4000" b="1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333564" y="4708186"/>
            <a:ext cx="4703885" cy="5301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00" b="1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 err="1"/>
              <a:t>Subtitle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10" name="Marcador de Posição do Texto 9"/>
          <p:cNvSpPr>
            <a:spLocks noGrp="1"/>
          </p:cNvSpPr>
          <p:nvPr>
            <p:ph type="body" sz="quarter" idx="10" hasCustomPrompt="1"/>
          </p:nvPr>
        </p:nvSpPr>
        <p:spPr>
          <a:xfrm>
            <a:off x="7333564" y="5422172"/>
            <a:ext cx="4703885" cy="439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te+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E6C729E-F8C7-4435-84F1-47AF3900ED40}"/>
              </a:ext>
            </a:extLst>
          </p:cNvPr>
          <p:cNvSpPr/>
          <p:nvPr userDrawn="1"/>
        </p:nvSpPr>
        <p:spPr>
          <a:xfrm>
            <a:off x="9554335" y="5990634"/>
            <a:ext cx="24384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349500" y="622300"/>
            <a:ext cx="7505700" cy="466668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Write</a:t>
            </a:r>
            <a:r>
              <a:rPr lang="pt-PT" dirty="0"/>
              <a:t> a </a:t>
            </a:r>
            <a:r>
              <a:rPr lang="pt-PT" dirty="0" err="1"/>
              <a:t>sentence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  <p:sp>
        <p:nvSpPr>
          <p:cNvPr id="4" name="Marcador de Posição da Imagem 3"/>
          <p:cNvSpPr>
            <a:spLocks noGrp="1"/>
          </p:cNvSpPr>
          <p:nvPr>
            <p:ph type="pic" sz="quarter" idx="10"/>
          </p:nvPr>
        </p:nvSpPr>
        <p:spPr>
          <a:xfrm>
            <a:off x="1836102" y="1517261"/>
            <a:ext cx="8519794" cy="3823478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208462" y="6110288"/>
            <a:ext cx="3775075" cy="382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 err="1"/>
              <a:t>Description</a:t>
            </a:r>
            <a:r>
              <a:rPr lang="pt-PT" dirty="0"/>
              <a:t> of </a:t>
            </a:r>
            <a:r>
              <a:rPr lang="pt-PT" dirty="0" err="1"/>
              <a:t>image</a:t>
            </a:r>
            <a:r>
              <a:rPr lang="pt-PT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721EF5-2499-42CF-9B0E-6525653EEA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18465" cy="1498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84989D-5F02-4E53-845F-839451A846C2}"/>
              </a:ext>
            </a:extLst>
          </p:cNvPr>
          <p:cNvSpPr/>
          <p:nvPr userDrawn="1"/>
        </p:nvSpPr>
        <p:spPr>
          <a:xfrm>
            <a:off x="199265" y="5911259"/>
            <a:ext cx="24384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te+Tab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349500" y="622300"/>
            <a:ext cx="7493000" cy="516544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Write</a:t>
            </a:r>
            <a:r>
              <a:rPr lang="pt-PT" dirty="0"/>
              <a:t> a </a:t>
            </a:r>
            <a:r>
              <a:rPr lang="pt-PT" dirty="0" err="1"/>
              <a:t>sentence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11" hasCustomPrompt="1"/>
          </p:nvPr>
        </p:nvSpPr>
        <p:spPr>
          <a:xfrm>
            <a:off x="4208462" y="6110288"/>
            <a:ext cx="3775075" cy="382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 err="1"/>
              <a:t>Description</a:t>
            </a:r>
            <a:r>
              <a:rPr lang="pt-PT" dirty="0"/>
              <a:t> of </a:t>
            </a:r>
            <a:r>
              <a:rPr lang="pt-PT" dirty="0" err="1"/>
              <a:t>image</a:t>
            </a:r>
            <a:r>
              <a:rPr lang="pt-PT" dirty="0"/>
              <a:t> </a:t>
            </a:r>
          </a:p>
        </p:txBody>
      </p:sp>
      <p:sp>
        <p:nvSpPr>
          <p:cNvPr id="7" name="Marcador de Posição da Tabela 6">
            <a:extLst>
              <a:ext uri="{FF2B5EF4-FFF2-40B4-BE49-F238E27FC236}">
                <a16:creationId xmlns:a16="http://schemas.microsoft.com/office/drawing/2014/main" id="{BB552F93-A166-46CC-B918-3C5C94AF0937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188576" y="1533525"/>
            <a:ext cx="9659937" cy="37909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ECB71C-AC58-4BD5-99EE-0220B40B8CCC}"/>
              </a:ext>
            </a:extLst>
          </p:cNvPr>
          <p:cNvSpPr/>
          <p:nvPr userDrawn="1"/>
        </p:nvSpPr>
        <p:spPr>
          <a:xfrm>
            <a:off x="9554335" y="5990634"/>
            <a:ext cx="24384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17B1EA-E06B-473D-90EF-9C9D8232DFC8}"/>
              </a:ext>
            </a:extLst>
          </p:cNvPr>
          <p:cNvSpPr/>
          <p:nvPr userDrawn="1"/>
        </p:nvSpPr>
        <p:spPr>
          <a:xfrm>
            <a:off x="199265" y="5911259"/>
            <a:ext cx="24384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D79C36-FD57-43F7-8175-D6A179C6B5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18465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2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ção do Texto 9"/>
          <p:cNvSpPr>
            <a:spLocks noGrp="1"/>
          </p:cNvSpPr>
          <p:nvPr>
            <p:ph type="body" sz="quarter" idx="10" hasCustomPrompt="1"/>
          </p:nvPr>
        </p:nvSpPr>
        <p:spPr>
          <a:xfrm>
            <a:off x="3744057" y="6040194"/>
            <a:ext cx="4703885" cy="439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 err="1"/>
              <a:t>Additional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5111-5D46-4B2E-9F77-3D8D20122A46}" type="datetimeFigureOut">
              <a:rPr lang="en-GB" smtClean="0"/>
              <a:t>31/01/2022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B31FC-71B2-4636-A696-E1C7EE9FBE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6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392794-7682-43C7-9F9B-7784A07C0627}"/>
              </a:ext>
            </a:extLst>
          </p:cNvPr>
          <p:cNvSpPr/>
          <p:nvPr userDrawn="1"/>
        </p:nvSpPr>
        <p:spPr>
          <a:xfrm>
            <a:off x="10401300" y="6210300"/>
            <a:ext cx="1790700" cy="622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arcador de Posição do Texto 6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405786"/>
            <a:ext cx="10407650" cy="4829914"/>
          </a:xfrm>
          <a:prstGeom prst="rect">
            <a:avLst/>
          </a:prstGeom>
        </p:spPr>
        <p:txBody>
          <a:bodyPr/>
          <a:lstStyle>
            <a:lvl2pPr marL="623888" indent="-457200">
              <a:buClr>
                <a:srgbClr val="5AF8BE"/>
              </a:buClr>
              <a:buFont typeface="+mj-lt"/>
              <a:buAutoNum type="arabicPeriod"/>
              <a:defRPr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1"/>
            <a:r>
              <a:rPr lang="pt-PT" dirty="0" err="1"/>
              <a:t>Click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 to </a:t>
            </a:r>
            <a:r>
              <a:rPr lang="pt-PT" dirty="0" err="1"/>
              <a:t>start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index</a:t>
            </a:r>
            <a:endParaRPr lang="pt-PT" dirty="0"/>
          </a:p>
          <a:p>
            <a:pPr lvl="1"/>
            <a:endParaRPr lang="pt-PT" dirty="0"/>
          </a:p>
          <a:p>
            <a:pPr lvl="1"/>
            <a:endParaRPr lang="pt-PT" dirty="0"/>
          </a:p>
        </p:txBody>
      </p:sp>
      <p:sp>
        <p:nvSpPr>
          <p:cNvPr id="8" name="Marcador de Posição do Texto 9"/>
          <p:cNvSpPr>
            <a:spLocks noGrp="1"/>
          </p:cNvSpPr>
          <p:nvPr>
            <p:ph type="body" sz="quarter" idx="14" hasCustomPrompt="1"/>
          </p:nvPr>
        </p:nvSpPr>
        <p:spPr>
          <a:xfrm>
            <a:off x="2362200" y="622300"/>
            <a:ext cx="7480300" cy="4191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dirty="0"/>
              <a:t>Index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f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322617" y="2766218"/>
            <a:ext cx="7155873" cy="174759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endParaRPr lang="pt-P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494663-59BB-45BE-A65F-43A0B7449D5B}"/>
              </a:ext>
            </a:extLst>
          </p:cNvPr>
          <p:cNvSpPr/>
          <p:nvPr userDrawn="1"/>
        </p:nvSpPr>
        <p:spPr>
          <a:xfrm>
            <a:off x="4457700" y="5600700"/>
            <a:ext cx="7734300" cy="1257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FE0DFA-AAF0-4C16-80B1-61695DBB00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18465" cy="1498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ntence+Auth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166813"/>
            <a:ext cx="10515600" cy="2852737"/>
          </a:xfrm>
          <a:prstGeom prst="rect">
            <a:avLst/>
          </a:prstGeom>
        </p:spPr>
        <p:txBody>
          <a:bodyPr anchor="b"/>
          <a:lstStyle>
            <a:lvl1pPr algn="ctr">
              <a:defRPr sz="44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/>
              <a:t>“</a:t>
            </a:r>
            <a:r>
              <a:rPr lang="pt-PT" dirty="0" err="1"/>
              <a:t>Highlight</a:t>
            </a:r>
            <a:r>
              <a:rPr lang="pt-PT" dirty="0"/>
              <a:t> </a:t>
            </a:r>
            <a:r>
              <a:rPr lang="pt-PT" dirty="0" err="1"/>
              <a:t>phrase</a:t>
            </a:r>
            <a:r>
              <a:rPr lang="pt-PT" dirty="0"/>
              <a:t> </a:t>
            </a:r>
            <a:r>
              <a:rPr lang="pt-PT" dirty="0" err="1"/>
              <a:t>lorem</a:t>
            </a:r>
            <a:r>
              <a:rPr lang="pt-PT" dirty="0"/>
              <a:t> </a:t>
            </a:r>
            <a:r>
              <a:rPr lang="pt-PT" dirty="0" err="1"/>
              <a:t>ipsum</a:t>
            </a:r>
            <a:r>
              <a:rPr lang="pt-PT" dirty="0"/>
              <a:t> </a:t>
            </a:r>
            <a:r>
              <a:rPr lang="pt-PT" dirty="0" err="1"/>
              <a:t>dolor</a:t>
            </a:r>
            <a:r>
              <a:rPr lang="pt-PT" dirty="0"/>
              <a:t> set </a:t>
            </a:r>
            <a:r>
              <a:rPr lang="pt-PT" dirty="0" err="1"/>
              <a:t>amet</a:t>
            </a:r>
            <a:r>
              <a:rPr lang="pt-PT" dirty="0"/>
              <a:t> </a:t>
            </a:r>
            <a:r>
              <a:rPr lang="pt-PT" dirty="0" err="1"/>
              <a:t>consectetuer</a:t>
            </a:r>
            <a:r>
              <a:rPr lang="pt-PT" dirty="0"/>
              <a:t> </a:t>
            </a:r>
            <a:r>
              <a:rPr lang="pt-PT" dirty="0" err="1"/>
              <a:t>adipiscing</a:t>
            </a:r>
            <a:r>
              <a:rPr lang="pt-PT" dirty="0"/>
              <a:t>”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Author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9C145A-D265-49C5-AF82-5FDDA7B36A33}"/>
              </a:ext>
            </a:extLst>
          </p:cNvPr>
          <p:cNvSpPr/>
          <p:nvPr userDrawn="1"/>
        </p:nvSpPr>
        <p:spPr>
          <a:xfrm>
            <a:off x="4457700" y="6089650"/>
            <a:ext cx="7734300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 of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5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 of </a:t>
            </a:r>
            <a:r>
              <a:rPr lang="pt-PT" dirty="0" err="1"/>
              <a:t>section</a:t>
            </a:r>
            <a:r>
              <a:rPr lang="pt-PT" dirty="0"/>
              <a:t>, </a:t>
            </a:r>
            <a:r>
              <a:rPr lang="pt-PT" dirty="0" err="1"/>
              <a:t>if</a:t>
            </a:r>
            <a:r>
              <a:rPr lang="pt-PT" dirty="0"/>
              <a:t> </a:t>
            </a:r>
            <a:r>
              <a:rPr lang="pt-PT" dirty="0" err="1"/>
              <a:t>needed</a:t>
            </a:r>
            <a:endParaRPr lang="pt-PT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4E10BE-CF84-4B2D-8176-E01D8C5F1573}"/>
              </a:ext>
            </a:extLst>
          </p:cNvPr>
          <p:cNvSpPr/>
          <p:nvPr userDrawn="1"/>
        </p:nvSpPr>
        <p:spPr>
          <a:xfrm>
            <a:off x="4457700" y="6116638"/>
            <a:ext cx="7734300" cy="741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D1EF28-7071-458F-92ED-94507F36ED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18465" cy="1498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104EF1-A921-45EF-AA1F-32C97031F844}"/>
              </a:ext>
            </a:extLst>
          </p:cNvPr>
          <p:cNvSpPr/>
          <p:nvPr userDrawn="1"/>
        </p:nvSpPr>
        <p:spPr>
          <a:xfrm>
            <a:off x="10350500" y="6077356"/>
            <a:ext cx="18415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349499" y="622300"/>
            <a:ext cx="7493001" cy="441122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Click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 to </a:t>
            </a:r>
            <a:r>
              <a:rPr lang="pt-PT" dirty="0" err="1"/>
              <a:t>add</a:t>
            </a:r>
            <a:r>
              <a:rPr lang="pt-PT" dirty="0"/>
              <a:t> a </a:t>
            </a:r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838199" y="1346200"/>
            <a:ext cx="10515600" cy="4889500"/>
          </a:xfrm>
          <a:prstGeom prst="rect">
            <a:avLst/>
          </a:prstGeom>
        </p:spPr>
        <p:txBody>
          <a:bodyPr/>
          <a:lstStyle>
            <a:lvl1pPr marL="354013" indent="-3540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6450" indent="-349250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8888" indent="-344488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00213" indent="-3286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52650" indent="-323850">
              <a:spcBef>
                <a:spcPts val="600"/>
              </a:spcBef>
              <a:buClr>
                <a:srgbClr val="4A65D8"/>
              </a:buClr>
              <a:tabLst>
                <a:tab pos="2241550" algn="l"/>
              </a:tabLst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bullets</a:t>
            </a:r>
            <a:endParaRPr lang="pt-PT" dirty="0"/>
          </a:p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2"/>
            <a:r>
              <a:rPr lang="pt-PT" dirty="0" err="1"/>
              <a:t>Third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3"/>
            <a:r>
              <a:rPr lang="pt-PT" dirty="0" err="1"/>
              <a:t>Fourth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4"/>
            <a:r>
              <a:rPr lang="pt-PT" dirty="0" err="1"/>
              <a:t>Fifth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8E632C-EDDE-4EBD-9CFB-5609EEEFA734}"/>
              </a:ext>
            </a:extLst>
          </p:cNvPr>
          <p:cNvSpPr/>
          <p:nvPr userDrawn="1"/>
        </p:nvSpPr>
        <p:spPr>
          <a:xfrm>
            <a:off x="10350500" y="6077356"/>
            <a:ext cx="18415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362199" y="622300"/>
            <a:ext cx="7480301" cy="441122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Click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 to </a:t>
            </a:r>
            <a:r>
              <a:rPr lang="pt-PT" dirty="0" err="1"/>
              <a:t>add</a:t>
            </a:r>
            <a:r>
              <a:rPr lang="pt-PT" dirty="0"/>
              <a:t> a </a:t>
            </a:r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838199" y="1333500"/>
            <a:ext cx="10515600" cy="4902200"/>
          </a:xfrm>
          <a:prstGeom prst="rect">
            <a:avLst/>
          </a:prstGeom>
        </p:spPr>
        <p:txBody>
          <a:bodyPr/>
          <a:lstStyle>
            <a:lvl1pPr marL="354013" indent="-3540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6450" indent="-349250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8888" indent="-344488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00213" indent="-3286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52650" indent="-323850">
              <a:spcBef>
                <a:spcPts val="600"/>
              </a:spcBef>
              <a:buClr>
                <a:srgbClr val="4A65D8"/>
              </a:buClr>
              <a:tabLst>
                <a:tab pos="2241550" algn="l"/>
              </a:tabLst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bullets</a:t>
            </a:r>
            <a:endParaRPr lang="pt-PT" dirty="0"/>
          </a:p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2"/>
            <a:r>
              <a:rPr lang="pt-PT" dirty="0" err="1"/>
              <a:t>Third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3"/>
            <a:r>
              <a:rPr lang="pt-PT" dirty="0" err="1"/>
              <a:t>Fourth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4"/>
            <a:r>
              <a:rPr lang="pt-PT" dirty="0" err="1"/>
              <a:t>Fifth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6371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71F6440-BECA-4B72-869C-719CBF834146}"/>
              </a:ext>
            </a:extLst>
          </p:cNvPr>
          <p:cNvSpPr/>
          <p:nvPr userDrawn="1"/>
        </p:nvSpPr>
        <p:spPr>
          <a:xfrm>
            <a:off x="10350500" y="6077356"/>
            <a:ext cx="1841500" cy="7806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838199" y="1320800"/>
            <a:ext cx="10515600" cy="4914900"/>
          </a:xfrm>
          <a:prstGeom prst="rect">
            <a:avLst/>
          </a:prstGeom>
        </p:spPr>
        <p:txBody>
          <a:bodyPr/>
          <a:lstStyle>
            <a:lvl1pPr marL="354013" indent="-3540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6450" indent="-349250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8888" indent="-344488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00213" indent="-3286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52650" indent="-323850">
              <a:spcBef>
                <a:spcPts val="600"/>
              </a:spcBef>
              <a:buClr>
                <a:srgbClr val="4A65D8"/>
              </a:buClr>
              <a:tabLst>
                <a:tab pos="2241550" algn="l"/>
              </a:tabLst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bullets</a:t>
            </a:r>
            <a:endParaRPr lang="pt-PT" dirty="0"/>
          </a:p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2"/>
            <a:r>
              <a:rPr lang="pt-PT" dirty="0" err="1"/>
              <a:t>Third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3"/>
            <a:r>
              <a:rPr lang="pt-PT" dirty="0" err="1"/>
              <a:t>Fourth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4"/>
            <a:r>
              <a:rPr lang="pt-PT" dirty="0" err="1"/>
              <a:t>Fifth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F9470DBE-7BF1-4583-ADAD-8CB2147697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62200" y="622300"/>
            <a:ext cx="7493000" cy="441122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Click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 to </a:t>
            </a:r>
            <a:r>
              <a:rPr lang="pt-PT" dirty="0" err="1"/>
              <a:t>add</a:t>
            </a:r>
            <a:r>
              <a:rPr lang="pt-PT" dirty="0"/>
              <a:t> a </a:t>
            </a:r>
            <a:r>
              <a:rPr lang="pt-PT" dirty="0" err="1"/>
              <a:t>title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0005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ext with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6C85BE-F513-4E03-A590-C62B6DC574AF}"/>
              </a:ext>
            </a:extLst>
          </p:cNvPr>
          <p:cNvSpPr/>
          <p:nvPr userDrawn="1"/>
        </p:nvSpPr>
        <p:spPr>
          <a:xfrm>
            <a:off x="10350500" y="6197600"/>
            <a:ext cx="1841500" cy="66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336800" y="635000"/>
            <a:ext cx="7505700" cy="403022"/>
          </a:xfrm>
          <a:prstGeom prst="rect">
            <a:avLst/>
          </a:prstGeom>
        </p:spPr>
        <p:txBody>
          <a:bodyPr/>
          <a:lstStyle>
            <a:lvl1pPr algn="ctr">
              <a:defRPr sz="30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dirty="0" err="1"/>
              <a:t>Click</a:t>
            </a:r>
            <a:r>
              <a:rPr lang="pt-PT" dirty="0"/>
              <a:t> </a:t>
            </a:r>
            <a:r>
              <a:rPr lang="pt-PT" dirty="0" err="1"/>
              <a:t>here</a:t>
            </a:r>
            <a:r>
              <a:rPr lang="pt-PT" dirty="0"/>
              <a:t> to </a:t>
            </a:r>
            <a:r>
              <a:rPr lang="pt-PT" dirty="0" err="1"/>
              <a:t>add</a:t>
            </a:r>
            <a:r>
              <a:rPr lang="pt-PT" dirty="0"/>
              <a:t> a </a:t>
            </a:r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 hasCustomPrompt="1"/>
          </p:nvPr>
        </p:nvSpPr>
        <p:spPr>
          <a:xfrm>
            <a:off x="838199" y="1346200"/>
            <a:ext cx="10515600" cy="4851400"/>
          </a:xfrm>
          <a:prstGeom prst="rect">
            <a:avLst/>
          </a:prstGeom>
        </p:spPr>
        <p:txBody>
          <a:bodyPr/>
          <a:lstStyle>
            <a:lvl1pPr marL="354013" indent="-3540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6450" indent="-349250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8888" indent="-344488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00213" indent="-328613">
              <a:spcBef>
                <a:spcPts val="600"/>
              </a:spcBef>
              <a:buClr>
                <a:srgbClr val="4A65D8"/>
              </a:buClr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52650" indent="-323850">
              <a:spcBef>
                <a:spcPts val="600"/>
              </a:spcBef>
              <a:buClr>
                <a:srgbClr val="4A65D8"/>
              </a:buClr>
              <a:tabLst>
                <a:tab pos="2241550" algn="l"/>
              </a:tabLst>
              <a:defRPr sz="200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bullets</a:t>
            </a:r>
            <a:endParaRPr lang="pt-PT" dirty="0"/>
          </a:p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2"/>
            <a:r>
              <a:rPr lang="pt-PT" dirty="0" err="1"/>
              <a:t>Third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3"/>
            <a:r>
              <a:rPr lang="pt-PT" dirty="0" err="1"/>
              <a:t>Fourth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4"/>
            <a:r>
              <a:rPr lang="pt-PT" dirty="0" err="1"/>
              <a:t>Fifth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119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2" r:id="rId5"/>
    <p:sldLayoutId id="2147483653" r:id="rId6"/>
    <p:sldLayoutId id="2147483660" r:id="rId7"/>
    <p:sldLayoutId id="2147483661" r:id="rId8"/>
    <p:sldLayoutId id="2147483662" r:id="rId9"/>
    <p:sldLayoutId id="2147483655" r:id="rId10"/>
    <p:sldLayoutId id="2147483658" r:id="rId11"/>
    <p:sldLayoutId id="2147483656" r:id="rId12"/>
    <p:sldLayoutId id="214748366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4.png"/><Relationship Id="rId4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.png"/><Relationship Id="rId21" Type="http://schemas.openxmlformats.org/officeDocument/2006/relationships/oleObject" Target="../embeddings/oleObject10.bin"/><Relationship Id="rId42" Type="http://schemas.microsoft.com/office/2007/relationships/hdphoto" Target="../media/hdphoto1.wdp"/><Relationship Id="rId47" Type="http://schemas.openxmlformats.org/officeDocument/2006/relationships/image" Target="../media/image33.png"/><Relationship Id="rId63" Type="http://schemas.microsoft.com/office/2007/relationships/hdphoto" Target="../media/hdphoto8.wdp"/><Relationship Id="rId68" Type="http://schemas.openxmlformats.org/officeDocument/2006/relationships/image" Target="../media/image40.png"/><Relationship Id="rId84" Type="http://schemas.microsoft.com/office/2007/relationships/hdphoto" Target="../media/hdphoto15.wdp"/><Relationship Id="rId89" Type="http://schemas.openxmlformats.org/officeDocument/2006/relationships/image" Target="../media/image47.png"/><Relationship Id="rId16" Type="http://schemas.openxmlformats.org/officeDocument/2006/relationships/image" Target="../media/image19.png"/><Relationship Id="rId11" Type="http://schemas.openxmlformats.org/officeDocument/2006/relationships/oleObject" Target="../embeddings/oleObject5.bin"/><Relationship Id="rId32" Type="http://schemas.openxmlformats.org/officeDocument/2006/relationships/image" Target="../media/image27.png"/><Relationship Id="rId37" Type="http://schemas.openxmlformats.org/officeDocument/2006/relationships/oleObject" Target="../embeddings/oleObject18.bin"/><Relationship Id="rId53" Type="http://schemas.openxmlformats.org/officeDocument/2006/relationships/image" Target="../media/image35.png"/><Relationship Id="rId58" Type="http://schemas.openxmlformats.org/officeDocument/2006/relationships/oleObject" Target="../embeddings/oleObject25.bin"/><Relationship Id="rId74" Type="http://schemas.openxmlformats.org/officeDocument/2006/relationships/image" Target="../media/image42.png"/><Relationship Id="rId79" Type="http://schemas.openxmlformats.org/officeDocument/2006/relationships/oleObject" Target="../embeddings/oleObject32.bin"/><Relationship Id="rId5" Type="http://schemas.openxmlformats.org/officeDocument/2006/relationships/oleObject" Target="../embeddings/oleObject2.bin"/><Relationship Id="rId90" Type="http://schemas.microsoft.com/office/2007/relationships/hdphoto" Target="../media/hdphoto17.wdp"/><Relationship Id="rId14" Type="http://schemas.openxmlformats.org/officeDocument/2006/relationships/image" Target="../media/image18.png"/><Relationship Id="rId22" Type="http://schemas.openxmlformats.org/officeDocument/2006/relationships/image" Target="../media/image22.png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26.png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0.bin"/><Relationship Id="rId48" Type="http://schemas.microsoft.com/office/2007/relationships/hdphoto" Target="../media/hdphoto3.wdp"/><Relationship Id="rId56" Type="http://schemas.openxmlformats.org/officeDocument/2006/relationships/image" Target="../media/image36.png"/><Relationship Id="rId64" Type="http://schemas.openxmlformats.org/officeDocument/2006/relationships/oleObject" Target="../embeddings/oleObject27.bin"/><Relationship Id="rId69" Type="http://schemas.microsoft.com/office/2007/relationships/hdphoto" Target="../media/hdphoto10.wdp"/><Relationship Id="rId77" Type="http://schemas.openxmlformats.org/officeDocument/2006/relationships/image" Target="../media/image43.png"/><Relationship Id="rId8" Type="http://schemas.openxmlformats.org/officeDocument/2006/relationships/image" Target="../media/image15.png"/><Relationship Id="rId51" Type="http://schemas.microsoft.com/office/2007/relationships/hdphoto" Target="../media/hdphoto4.wdp"/><Relationship Id="rId72" Type="http://schemas.microsoft.com/office/2007/relationships/hdphoto" Target="../media/hdphoto11.wdp"/><Relationship Id="rId80" Type="http://schemas.openxmlformats.org/officeDocument/2006/relationships/image" Target="../media/image44.png"/><Relationship Id="rId85" Type="http://schemas.openxmlformats.org/officeDocument/2006/relationships/oleObject" Target="../embeddings/oleObject34.bin"/><Relationship Id="rId3" Type="http://schemas.openxmlformats.org/officeDocument/2006/relationships/oleObject" Target="../embeddings/oleObject1.bin"/><Relationship Id="rId12" Type="http://schemas.openxmlformats.org/officeDocument/2006/relationships/image" Target="../media/image17.png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30.png"/><Relationship Id="rId46" Type="http://schemas.openxmlformats.org/officeDocument/2006/relationships/oleObject" Target="../embeddings/oleObject21.bin"/><Relationship Id="rId59" Type="http://schemas.openxmlformats.org/officeDocument/2006/relationships/image" Target="../media/image37.png"/><Relationship Id="rId67" Type="http://schemas.openxmlformats.org/officeDocument/2006/relationships/oleObject" Target="../embeddings/oleObject28.bin"/><Relationship Id="rId20" Type="http://schemas.openxmlformats.org/officeDocument/2006/relationships/image" Target="../media/image21.png"/><Relationship Id="rId41" Type="http://schemas.openxmlformats.org/officeDocument/2006/relationships/image" Target="../media/image31.png"/><Relationship Id="rId54" Type="http://schemas.microsoft.com/office/2007/relationships/hdphoto" Target="../media/hdphoto5.wdp"/><Relationship Id="rId62" Type="http://schemas.openxmlformats.org/officeDocument/2006/relationships/image" Target="../media/image38.png"/><Relationship Id="rId70" Type="http://schemas.openxmlformats.org/officeDocument/2006/relationships/oleObject" Target="../embeddings/oleObject29.bin"/><Relationship Id="rId75" Type="http://schemas.microsoft.com/office/2007/relationships/hdphoto" Target="../media/hdphoto12.wdp"/><Relationship Id="rId83" Type="http://schemas.openxmlformats.org/officeDocument/2006/relationships/image" Target="../media/image45.png"/><Relationship Id="rId88" Type="http://schemas.openxmlformats.org/officeDocument/2006/relationships/oleObject" Target="../embeddings/oleObject35.bin"/><Relationship Id="rId91" Type="http://schemas.openxmlformats.org/officeDocument/2006/relationships/oleObject" Target="../embeddings/oleObject36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25.png"/><Relationship Id="rId36" Type="http://schemas.openxmlformats.org/officeDocument/2006/relationships/image" Target="../media/image29.png"/><Relationship Id="rId49" Type="http://schemas.openxmlformats.org/officeDocument/2006/relationships/oleObject" Target="../embeddings/oleObject22.bin"/><Relationship Id="rId57" Type="http://schemas.microsoft.com/office/2007/relationships/hdphoto" Target="../media/hdphoto6.wdp"/><Relationship Id="rId10" Type="http://schemas.openxmlformats.org/officeDocument/2006/relationships/image" Target="../media/image16.png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32.png"/><Relationship Id="rId52" Type="http://schemas.openxmlformats.org/officeDocument/2006/relationships/oleObject" Target="../embeddings/oleObject23.bin"/><Relationship Id="rId60" Type="http://schemas.microsoft.com/office/2007/relationships/hdphoto" Target="../media/hdphoto7.wdp"/><Relationship Id="rId65" Type="http://schemas.openxmlformats.org/officeDocument/2006/relationships/image" Target="../media/image39.png"/><Relationship Id="rId73" Type="http://schemas.openxmlformats.org/officeDocument/2006/relationships/oleObject" Target="../embeddings/oleObject30.bin"/><Relationship Id="rId78" Type="http://schemas.microsoft.com/office/2007/relationships/hdphoto" Target="../media/hdphoto13.wdp"/><Relationship Id="rId81" Type="http://schemas.microsoft.com/office/2007/relationships/hdphoto" Target="../media/hdphoto14.wdp"/><Relationship Id="rId86" Type="http://schemas.openxmlformats.org/officeDocument/2006/relationships/image" Target="../media/image46.png"/><Relationship Id="rId4" Type="http://schemas.openxmlformats.org/officeDocument/2006/relationships/image" Target="../media/image13.png"/><Relationship Id="rId9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0.png"/><Relationship Id="rId39" Type="http://schemas.openxmlformats.org/officeDocument/2006/relationships/image" Target="../media/image48.png"/><Relationship Id="rId34" Type="http://schemas.openxmlformats.org/officeDocument/2006/relationships/image" Target="../media/image28.png"/><Relationship Id="rId50" Type="http://schemas.openxmlformats.org/officeDocument/2006/relationships/image" Target="../media/image34.png"/><Relationship Id="rId55" Type="http://schemas.openxmlformats.org/officeDocument/2006/relationships/oleObject" Target="../embeddings/oleObject24.bin"/><Relationship Id="rId76" Type="http://schemas.openxmlformats.org/officeDocument/2006/relationships/oleObject" Target="../embeddings/oleObject31.bin"/><Relationship Id="rId7" Type="http://schemas.openxmlformats.org/officeDocument/2006/relationships/oleObject" Target="../embeddings/oleObject3.bin"/><Relationship Id="rId71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29" Type="http://schemas.openxmlformats.org/officeDocument/2006/relationships/oleObject" Target="../embeddings/oleObject14.bin"/><Relationship Id="rId24" Type="http://schemas.openxmlformats.org/officeDocument/2006/relationships/image" Target="../media/image23.png"/><Relationship Id="rId40" Type="http://schemas.openxmlformats.org/officeDocument/2006/relationships/oleObject" Target="../embeddings/oleObject19.bin"/><Relationship Id="rId45" Type="http://schemas.microsoft.com/office/2007/relationships/hdphoto" Target="../media/hdphoto2.wdp"/><Relationship Id="rId66" Type="http://schemas.microsoft.com/office/2007/relationships/hdphoto" Target="../media/hdphoto9.wdp"/><Relationship Id="rId87" Type="http://schemas.microsoft.com/office/2007/relationships/hdphoto" Target="../media/hdphoto16.wdp"/><Relationship Id="rId61" Type="http://schemas.openxmlformats.org/officeDocument/2006/relationships/oleObject" Target="../embeddings/oleObject26.bin"/><Relationship Id="rId82" Type="http://schemas.openxmlformats.org/officeDocument/2006/relationships/oleObject" Target="../embeddings/oleObject33.bin"/><Relationship Id="rId19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oajXmid3vE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107EEAA3-5DB5-46F5-BA92-02CDBC2F0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3032" y="1674821"/>
            <a:ext cx="4844417" cy="671208"/>
          </a:xfrm>
        </p:spPr>
        <p:txBody>
          <a:bodyPr/>
          <a:lstStyle/>
          <a:p>
            <a:pPr algn="ctr"/>
            <a:r>
              <a:rPr lang="pt-PT" dirty="0">
                <a:solidFill>
                  <a:srgbClr val="4A65D8"/>
                </a:solidFill>
              </a:rPr>
              <a:t>Carbon neutral</a:t>
            </a:r>
            <a:endParaRPr lang="en-US" dirty="0">
              <a:solidFill>
                <a:srgbClr val="4A65D8"/>
              </a:solidFill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70AD473C-5E8D-41BA-BFCA-7CDE07F32F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>
                <a:solidFill>
                  <a:srgbClr val="4A65D8"/>
                </a:solidFill>
              </a:rPr>
              <a:t>For </a:t>
            </a:r>
            <a:r>
              <a:rPr lang="pt-PT" dirty="0" err="1">
                <a:solidFill>
                  <a:srgbClr val="4A65D8"/>
                </a:solidFill>
              </a:rPr>
              <a:t>Students</a:t>
            </a:r>
            <a:endParaRPr lang="en-US" dirty="0">
              <a:solidFill>
                <a:srgbClr val="4A65D8"/>
              </a:solidFill>
            </a:endParaRPr>
          </a:p>
        </p:txBody>
      </p:sp>
      <p:pic>
        <p:nvPicPr>
          <p:cNvPr id="3" name="Picture 2" descr="A crowd of people holding signs and flags&#10;&#10;Description automatically generated with low confidence">
            <a:extLst>
              <a:ext uri="{FF2B5EF4-FFF2-40B4-BE49-F238E27FC236}">
                <a16:creationId xmlns:a16="http://schemas.microsoft.com/office/drawing/2014/main" id="{88ADECDB-E283-4804-B39B-42D0806A0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1"/>
          <a:stretch/>
        </p:blipFill>
        <p:spPr>
          <a:xfrm>
            <a:off x="1981199" y="3303214"/>
            <a:ext cx="3810001" cy="273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2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D145A2-9BAD-488D-9E6A-4FF7397B339A}"/>
              </a:ext>
            </a:extLst>
          </p:cNvPr>
          <p:cNvSpPr txBox="1"/>
          <p:nvPr/>
        </p:nvSpPr>
        <p:spPr>
          <a:xfrm>
            <a:off x="457758" y="2227379"/>
            <a:ext cx="73336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When rubbish decays in landfill or is burnt in incinerators it releases carbon dioxide.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CF132-2ACC-4705-843E-909A7E8D9B3C}"/>
              </a:ext>
            </a:extLst>
          </p:cNvPr>
          <p:cNvSpPr/>
          <p:nvPr/>
        </p:nvSpPr>
        <p:spPr>
          <a:xfrm>
            <a:off x="457758" y="1704159"/>
            <a:ext cx="16433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E" sz="2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3. Waste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0A043B-243B-4E77-9DC5-4309969858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1052513"/>
            <a:ext cx="1537814" cy="5529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338CAF-DAD9-48B4-9839-B72132F2C3E0}"/>
              </a:ext>
            </a:extLst>
          </p:cNvPr>
          <p:cNvSpPr txBox="1"/>
          <p:nvPr/>
        </p:nvSpPr>
        <p:spPr>
          <a:xfrm>
            <a:off x="8892948" y="3251612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D9368A-9229-4BA0-84FC-C645A6822256}"/>
              </a:ext>
            </a:extLst>
          </p:cNvPr>
          <p:cNvSpPr txBox="1"/>
          <p:nvPr/>
        </p:nvSpPr>
        <p:spPr>
          <a:xfrm>
            <a:off x="9526393" y="3251612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67CBF6-001A-42B4-BE25-C208102AA0F8}"/>
              </a:ext>
            </a:extLst>
          </p:cNvPr>
          <p:cNvSpPr txBox="1"/>
          <p:nvPr/>
        </p:nvSpPr>
        <p:spPr>
          <a:xfrm>
            <a:off x="9902717" y="2963898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18A50E-7270-4993-9B39-9E7493BA8C39}"/>
              </a:ext>
            </a:extLst>
          </p:cNvPr>
          <p:cNvSpPr txBox="1"/>
          <p:nvPr/>
        </p:nvSpPr>
        <p:spPr>
          <a:xfrm>
            <a:off x="9228549" y="2923089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F474E8-1289-479B-92E8-7971F841AB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3499" y="2938903"/>
            <a:ext cx="3441328" cy="29002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AA57FD-1A5F-453D-9878-8B71455EDE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007" y="3091783"/>
            <a:ext cx="3347843" cy="27137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4BBA0B-85BC-401B-B145-E94CAC86A534}"/>
              </a:ext>
            </a:extLst>
          </p:cNvPr>
          <p:cNvSpPr txBox="1"/>
          <p:nvPr/>
        </p:nvSpPr>
        <p:spPr>
          <a:xfrm>
            <a:off x="1679266" y="3600583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EBEEED-3D4D-47BE-82B2-8FA3F633A553}"/>
              </a:ext>
            </a:extLst>
          </p:cNvPr>
          <p:cNvSpPr txBox="1"/>
          <p:nvPr/>
        </p:nvSpPr>
        <p:spPr>
          <a:xfrm>
            <a:off x="1977110" y="3210189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CBE17-7400-4813-9481-7B528DBAAF4B}"/>
              </a:ext>
            </a:extLst>
          </p:cNvPr>
          <p:cNvSpPr txBox="1"/>
          <p:nvPr/>
        </p:nvSpPr>
        <p:spPr>
          <a:xfrm>
            <a:off x="2452765" y="3697927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4D4160-A501-44EB-95D0-12BBC1FE13C9}"/>
              </a:ext>
            </a:extLst>
          </p:cNvPr>
          <p:cNvSpPr txBox="1"/>
          <p:nvPr/>
        </p:nvSpPr>
        <p:spPr>
          <a:xfrm>
            <a:off x="2640927" y="3317258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469FCA-A32E-4DE9-B9BC-25E1B7840ECD}"/>
              </a:ext>
            </a:extLst>
          </p:cNvPr>
          <p:cNvSpPr txBox="1"/>
          <p:nvPr/>
        </p:nvSpPr>
        <p:spPr>
          <a:xfrm>
            <a:off x="9859427" y="3666643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85872F-42AB-4E3B-8CE8-6C1BCC07D091}"/>
              </a:ext>
            </a:extLst>
          </p:cNvPr>
          <p:cNvSpPr txBox="1"/>
          <p:nvPr/>
        </p:nvSpPr>
        <p:spPr>
          <a:xfrm>
            <a:off x="9334163" y="3436010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834393-A920-48D7-ADE8-9AA70E61FE1B}"/>
              </a:ext>
            </a:extLst>
          </p:cNvPr>
          <p:cNvSpPr txBox="1"/>
          <p:nvPr/>
        </p:nvSpPr>
        <p:spPr>
          <a:xfrm>
            <a:off x="9885102" y="3107487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276B98-11D7-499C-B2DF-023B64D1BCC9}"/>
              </a:ext>
            </a:extLst>
          </p:cNvPr>
          <p:cNvSpPr/>
          <p:nvPr/>
        </p:nvSpPr>
        <p:spPr>
          <a:xfrm>
            <a:off x="1189810" y="5580727"/>
            <a:ext cx="741230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endParaRPr lang="en-GB" sz="24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Why do decomposers (organisms that carry out decay) release carbon dioxide?</a:t>
            </a:r>
          </a:p>
        </p:txBody>
      </p:sp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3FF15E27-FAF9-4C54-BAF7-09360B7F85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758" y="6057110"/>
            <a:ext cx="809054" cy="68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31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37435A-E28D-4471-BDDD-72F8FFD535F9}"/>
              </a:ext>
            </a:extLst>
          </p:cNvPr>
          <p:cNvSpPr txBox="1"/>
          <p:nvPr/>
        </p:nvSpPr>
        <p:spPr>
          <a:xfrm>
            <a:off x="396698" y="2381711"/>
            <a:ext cx="102950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We know that CO</a:t>
            </a:r>
            <a:r>
              <a:rPr lang="en-GB" sz="2800" baseline="-25000" dirty="0">
                <a:latin typeface="Century Gothic" panose="020B0502020202020204" pitchFamily="34" charset="0"/>
              </a:rPr>
              <a:t>2</a:t>
            </a:r>
            <a:r>
              <a:rPr lang="en-GB" sz="2800" dirty="0">
                <a:latin typeface="Century Gothic" panose="020B0502020202020204" pitchFamily="34" charset="0"/>
              </a:rPr>
              <a:t> is released when materials burn in: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power stations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vehicle engines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incinerators. 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And when rubbish decays in landfills.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Now we look for these in the stages of fast fashion.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AD5255-6D99-4418-A00C-4801A0C876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77730" y="1052513"/>
            <a:ext cx="2573197" cy="9541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68AF2FC-340B-4C13-ADFD-F0EC5B7484D9}"/>
              </a:ext>
            </a:extLst>
          </p:cNvPr>
          <p:cNvSpPr/>
          <p:nvPr/>
        </p:nvSpPr>
        <p:spPr>
          <a:xfrm>
            <a:off x="3135408" y="1117218"/>
            <a:ext cx="8578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b="1" dirty="0">
                <a:solidFill>
                  <a:prstClr val="black"/>
                </a:solidFill>
                <a:latin typeface="Billy Light" panose="00000800000000000000" pitchFamily="50" charset="0"/>
              </a:rPr>
              <a:t>This</a:t>
            </a:r>
            <a:r>
              <a:rPr lang="en-AE" sz="2800" b="1" dirty="0">
                <a:solidFill>
                  <a:prstClr val="black"/>
                </a:solidFill>
                <a:latin typeface="Billy Light" panose="00000800000000000000" pitchFamily="50" charset="0"/>
              </a:rPr>
              <a:t> means using what you know to answer the question.</a:t>
            </a:r>
          </a:p>
        </p:txBody>
      </p:sp>
    </p:spTree>
    <p:extLst>
      <p:ext uri="{BB962C8B-B14F-4D97-AF65-F5344CB8AC3E}">
        <p14:creationId xmlns:p14="http://schemas.microsoft.com/office/powerpoint/2010/main" val="3312094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862510-9543-4FB6-A537-7641ECF5F1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1743" y="7207020"/>
            <a:ext cx="1324518" cy="1742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CBAD31-894A-4486-9B50-404E4DBAD560}"/>
              </a:ext>
            </a:extLst>
          </p:cNvPr>
          <p:cNvSpPr txBox="1"/>
          <p:nvPr/>
        </p:nvSpPr>
        <p:spPr>
          <a:xfrm>
            <a:off x="515938" y="2876367"/>
            <a:ext cx="9297912" cy="1384995"/>
          </a:xfrm>
          <a:prstGeom prst="rect">
            <a:avLst/>
          </a:prstGeom>
          <a:solidFill>
            <a:srgbClr val="B6F4CF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Factory machines for fabrics and clothes use electricity. When electricity is generated by burning fossil fuels it releases CO</a:t>
            </a:r>
            <a:r>
              <a:rPr lang="en-US" sz="2800" baseline="-25000" dirty="0">
                <a:latin typeface="Century Gothic" panose="020B0502020202020204" pitchFamily="34" charset="0"/>
              </a:rPr>
              <a:t>2.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5A1243-BD93-4AAB-ADA8-29F2F2A45E78}"/>
              </a:ext>
            </a:extLst>
          </p:cNvPr>
          <p:cNvSpPr txBox="1"/>
          <p:nvPr/>
        </p:nvSpPr>
        <p:spPr>
          <a:xfrm>
            <a:off x="545084" y="1530593"/>
            <a:ext cx="9297913" cy="954107"/>
          </a:xfrm>
          <a:prstGeom prst="rect">
            <a:avLst/>
          </a:prstGeom>
          <a:solidFill>
            <a:srgbClr val="FBF9A4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Vehicles for transporting fabrics and clothes burn petrol and diesel, which releases CO</a:t>
            </a:r>
            <a:r>
              <a:rPr lang="en-US" sz="2800" baseline="-25000" dirty="0">
                <a:latin typeface="Century Gothic" panose="020B0502020202020204" pitchFamily="34" charset="0"/>
              </a:rPr>
              <a:t>2</a:t>
            </a:r>
            <a:r>
              <a:rPr lang="en-US" sz="28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7B3182-F7F2-4AE7-8F0E-0E1D2A715F9D}"/>
              </a:ext>
            </a:extLst>
          </p:cNvPr>
          <p:cNvSpPr txBox="1"/>
          <p:nvPr/>
        </p:nvSpPr>
        <p:spPr>
          <a:xfrm>
            <a:off x="515938" y="4653030"/>
            <a:ext cx="11268494" cy="1384995"/>
          </a:xfrm>
          <a:prstGeom prst="rect">
            <a:avLst/>
          </a:prstGeom>
          <a:solidFill>
            <a:srgbClr val="F7A9C9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Fabric offcuts and clothes are thrown away. They are burnt, which releases CO</a:t>
            </a:r>
            <a:r>
              <a:rPr lang="en-US" sz="2800" baseline="-25000" dirty="0">
                <a:latin typeface="Century Gothic" panose="020B0502020202020204" pitchFamily="34" charset="0"/>
              </a:rPr>
              <a:t>2,  </a:t>
            </a:r>
            <a:r>
              <a:rPr lang="en-US" sz="2800" dirty="0">
                <a:latin typeface="Century Gothic" panose="020B0502020202020204" pitchFamily="34" charset="0"/>
              </a:rPr>
              <a:t>or put into landfill, which releases CO</a:t>
            </a:r>
            <a:r>
              <a:rPr lang="en-US" sz="2800" baseline="-25000" dirty="0">
                <a:latin typeface="Century Gothic" panose="020B0502020202020204" pitchFamily="34" charset="0"/>
              </a:rPr>
              <a:t>2</a:t>
            </a:r>
            <a:r>
              <a:rPr lang="en-US" sz="2800" dirty="0">
                <a:latin typeface="Century Gothic" panose="020B0502020202020204" pitchFamily="34" charset="0"/>
              </a:rPr>
              <a:t> when they decay.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EAA243-48DC-433C-B3A0-FC1ABDE53272}"/>
              </a:ext>
            </a:extLst>
          </p:cNvPr>
          <p:cNvSpPr/>
          <p:nvPr/>
        </p:nvSpPr>
        <p:spPr>
          <a:xfrm>
            <a:off x="502132" y="891296"/>
            <a:ext cx="1409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b="1" dirty="0">
                <a:solidFill>
                  <a:prstClr val="black"/>
                </a:solidFill>
              </a:rPr>
              <a:t>Answer:</a:t>
            </a:r>
            <a:endParaRPr lang="en-AE" sz="28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Slide Zoom 6">
                <a:extLst>
                  <a:ext uri="{FF2B5EF4-FFF2-40B4-BE49-F238E27FC236}">
                    <a16:creationId xmlns:a16="http://schemas.microsoft.com/office/drawing/2014/main" id="{8589CA0B-B081-4183-B01B-71F7EF16CF4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7611868"/>
                  </p:ext>
                </p:extLst>
              </p:nvPr>
            </p:nvGraphicFramePr>
            <p:xfrm>
              <a:off x="10107724" y="1227258"/>
              <a:ext cx="1815679" cy="1361759"/>
            </p:xfrm>
            <a:graphic>
              <a:graphicData uri="http://schemas.microsoft.com/office/powerpoint/2016/slidezoom">
                <pslz:sldZm>
                  <pslz:sldZmObj sldId="499" cId="635705629">
                    <pslz:zmPr id="{F8178F98-75CB-40E5-A5F8-0CFB19B39E35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815679" cy="136175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Slide Zoom 6">
                <a:extLst>
                  <a:ext uri="{FF2B5EF4-FFF2-40B4-BE49-F238E27FC236}">
                    <a16:creationId xmlns:a16="http://schemas.microsoft.com/office/drawing/2014/main" id="{8589CA0B-B081-4183-B01B-71F7EF16CF4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07724" y="1227258"/>
                <a:ext cx="1815679" cy="136175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BFFC5AB-956E-47B1-B70B-3CE040F36DBD}"/>
              </a:ext>
            </a:extLst>
          </p:cNvPr>
          <p:cNvGrpSpPr/>
          <p:nvPr/>
        </p:nvGrpSpPr>
        <p:grpSpPr>
          <a:xfrm>
            <a:off x="10086288" y="2623230"/>
            <a:ext cx="1837115" cy="338554"/>
            <a:chOff x="3882707" y="3490115"/>
            <a:chExt cx="1837115" cy="338554"/>
          </a:xfrm>
          <a:solidFill>
            <a:schemeClr val="accent4"/>
          </a:solidFill>
        </p:grpSpPr>
        <p:sp>
          <p:nvSpPr>
            <p:cNvPr id="9" name="Rounded Rectangle 22">
              <a:extLst>
                <a:ext uri="{FF2B5EF4-FFF2-40B4-BE49-F238E27FC236}">
                  <a16:creationId xmlns:a16="http://schemas.microsoft.com/office/drawing/2014/main" id="{9FCFAE7A-1978-4DFD-9216-C8839DADE364}"/>
                </a:ext>
              </a:extLst>
            </p:cNvPr>
            <p:cNvSpPr/>
            <p:nvPr/>
          </p:nvSpPr>
          <p:spPr>
            <a:xfrm>
              <a:off x="3999848" y="3510192"/>
              <a:ext cx="1581003" cy="287916"/>
            </a:xfrm>
            <a:prstGeom prst="roundRect">
              <a:avLst/>
            </a:prstGeom>
            <a:solidFill>
              <a:srgbClr val="F7EF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72AD6E-B9A3-492B-BE4A-2910AA514521}"/>
                </a:ext>
              </a:extLst>
            </p:cNvPr>
            <p:cNvSpPr txBox="1"/>
            <p:nvPr/>
          </p:nvSpPr>
          <p:spPr>
            <a:xfrm>
              <a:off x="3882707" y="3490115"/>
              <a:ext cx="1837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Click to zoom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14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B31CBAE-8F20-4A90-9C37-359884941C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975" y="1052513"/>
            <a:ext cx="4461144" cy="22305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CCC60D-534F-4FA7-9AF2-BC3A1F46C5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1052513"/>
            <a:ext cx="2503934" cy="10372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9ED1AE-3AEF-49E3-A138-060B9FBF0CF5}"/>
              </a:ext>
            </a:extLst>
          </p:cNvPr>
          <p:cNvSpPr txBox="1"/>
          <p:nvPr/>
        </p:nvSpPr>
        <p:spPr>
          <a:xfrm>
            <a:off x="8275499" y="1181837"/>
            <a:ext cx="36747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Now you’re ready to start helping the café, by identifying their CO</a:t>
            </a:r>
            <a:r>
              <a:rPr lang="en-GB" sz="2800" baseline="-25000" dirty="0">
                <a:latin typeface="Century Gothic" panose="020B0502020202020204" pitchFamily="34" charset="0"/>
              </a:rPr>
              <a:t>2</a:t>
            </a:r>
            <a:r>
              <a:rPr lang="en-GB" sz="2800" dirty="0">
                <a:latin typeface="Century Gothic" panose="020B0502020202020204" pitchFamily="34" charset="0"/>
              </a:rPr>
              <a:t> emissions.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E6442C-0342-4534-92E1-C4D4EB777496}"/>
              </a:ext>
            </a:extLst>
          </p:cNvPr>
          <p:cNvSpPr txBox="1"/>
          <p:nvPr/>
        </p:nvSpPr>
        <p:spPr>
          <a:xfrm>
            <a:off x="515938" y="3429000"/>
            <a:ext cx="11483975" cy="2731517"/>
          </a:xfrm>
          <a:prstGeom prst="rect">
            <a:avLst/>
          </a:prstGeom>
          <a:solidFill>
            <a:srgbClr val="CDD4F4"/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>
                <a:latin typeface="Century Gothic" panose="020B0502020202020204" pitchFamily="34" charset="0"/>
              </a:rPr>
              <a:t>Activity: Identify the CO</a:t>
            </a:r>
            <a:r>
              <a:rPr lang="en-GB" sz="2400" b="1" baseline="-25000" dirty="0">
                <a:latin typeface="Century Gothic" panose="020B0502020202020204" pitchFamily="34" charset="0"/>
              </a:rPr>
              <a:t>2 </a:t>
            </a:r>
            <a:r>
              <a:rPr lang="en-GB" sz="2400" b="1" dirty="0">
                <a:latin typeface="Century Gothic" panose="020B0502020202020204" pitchFamily="34" charset="0"/>
              </a:rPr>
              <a:t>emissions of the café       			       </a:t>
            </a:r>
            <a:r>
              <a:rPr lang="en-GB" b="1" dirty="0">
                <a:latin typeface="Century Gothic" panose="020B0502020202020204" pitchFamily="34" charset="0"/>
              </a:rPr>
              <a:t>SS1-4</a:t>
            </a:r>
            <a:endParaRPr lang="en-GB" sz="2400" baseline="-25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There are 4 areas to look at: staff transport, goods transport, electricity and waste. Take one per pair.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Discuss what creates CO</a:t>
            </a:r>
            <a:r>
              <a:rPr lang="en-GB" sz="2400" baseline="-25000" dirty="0">
                <a:latin typeface="Century Gothic" panose="020B0502020202020204" pitchFamily="34" charset="0"/>
              </a:rPr>
              <a:t>2</a:t>
            </a:r>
            <a:r>
              <a:rPr lang="en-GB" sz="2400" dirty="0">
                <a:latin typeface="Century Gothic" panose="020B0502020202020204" pitchFamily="34" charset="0"/>
              </a:rPr>
              <a:t> emissions.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Decide what produces the most CO</a:t>
            </a:r>
            <a:r>
              <a:rPr lang="en-GB" sz="2400" baseline="-25000" dirty="0">
                <a:latin typeface="Century Gothic" panose="020B0502020202020204" pitchFamily="34" charset="0"/>
              </a:rPr>
              <a:t>2</a:t>
            </a:r>
            <a:r>
              <a:rPr lang="en-GB" sz="2400" dirty="0">
                <a:latin typeface="Century Gothic" panose="020B0502020202020204" pitchFamily="34" charset="0"/>
              </a:rPr>
              <a:t> and why.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Share what you found out in a group.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entury Gothic" panose="020B0502020202020204" pitchFamily="34" charset="0"/>
              </a:rPr>
              <a:t>Finally, work alone to explain all the ways the café emits CO</a:t>
            </a:r>
            <a:r>
              <a:rPr lang="en-GB" sz="2400" baseline="-25000" dirty="0">
                <a:latin typeface="Century Gothic" panose="020B0502020202020204" pitchFamily="34" charset="0"/>
              </a:rPr>
              <a:t>2</a:t>
            </a:r>
            <a:r>
              <a:rPr lang="en-GB" sz="24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7773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03DBF1-E50E-498D-B77D-756F5623AF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7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C66B2444-BB73-4F1A-8C2C-0AD373634C5F}"/>
              </a:ext>
            </a:extLst>
          </p:cNvPr>
          <p:cNvGrpSpPr/>
          <p:nvPr/>
        </p:nvGrpSpPr>
        <p:grpSpPr>
          <a:xfrm>
            <a:off x="1995638" y="1078030"/>
            <a:ext cx="8354728" cy="4449068"/>
            <a:chOff x="471638" y="1078030"/>
            <a:chExt cx="8354728" cy="444906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7147562-4D1B-4DCD-96E6-7B9DAEABFB51}"/>
                </a:ext>
              </a:extLst>
            </p:cNvPr>
            <p:cNvGrpSpPr/>
            <p:nvPr/>
          </p:nvGrpSpPr>
          <p:grpSpPr>
            <a:xfrm>
              <a:off x="471638" y="1078030"/>
              <a:ext cx="8354728" cy="3773103"/>
              <a:chOff x="539750" y="4299056"/>
              <a:chExt cx="5697421" cy="2519134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36FEC34-A4A2-4205-A3FB-F9319D8EE3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9750" y="4299056"/>
                <a:ext cx="5697421" cy="2519134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CC19FF3-6699-4E75-B5EA-8C93FA598B51}"/>
                  </a:ext>
                </a:extLst>
              </p:cNvPr>
              <p:cNvSpPr/>
              <p:nvPr/>
            </p:nvSpPr>
            <p:spPr>
              <a:xfrm>
                <a:off x="627124" y="4798737"/>
                <a:ext cx="1375425" cy="523220"/>
              </a:xfrm>
              <a:prstGeom prst="rect">
                <a:avLst/>
              </a:prstGeom>
              <a:solidFill>
                <a:srgbClr val="B6F4CF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5784C6A-21DE-4DA0-B26B-5F074B26FC2E}"/>
                  </a:ext>
                </a:extLst>
              </p:cNvPr>
              <p:cNvSpPr/>
              <p:nvPr/>
            </p:nvSpPr>
            <p:spPr>
              <a:xfrm>
                <a:off x="4726828" y="4987023"/>
                <a:ext cx="1375424" cy="360886"/>
              </a:xfrm>
              <a:prstGeom prst="rect">
                <a:avLst/>
              </a:prstGeom>
              <a:solidFill>
                <a:srgbClr val="B6F4CF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400DD80-9397-4757-92FB-F312C69DE677}"/>
                  </a:ext>
                </a:extLst>
              </p:cNvPr>
              <p:cNvSpPr/>
              <p:nvPr/>
            </p:nvSpPr>
            <p:spPr>
              <a:xfrm>
                <a:off x="2469336" y="4721230"/>
                <a:ext cx="1375424" cy="701420"/>
              </a:xfrm>
              <a:prstGeom prst="rect">
                <a:avLst/>
              </a:prstGeom>
              <a:solidFill>
                <a:srgbClr val="FBF9A4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4900772-9C0C-4873-906F-CE7AEA870E6F}"/>
                  </a:ext>
                </a:extLst>
              </p:cNvPr>
              <p:cNvSpPr/>
              <p:nvPr/>
            </p:nvSpPr>
            <p:spPr>
              <a:xfrm>
                <a:off x="4726828" y="5917607"/>
                <a:ext cx="1375423" cy="650450"/>
              </a:xfrm>
              <a:prstGeom prst="rect">
                <a:avLst/>
              </a:prstGeom>
              <a:solidFill>
                <a:srgbClr val="FBF9A4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70E3E4E-5F36-4B51-8013-A3ED303B085F}"/>
                  </a:ext>
                </a:extLst>
              </p:cNvPr>
              <p:cNvSpPr/>
              <p:nvPr/>
            </p:nvSpPr>
            <p:spPr>
              <a:xfrm>
                <a:off x="4726828" y="4347741"/>
                <a:ext cx="1375423" cy="509723"/>
              </a:xfrm>
              <a:prstGeom prst="rect">
                <a:avLst/>
              </a:prstGeom>
              <a:solidFill>
                <a:srgbClr val="F7A9C9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3D99C06-581B-49FC-B520-121DBD423163}"/>
                  </a:ext>
                </a:extLst>
              </p:cNvPr>
              <p:cNvSpPr/>
              <p:nvPr/>
            </p:nvSpPr>
            <p:spPr>
              <a:xfrm>
                <a:off x="2067344" y="6487781"/>
                <a:ext cx="2042643" cy="234335"/>
              </a:xfrm>
              <a:prstGeom prst="rect">
                <a:avLst/>
              </a:prstGeom>
              <a:solidFill>
                <a:srgbClr val="F7A9C9">
                  <a:alpha val="2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50897B7-8297-45C5-847F-BD0B69C07F7F}"/>
                </a:ext>
              </a:extLst>
            </p:cNvPr>
            <p:cNvSpPr/>
            <p:nvPr/>
          </p:nvSpPr>
          <p:spPr>
            <a:xfrm>
              <a:off x="3468701" y="5082528"/>
              <a:ext cx="547905" cy="385010"/>
            </a:xfrm>
            <a:prstGeom prst="rect">
              <a:avLst/>
            </a:prstGeom>
            <a:solidFill>
              <a:srgbClr val="B6F4CF">
                <a:alpha val="2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7905F-01B1-4430-B052-D1B600DEEFFA}"/>
                </a:ext>
              </a:extLst>
            </p:cNvPr>
            <p:cNvSpPr/>
            <p:nvPr/>
          </p:nvSpPr>
          <p:spPr>
            <a:xfrm>
              <a:off x="6177590" y="5082528"/>
              <a:ext cx="547905" cy="385010"/>
            </a:xfrm>
            <a:prstGeom prst="rect">
              <a:avLst/>
            </a:prstGeom>
            <a:solidFill>
              <a:srgbClr val="F7A9C9">
                <a:alpha val="2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6D437-19C1-49DA-8D2E-3DA04E2364A1}"/>
                </a:ext>
              </a:extLst>
            </p:cNvPr>
            <p:cNvSpPr/>
            <p:nvPr/>
          </p:nvSpPr>
          <p:spPr>
            <a:xfrm>
              <a:off x="599764" y="5069147"/>
              <a:ext cx="547905" cy="385010"/>
            </a:xfrm>
            <a:prstGeom prst="rect">
              <a:avLst/>
            </a:prstGeom>
            <a:solidFill>
              <a:srgbClr val="FBF9A4">
                <a:alpha val="2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5994B2-7B0C-4E09-BA19-2E4A1A1023CD}"/>
                </a:ext>
              </a:extLst>
            </p:cNvPr>
            <p:cNvSpPr txBox="1"/>
            <p:nvPr/>
          </p:nvSpPr>
          <p:spPr>
            <a:xfrm>
              <a:off x="4144230" y="5055849"/>
              <a:ext cx="1769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latin typeface="Century Gothic" panose="020B0502020202020204" pitchFamily="34" charset="0"/>
                </a:rPr>
                <a:t>Electricity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E6A0052-F745-47E0-A2EF-AAEBECF6E9EF}"/>
                </a:ext>
              </a:extLst>
            </p:cNvPr>
            <p:cNvSpPr txBox="1"/>
            <p:nvPr/>
          </p:nvSpPr>
          <p:spPr>
            <a:xfrm>
              <a:off x="1221757" y="5065433"/>
              <a:ext cx="14973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latin typeface="Century Gothic" panose="020B0502020202020204" pitchFamily="34" charset="0"/>
                </a:rPr>
                <a:t>Vehicles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FF842E-93F0-41D0-9F41-C4998935E39E}"/>
                </a:ext>
              </a:extLst>
            </p:cNvPr>
            <p:cNvSpPr txBox="1"/>
            <p:nvPr/>
          </p:nvSpPr>
          <p:spPr>
            <a:xfrm>
              <a:off x="6871390" y="5065433"/>
              <a:ext cx="14973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latin typeface="Century Gothic" panose="020B0502020202020204" pitchFamily="34" charset="0"/>
                </a:rPr>
                <a:t>Waste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570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to 27">
            <a:extLst>
              <a:ext uri="{FF2B5EF4-FFF2-40B4-BE49-F238E27FC236}">
                <a16:creationId xmlns:a16="http://schemas.microsoft.com/office/drawing/2014/main" id="{9C96A1CB-85AA-418F-9895-08A292D8AD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2230" y="2309740"/>
          <a:ext cx="899192" cy="899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Bitmap Image" r:id="rId3" imgW="1767993" imgH="1760373" progId="Paint.Picture">
                  <p:embed/>
                </p:oleObj>
              </mc:Choice>
              <mc:Fallback>
                <p:oleObj name="Bitmap Image" r:id="rId3" imgW="1767993" imgH="1760373" progId="Paint.Picture">
                  <p:embed/>
                  <p:pic>
                    <p:nvPicPr>
                      <p:cNvPr id="28" name="Objeto 27">
                        <a:extLst>
                          <a:ext uri="{FF2B5EF4-FFF2-40B4-BE49-F238E27FC236}">
                            <a16:creationId xmlns:a16="http://schemas.microsoft.com/office/drawing/2014/main" id="{9C96A1CB-85AA-418F-9895-08A292D8AD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230" y="2309740"/>
                        <a:ext cx="899192" cy="899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to 28">
            <a:extLst>
              <a:ext uri="{FF2B5EF4-FFF2-40B4-BE49-F238E27FC236}">
                <a16:creationId xmlns:a16="http://schemas.microsoft.com/office/drawing/2014/main" id="{20F17279-96CD-468F-91BF-33657D8D5F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58407" y="2309740"/>
          <a:ext cx="899192" cy="899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Bitmap Image" r:id="rId5" imgW="1760373" imgH="1752381" progId="Paint.Picture">
                  <p:embed/>
                </p:oleObj>
              </mc:Choice>
              <mc:Fallback>
                <p:oleObj name="Bitmap Image" r:id="rId5" imgW="1760373" imgH="1752381" progId="Paint.Picture">
                  <p:embed/>
                  <p:pic>
                    <p:nvPicPr>
                      <p:cNvPr id="29" name="Objeto 28">
                        <a:extLst>
                          <a:ext uri="{FF2B5EF4-FFF2-40B4-BE49-F238E27FC236}">
                            <a16:creationId xmlns:a16="http://schemas.microsoft.com/office/drawing/2014/main" id="{20F17279-96CD-468F-91BF-33657D8D5F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407" y="2309740"/>
                        <a:ext cx="899192" cy="899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to 29">
            <a:extLst>
              <a:ext uri="{FF2B5EF4-FFF2-40B4-BE49-F238E27FC236}">
                <a16:creationId xmlns:a16="http://schemas.microsoft.com/office/drawing/2014/main" id="{CED986C4-9A0F-4D7D-9A21-1DA871D981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4582" y="2309738"/>
          <a:ext cx="899193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Bitmap Image" r:id="rId7" imgW="1760373" imgH="1760373" progId="Paint.Picture">
                  <p:embed/>
                </p:oleObj>
              </mc:Choice>
              <mc:Fallback>
                <p:oleObj name="Bitmap Image" r:id="rId7" imgW="1760373" imgH="1760373" progId="Paint.Picture">
                  <p:embed/>
                  <p:pic>
                    <p:nvPicPr>
                      <p:cNvPr id="30" name="Objeto 29">
                        <a:extLst>
                          <a:ext uri="{FF2B5EF4-FFF2-40B4-BE49-F238E27FC236}">
                            <a16:creationId xmlns:a16="http://schemas.microsoft.com/office/drawing/2014/main" id="{CED986C4-9A0F-4D7D-9A21-1DA871D981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4582" y="2309738"/>
                        <a:ext cx="899193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to 30">
            <a:extLst>
              <a:ext uri="{FF2B5EF4-FFF2-40B4-BE49-F238E27FC236}">
                <a16:creationId xmlns:a16="http://schemas.microsoft.com/office/drawing/2014/main" id="{DCB0758B-B285-47A6-B2C3-23FACC97D5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10759" y="2309738"/>
          <a:ext cx="899192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Bitmap Image" r:id="rId9" imgW="1760373" imgH="1760373" progId="Paint.Picture">
                  <p:embed/>
                </p:oleObj>
              </mc:Choice>
              <mc:Fallback>
                <p:oleObj name="Bitmap Image" r:id="rId9" imgW="1760373" imgH="1760373" progId="Paint.Picture">
                  <p:embed/>
                  <p:pic>
                    <p:nvPicPr>
                      <p:cNvPr id="31" name="Objeto 30">
                        <a:extLst>
                          <a:ext uri="{FF2B5EF4-FFF2-40B4-BE49-F238E27FC236}">
                            <a16:creationId xmlns:a16="http://schemas.microsoft.com/office/drawing/2014/main" id="{DCB0758B-B285-47A6-B2C3-23FACC97D5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0759" y="2309738"/>
                        <a:ext cx="899192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to 31">
            <a:extLst>
              <a:ext uri="{FF2B5EF4-FFF2-40B4-BE49-F238E27FC236}">
                <a16:creationId xmlns:a16="http://schemas.microsoft.com/office/drawing/2014/main" id="{52F3683A-4DB9-4FBF-938F-AA4AD7974A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6936" y="2309738"/>
          <a:ext cx="899192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Bitmap Image" r:id="rId11" imgW="1760373" imgH="1760373" progId="Paint.Picture">
                  <p:embed/>
                </p:oleObj>
              </mc:Choice>
              <mc:Fallback>
                <p:oleObj name="Bitmap Image" r:id="rId11" imgW="1760373" imgH="1760373" progId="Paint.Picture">
                  <p:embed/>
                  <p:pic>
                    <p:nvPicPr>
                      <p:cNvPr id="32" name="Objeto 31">
                        <a:extLst>
                          <a:ext uri="{FF2B5EF4-FFF2-40B4-BE49-F238E27FC236}">
                            <a16:creationId xmlns:a16="http://schemas.microsoft.com/office/drawing/2014/main" id="{52F3683A-4DB9-4FBF-938F-AA4AD7974A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936" y="2309738"/>
                        <a:ext cx="899192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to 32">
            <a:extLst>
              <a:ext uri="{FF2B5EF4-FFF2-40B4-BE49-F238E27FC236}">
                <a16:creationId xmlns:a16="http://schemas.microsoft.com/office/drawing/2014/main" id="{2C59A9B4-7802-4EA1-AB84-6D1DB9EED9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63111" y="2309738"/>
          <a:ext cx="899192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Bitmap Image" r:id="rId13" imgW="1760373" imgH="1767993" progId="Paint.Picture">
                  <p:embed/>
                </p:oleObj>
              </mc:Choice>
              <mc:Fallback>
                <p:oleObj name="Bitmap Image" r:id="rId13" imgW="1760373" imgH="1767993" progId="Paint.Picture">
                  <p:embed/>
                  <p:pic>
                    <p:nvPicPr>
                      <p:cNvPr id="33" name="Objeto 32">
                        <a:extLst>
                          <a:ext uri="{FF2B5EF4-FFF2-40B4-BE49-F238E27FC236}">
                            <a16:creationId xmlns:a16="http://schemas.microsoft.com/office/drawing/2014/main" id="{2C59A9B4-7802-4EA1-AB84-6D1DB9EED9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3111" y="2309738"/>
                        <a:ext cx="899192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to 33">
            <a:extLst>
              <a:ext uri="{FF2B5EF4-FFF2-40B4-BE49-F238E27FC236}">
                <a16:creationId xmlns:a16="http://schemas.microsoft.com/office/drawing/2014/main" id="{58605D03-A869-48F8-9343-3AE61F031C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4773" y="3425352"/>
          <a:ext cx="896649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Bitmap Image" r:id="rId15" imgW="1760373" imgH="1744762" progId="Paint.Picture">
                  <p:embed/>
                </p:oleObj>
              </mc:Choice>
              <mc:Fallback>
                <p:oleObj name="Bitmap Image" r:id="rId15" imgW="1760373" imgH="1744762" progId="Paint.Picture">
                  <p:embed/>
                  <p:pic>
                    <p:nvPicPr>
                      <p:cNvPr id="34" name="Objeto 33">
                        <a:extLst>
                          <a:ext uri="{FF2B5EF4-FFF2-40B4-BE49-F238E27FC236}">
                            <a16:creationId xmlns:a16="http://schemas.microsoft.com/office/drawing/2014/main" id="{58605D03-A869-48F8-9343-3AE61F031C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4773" y="3425352"/>
                        <a:ext cx="896649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to 34">
            <a:extLst>
              <a:ext uri="{FF2B5EF4-FFF2-40B4-BE49-F238E27FC236}">
                <a16:creationId xmlns:a16="http://schemas.microsoft.com/office/drawing/2014/main" id="{6478E085-6F7D-4129-866D-CC326944B4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58405" y="3425352"/>
          <a:ext cx="896649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" name="Bitmap Image" r:id="rId17" imgW="1767993" imgH="1760373" progId="Paint.Picture">
                  <p:embed/>
                </p:oleObj>
              </mc:Choice>
              <mc:Fallback>
                <p:oleObj name="Bitmap Image" r:id="rId17" imgW="1767993" imgH="1760373" progId="Paint.Picture">
                  <p:embed/>
                  <p:pic>
                    <p:nvPicPr>
                      <p:cNvPr id="35" name="Objeto 34">
                        <a:extLst>
                          <a:ext uri="{FF2B5EF4-FFF2-40B4-BE49-F238E27FC236}">
                            <a16:creationId xmlns:a16="http://schemas.microsoft.com/office/drawing/2014/main" id="{6478E085-6F7D-4129-866D-CC326944B4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405" y="3425352"/>
                        <a:ext cx="896649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to 35">
            <a:extLst>
              <a:ext uri="{FF2B5EF4-FFF2-40B4-BE49-F238E27FC236}">
                <a16:creationId xmlns:a16="http://schemas.microsoft.com/office/drawing/2014/main" id="{F7301152-1707-4056-A4A0-2729EADCC7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2038" y="3425352"/>
          <a:ext cx="896649" cy="89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Bitmap Image" r:id="rId19" imgW="1752381" imgH="1767993" progId="Paint.Picture">
                  <p:embed/>
                </p:oleObj>
              </mc:Choice>
              <mc:Fallback>
                <p:oleObj name="Bitmap Image" r:id="rId19" imgW="1752381" imgH="1767993" progId="Paint.Picture">
                  <p:embed/>
                  <p:pic>
                    <p:nvPicPr>
                      <p:cNvPr id="36" name="Objeto 35">
                        <a:extLst>
                          <a:ext uri="{FF2B5EF4-FFF2-40B4-BE49-F238E27FC236}">
                            <a16:creationId xmlns:a16="http://schemas.microsoft.com/office/drawing/2014/main" id="{F7301152-1707-4056-A4A0-2729EADCC7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038" y="3425352"/>
                        <a:ext cx="896649" cy="89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to 36">
            <a:extLst>
              <a:ext uri="{FF2B5EF4-FFF2-40B4-BE49-F238E27FC236}">
                <a16:creationId xmlns:a16="http://schemas.microsoft.com/office/drawing/2014/main" id="{0272F1C9-B7EB-4C3D-9F09-8926D251D5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05672" y="3425352"/>
          <a:ext cx="904279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Bitmap Image" r:id="rId21" imgW="1767993" imgH="1775614" progId="Paint.Picture">
                  <p:embed/>
                </p:oleObj>
              </mc:Choice>
              <mc:Fallback>
                <p:oleObj name="Bitmap Image" r:id="rId21" imgW="1767993" imgH="1775614" progId="Paint.Picture">
                  <p:embed/>
                  <p:pic>
                    <p:nvPicPr>
                      <p:cNvPr id="37" name="Objeto 36">
                        <a:extLst>
                          <a:ext uri="{FF2B5EF4-FFF2-40B4-BE49-F238E27FC236}">
                            <a16:creationId xmlns:a16="http://schemas.microsoft.com/office/drawing/2014/main" id="{0272F1C9-B7EB-4C3D-9F09-8926D251D5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672" y="3425352"/>
                        <a:ext cx="904279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to 37">
            <a:extLst>
              <a:ext uri="{FF2B5EF4-FFF2-40B4-BE49-F238E27FC236}">
                <a16:creationId xmlns:a16="http://schemas.microsoft.com/office/drawing/2014/main" id="{ABD6E7F3-5231-463C-8CCE-8FDB93174D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6935" y="3425352"/>
          <a:ext cx="899192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Bitmap Image" r:id="rId23" imgW="1760373" imgH="1760373" progId="Paint.Picture">
                  <p:embed/>
                </p:oleObj>
              </mc:Choice>
              <mc:Fallback>
                <p:oleObj name="Bitmap Image" r:id="rId23" imgW="1760373" imgH="1760373" progId="Paint.Picture">
                  <p:embed/>
                  <p:pic>
                    <p:nvPicPr>
                      <p:cNvPr id="38" name="Objeto 37">
                        <a:extLst>
                          <a:ext uri="{FF2B5EF4-FFF2-40B4-BE49-F238E27FC236}">
                            <a16:creationId xmlns:a16="http://schemas.microsoft.com/office/drawing/2014/main" id="{ABD6E7F3-5231-463C-8CCE-8FDB93174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935" y="3425352"/>
                        <a:ext cx="899192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to 38">
            <a:extLst>
              <a:ext uri="{FF2B5EF4-FFF2-40B4-BE49-F238E27FC236}">
                <a16:creationId xmlns:a16="http://schemas.microsoft.com/office/drawing/2014/main" id="{3944A531-60C3-4A16-A9C1-81D88C88C2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67398" y="3425352"/>
          <a:ext cx="894905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Bitmap Image" r:id="rId25" imgW="1760373" imgH="1752381" progId="Paint.Picture">
                  <p:embed/>
                </p:oleObj>
              </mc:Choice>
              <mc:Fallback>
                <p:oleObj name="Bitmap Image" r:id="rId25" imgW="1760373" imgH="1752381" progId="Paint.Picture">
                  <p:embed/>
                  <p:pic>
                    <p:nvPicPr>
                      <p:cNvPr id="39" name="Objeto 38">
                        <a:extLst>
                          <a:ext uri="{FF2B5EF4-FFF2-40B4-BE49-F238E27FC236}">
                            <a16:creationId xmlns:a16="http://schemas.microsoft.com/office/drawing/2014/main" id="{3944A531-60C3-4A16-A9C1-81D88C88C2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7398" y="3425352"/>
                        <a:ext cx="894905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to 39">
            <a:extLst>
              <a:ext uri="{FF2B5EF4-FFF2-40B4-BE49-F238E27FC236}">
                <a16:creationId xmlns:a16="http://schemas.microsoft.com/office/drawing/2014/main" id="{0F074644-A0C6-4C6E-9A32-F56C0AB72CE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5613" y="4540963"/>
          <a:ext cx="895809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Bitmap Image" r:id="rId27" imgW="1767993" imgH="1752381" progId="Paint.Picture">
                  <p:embed/>
                </p:oleObj>
              </mc:Choice>
              <mc:Fallback>
                <p:oleObj name="Bitmap Image" r:id="rId27" imgW="1767993" imgH="1752381" progId="Paint.Picture">
                  <p:embed/>
                  <p:pic>
                    <p:nvPicPr>
                      <p:cNvPr id="40" name="Objeto 39">
                        <a:extLst>
                          <a:ext uri="{FF2B5EF4-FFF2-40B4-BE49-F238E27FC236}">
                            <a16:creationId xmlns:a16="http://schemas.microsoft.com/office/drawing/2014/main" id="{0F074644-A0C6-4C6E-9A32-F56C0AB72CE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5613" y="4540963"/>
                        <a:ext cx="895809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to 40">
            <a:extLst>
              <a:ext uri="{FF2B5EF4-FFF2-40B4-BE49-F238E27FC236}">
                <a16:creationId xmlns:a16="http://schemas.microsoft.com/office/drawing/2014/main" id="{43054672-EBFC-479B-AA53-70D4F10B3F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58405" y="4540963"/>
          <a:ext cx="895808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Bitmap Image" r:id="rId29" imgW="1760373" imgH="1760373" progId="Paint.Picture">
                  <p:embed/>
                </p:oleObj>
              </mc:Choice>
              <mc:Fallback>
                <p:oleObj name="Bitmap Image" r:id="rId29" imgW="1760373" imgH="1760373" progId="Paint.Picture">
                  <p:embed/>
                  <p:pic>
                    <p:nvPicPr>
                      <p:cNvPr id="41" name="Objeto 40">
                        <a:extLst>
                          <a:ext uri="{FF2B5EF4-FFF2-40B4-BE49-F238E27FC236}">
                            <a16:creationId xmlns:a16="http://schemas.microsoft.com/office/drawing/2014/main" id="{43054672-EBFC-479B-AA53-70D4F10B3F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8405" y="4540963"/>
                        <a:ext cx="895808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to 41">
            <a:extLst>
              <a:ext uri="{FF2B5EF4-FFF2-40B4-BE49-F238E27FC236}">
                <a16:creationId xmlns:a16="http://schemas.microsoft.com/office/drawing/2014/main" id="{F07797F9-5CB1-4407-85CE-069BDD2BF0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1197" y="4540963"/>
          <a:ext cx="895807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Bitmap Image" r:id="rId31" imgW="1760373" imgH="1760373" progId="Paint.Picture">
                  <p:embed/>
                </p:oleObj>
              </mc:Choice>
              <mc:Fallback>
                <p:oleObj name="Bitmap Image" r:id="rId31" imgW="1760373" imgH="1760373" progId="Paint.Picture">
                  <p:embed/>
                  <p:pic>
                    <p:nvPicPr>
                      <p:cNvPr id="42" name="Objeto 41">
                        <a:extLst>
                          <a:ext uri="{FF2B5EF4-FFF2-40B4-BE49-F238E27FC236}">
                            <a16:creationId xmlns:a16="http://schemas.microsoft.com/office/drawing/2014/main" id="{F07797F9-5CB1-4407-85CE-069BDD2BF0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lum bright="2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1197" y="4540963"/>
                        <a:ext cx="895807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to 42">
            <a:extLst>
              <a:ext uri="{FF2B5EF4-FFF2-40B4-BE49-F238E27FC236}">
                <a16:creationId xmlns:a16="http://schemas.microsoft.com/office/drawing/2014/main" id="{D2E32BBD-C004-481E-8E07-1B99D0BAA3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10758" y="4540963"/>
          <a:ext cx="895807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Bitmap Image" r:id="rId33" imgW="1760373" imgH="1760373" progId="Paint.Picture">
                  <p:embed/>
                </p:oleObj>
              </mc:Choice>
              <mc:Fallback>
                <p:oleObj name="Bitmap Image" r:id="rId33" imgW="1760373" imgH="1760373" progId="Paint.Picture">
                  <p:embed/>
                  <p:pic>
                    <p:nvPicPr>
                      <p:cNvPr id="43" name="Objeto 42">
                        <a:extLst>
                          <a:ext uri="{FF2B5EF4-FFF2-40B4-BE49-F238E27FC236}">
                            <a16:creationId xmlns:a16="http://schemas.microsoft.com/office/drawing/2014/main" id="{D2E32BBD-C004-481E-8E07-1B99D0BAA3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0758" y="4540963"/>
                        <a:ext cx="895807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to 43">
            <a:extLst>
              <a:ext uri="{FF2B5EF4-FFF2-40B4-BE49-F238E27FC236}">
                <a16:creationId xmlns:a16="http://schemas.microsoft.com/office/drawing/2014/main" id="{DD406B84-4B8F-4F76-A410-64E510E622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6935" y="4540962"/>
          <a:ext cx="895807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Bitmap Image" r:id="rId35" imgW="1760373" imgH="1760373" progId="Paint.Picture">
                  <p:embed/>
                </p:oleObj>
              </mc:Choice>
              <mc:Fallback>
                <p:oleObj name="Bitmap Image" r:id="rId35" imgW="1760373" imgH="1760373" progId="Paint.Picture">
                  <p:embed/>
                  <p:pic>
                    <p:nvPicPr>
                      <p:cNvPr id="44" name="Objeto 43">
                        <a:extLst>
                          <a:ext uri="{FF2B5EF4-FFF2-40B4-BE49-F238E27FC236}">
                            <a16:creationId xmlns:a16="http://schemas.microsoft.com/office/drawing/2014/main" id="{DD406B84-4B8F-4F76-A410-64E510E622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lum bright="4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935" y="4540962"/>
                        <a:ext cx="895807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to 44">
            <a:extLst>
              <a:ext uri="{FF2B5EF4-FFF2-40B4-BE49-F238E27FC236}">
                <a16:creationId xmlns:a16="http://schemas.microsoft.com/office/drawing/2014/main" id="{E6D185FA-3416-4930-A331-4FC2A4E763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59724" y="4540962"/>
          <a:ext cx="902578" cy="899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Bitmap Image" r:id="rId37" imgW="1760373" imgH="1760373" progId="Paint.Picture">
                  <p:embed/>
                </p:oleObj>
              </mc:Choice>
              <mc:Fallback>
                <p:oleObj name="Bitmap Image" r:id="rId37" imgW="1760373" imgH="1760373" progId="Paint.Picture">
                  <p:embed/>
                  <p:pic>
                    <p:nvPicPr>
                      <p:cNvPr id="45" name="Objeto 44">
                        <a:extLst>
                          <a:ext uri="{FF2B5EF4-FFF2-40B4-BE49-F238E27FC236}">
                            <a16:creationId xmlns:a16="http://schemas.microsoft.com/office/drawing/2014/main" id="{E6D185FA-3416-4930-A331-4FC2A4E763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24" y="4540962"/>
                        <a:ext cx="902578" cy="899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Imagem 3">
            <a:extLst>
              <a:ext uri="{FF2B5EF4-FFF2-40B4-BE49-F238E27FC236}">
                <a16:creationId xmlns:a16="http://schemas.microsoft.com/office/drawing/2014/main" id="{3E11561B-2098-48D1-A640-EB564BB12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861"/>
          <a:stretch>
            <a:fillRect/>
          </a:stretch>
        </p:blipFill>
        <p:spPr bwMode="auto">
          <a:xfrm>
            <a:off x="2832229" y="1386217"/>
            <a:ext cx="6530072" cy="92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2EF23D49-EA73-42D2-8C2B-2388C381D2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29696" y="2309737"/>
          <a:ext cx="903534" cy="878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Imagem de Mapa de Bits" r:id="rId40" imgW="1767993" imgH="1760373" progId="Paint.Picture">
                  <p:embed/>
                </p:oleObj>
              </mc:Choice>
              <mc:Fallback>
                <p:oleObj name="Imagem de Mapa de Bits" r:id="rId40" imgW="1767993" imgH="1760373" progId="Paint.Picture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2EF23D49-EA73-42D2-8C2B-2388C381D2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42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9696" y="2309737"/>
                        <a:ext cx="903534" cy="8787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E66A8A72-172F-4892-81E1-DD5A372931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3598" y="2313500"/>
          <a:ext cx="890614" cy="878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Imagem de Mapa de Bits" r:id="rId43" imgW="1760373" imgH="1752381" progId="Paint.Picture">
                  <p:embed/>
                </p:oleObj>
              </mc:Choice>
              <mc:Fallback>
                <p:oleObj name="Imagem de Mapa de Bits" r:id="rId43" imgW="1760373" imgH="1752381" progId="Paint.Picture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E66A8A72-172F-4892-81E1-DD5A372931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45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598" y="2313500"/>
                        <a:ext cx="890614" cy="8787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9AF75FDB-2FA4-4D49-9329-C910BDAEBD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4582" y="2311076"/>
          <a:ext cx="909349" cy="881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Imagem de Mapa de Bits" r:id="rId46" imgW="1760373" imgH="1760373" progId="Paint.Picture">
                  <p:embed/>
                </p:oleObj>
              </mc:Choice>
              <mc:Fallback>
                <p:oleObj name="Imagem de Mapa de Bits" r:id="rId46" imgW="1760373" imgH="1760373" progId="Paint.Picture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9AF75FDB-2FA4-4D49-9329-C910BDAEBD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48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4582" y="2311076"/>
                        <a:ext cx="909349" cy="881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634C3D42-2E22-4982-96D2-EEAD8A47F7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08208" y="2314874"/>
          <a:ext cx="904279" cy="881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Imagem de Mapa de Bits" r:id="rId49" imgW="1760373" imgH="1760373" progId="Paint.Picture">
                  <p:embed/>
                </p:oleObj>
              </mc:Choice>
              <mc:Fallback>
                <p:oleObj name="Imagem de Mapa de Bits" r:id="rId49" imgW="1760373" imgH="1760373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634C3D42-2E22-4982-96D2-EEAD8A47F7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0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1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208" y="2314874"/>
                        <a:ext cx="904279" cy="8811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>
            <a:extLst>
              <a:ext uri="{FF2B5EF4-FFF2-40B4-BE49-F238E27FC236}">
                <a16:creationId xmlns:a16="http://schemas.microsoft.com/office/drawing/2014/main" id="{58352F32-721D-4AFF-86CA-222DD47D13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4384" y="2303096"/>
          <a:ext cx="898358" cy="89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0" name="Imagem de Mapa de Bits" r:id="rId52" imgW="1760373" imgH="1760373" progId="Paint.Picture">
                  <p:embed/>
                </p:oleObj>
              </mc:Choice>
              <mc:Fallback>
                <p:oleObj name="Imagem de Mapa de Bits" r:id="rId52" imgW="1760373" imgH="1760373" progId="Paint.Picture">
                  <p:embed/>
                  <p:pic>
                    <p:nvPicPr>
                      <p:cNvPr id="8" name="Objeto 7">
                        <a:extLst>
                          <a:ext uri="{FF2B5EF4-FFF2-40B4-BE49-F238E27FC236}">
                            <a16:creationId xmlns:a16="http://schemas.microsoft.com/office/drawing/2014/main" id="{58352F32-721D-4AFF-86CA-222DD47D13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3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4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384" y="2303096"/>
                        <a:ext cx="898358" cy="892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>
            <a:extLst>
              <a:ext uri="{FF2B5EF4-FFF2-40B4-BE49-F238E27FC236}">
                <a16:creationId xmlns:a16="http://schemas.microsoft.com/office/drawing/2014/main" id="{37CA2CFC-BFC7-4459-9A7B-9E53FED75F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59724" y="2313823"/>
          <a:ext cx="900578" cy="89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Imagem de Mapa de Bits" r:id="rId55" imgW="1760373" imgH="1767993" progId="Paint.Picture">
                  <p:embed/>
                </p:oleObj>
              </mc:Choice>
              <mc:Fallback>
                <p:oleObj name="Imagem de Mapa de Bits" r:id="rId55" imgW="1760373" imgH="1767993" progId="Paint.Picture">
                  <p:embed/>
                  <p:pic>
                    <p:nvPicPr>
                      <p:cNvPr id="9" name="Objeto 8">
                        <a:extLst>
                          <a:ext uri="{FF2B5EF4-FFF2-40B4-BE49-F238E27FC236}">
                            <a16:creationId xmlns:a16="http://schemas.microsoft.com/office/drawing/2014/main" id="{37CA2CFC-BFC7-4459-9A7B-9E53FED75F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6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7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24" y="2313823"/>
                        <a:ext cx="900578" cy="892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>
            <a:extLst>
              <a:ext uri="{FF2B5EF4-FFF2-40B4-BE49-F238E27FC236}">
                <a16:creationId xmlns:a16="http://schemas.microsoft.com/office/drawing/2014/main" id="{4DE5D695-4CA5-40B7-AEF4-9328BF9070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6863" y="3425825"/>
          <a:ext cx="884237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Bitmap Image" r:id="rId58" imgW="1760373" imgH="1744762" progId="Paint.Picture">
                  <p:embed/>
                </p:oleObj>
              </mc:Choice>
              <mc:Fallback>
                <p:oleObj name="Bitmap Image" r:id="rId58" imgW="1760373" imgH="1744762" progId="Paint.Picture">
                  <p:embed/>
                  <p:pic>
                    <p:nvPicPr>
                      <p:cNvPr id="10" name="Objeto 9">
                        <a:extLst>
                          <a:ext uri="{FF2B5EF4-FFF2-40B4-BE49-F238E27FC236}">
                            <a16:creationId xmlns:a16="http://schemas.microsoft.com/office/drawing/2014/main" id="{4DE5D695-4CA5-40B7-AEF4-9328BF9070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60">
                                <a14:imgEffect>
                                  <a14:saturation sat="40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6863" y="3425825"/>
                        <a:ext cx="884237" cy="881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>
            <a:extLst>
              <a:ext uri="{FF2B5EF4-FFF2-40B4-BE49-F238E27FC236}">
                <a16:creationId xmlns:a16="http://schemas.microsoft.com/office/drawing/2014/main" id="{F608695D-469F-40A2-A5BB-A720C53D58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3598" y="3442849"/>
          <a:ext cx="898711" cy="902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3" name="Imagem de Mapa de Bits" r:id="rId61" imgW="1767993" imgH="1760373" progId="Paint.Picture">
                  <p:embed/>
                </p:oleObj>
              </mc:Choice>
              <mc:Fallback>
                <p:oleObj name="Imagem de Mapa de Bits" r:id="rId61" imgW="1767993" imgH="1760373" progId="Paint.Picture">
                  <p:embed/>
                  <p:pic>
                    <p:nvPicPr>
                      <p:cNvPr id="11" name="Objeto 10">
                        <a:extLst>
                          <a:ext uri="{FF2B5EF4-FFF2-40B4-BE49-F238E27FC236}">
                            <a16:creationId xmlns:a16="http://schemas.microsoft.com/office/drawing/2014/main" id="{F608695D-469F-40A2-A5BB-A720C53D58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2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63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598" y="3442849"/>
                        <a:ext cx="898711" cy="902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B980EB75-CD11-403D-B0A5-413D8140EC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76110" y="3426690"/>
          <a:ext cx="912750" cy="89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Imagem de Mapa de Bits" r:id="rId64" imgW="1752381" imgH="1767993" progId="Paint.Picture">
                  <p:embed/>
                </p:oleObj>
              </mc:Choice>
              <mc:Fallback>
                <p:oleObj name="Imagem de Mapa de Bits" r:id="rId64" imgW="1752381" imgH="1767993" progId="Paint.Picture">
                  <p:embed/>
                  <p:pic>
                    <p:nvPicPr>
                      <p:cNvPr id="12" name="Objeto 11">
                        <a:extLst>
                          <a:ext uri="{FF2B5EF4-FFF2-40B4-BE49-F238E27FC236}">
                            <a16:creationId xmlns:a16="http://schemas.microsoft.com/office/drawing/2014/main" id="{B980EB75-CD11-403D-B0A5-413D8140EC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66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110" y="3426690"/>
                        <a:ext cx="912750" cy="892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o 12">
            <a:extLst>
              <a:ext uri="{FF2B5EF4-FFF2-40B4-BE49-F238E27FC236}">
                <a16:creationId xmlns:a16="http://schemas.microsoft.com/office/drawing/2014/main" id="{972E19FD-9563-40B9-8DAA-C82DEAD826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09915" y="3425351"/>
          <a:ext cx="902578" cy="923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5" name="Imagem de Mapa de Bits" r:id="rId67" imgW="1767993" imgH="1775614" progId="Paint.Picture">
                  <p:embed/>
                </p:oleObj>
              </mc:Choice>
              <mc:Fallback>
                <p:oleObj name="Imagem de Mapa de Bits" r:id="rId67" imgW="1767993" imgH="1775614" progId="Paint.Picture">
                  <p:embed/>
                  <p:pic>
                    <p:nvPicPr>
                      <p:cNvPr id="13" name="Objeto 12">
                        <a:extLst>
                          <a:ext uri="{FF2B5EF4-FFF2-40B4-BE49-F238E27FC236}">
                            <a16:creationId xmlns:a16="http://schemas.microsoft.com/office/drawing/2014/main" id="{972E19FD-9563-40B9-8DAA-C82DEAD826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8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69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9915" y="3425351"/>
                        <a:ext cx="902578" cy="9235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o 13">
            <a:extLst>
              <a:ext uri="{FF2B5EF4-FFF2-40B4-BE49-F238E27FC236}">
                <a16:creationId xmlns:a16="http://schemas.microsoft.com/office/drawing/2014/main" id="{62B7DF28-92EF-447A-82AA-A6E8359A0EF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3548" y="3425351"/>
          <a:ext cx="902578" cy="902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" name="Imagem de Mapa de Bits" r:id="rId70" imgW="1760373" imgH="1760373" progId="Paint.Picture">
                  <p:embed/>
                </p:oleObj>
              </mc:Choice>
              <mc:Fallback>
                <p:oleObj name="Imagem de Mapa de Bits" r:id="rId70" imgW="1760373" imgH="1760373" progId="Paint.Picture">
                  <p:embed/>
                  <p:pic>
                    <p:nvPicPr>
                      <p:cNvPr id="14" name="Objeto 13">
                        <a:extLst>
                          <a:ext uri="{FF2B5EF4-FFF2-40B4-BE49-F238E27FC236}">
                            <a16:creationId xmlns:a16="http://schemas.microsoft.com/office/drawing/2014/main" id="{62B7DF28-92EF-447A-82AA-A6E8359A0E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72">
                                <a14:imgEffect>
                                  <a14:saturation sat="40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3548" y="3425351"/>
                        <a:ext cx="902578" cy="902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o 14">
            <a:extLst>
              <a:ext uri="{FF2B5EF4-FFF2-40B4-BE49-F238E27FC236}">
                <a16:creationId xmlns:a16="http://schemas.microsoft.com/office/drawing/2014/main" id="{2FF25A9A-12A6-47BD-9A0E-2BD2240DE2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67398" y="3425351"/>
          <a:ext cx="892904" cy="902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7" name="Imagem de Mapa de Bits" r:id="rId73" imgW="1760373" imgH="1752381" progId="Paint.Picture">
                  <p:embed/>
                </p:oleObj>
              </mc:Choice>
              <mc:Fallback>
                <p:oleObj name="Imagem de Mapa de Bits" r:id="rId73" imgW="1760373" imgH="1752381" progId="Paint.Picture">
                  <p:embed/>
                  <p:pic>
                    <p:nvPicPr>
                      <p:cNvPr id="15" name="Objeto 14">
                        <a:extLst>
                          <a:ext uri="{FF2B5EF4-FFF2-40B4-BE49-F238E27FC236}">
                            <a16:creationId xmlns:a16="http://schemas.microsoft.com/office/drawing/2014/main" id="{2FF25A9A-12A6-47BD-9A0E-2BD2240DE2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75">
                                <a14:imgEffect>
                                  <a14:saturation sat="40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7398" y="3425351"/>
                        <a:ext cx="892904" cy="902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o 15">
            <a:extLst>
              <a:ext uri="{FF2B5EF4-FFF2-40B4-BE49-F238E27FC236}">
                <a16:creationId xmlns:a16="http://schemas.microsoft.com/office/drawing/2014/main" id="{0D4B1BEB-589F-48F2-88B9-3A373832079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32100" y="4551363"/>
          <a:ext cx="9032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" name="Bitmap Image" r:id="rId76" imgW="1767993" imgH="1752381" progId="Paint.Picture">
                  <p:embed/>
                </p:oleObj>
              </mc:Choice>
              <mc:Fallback>
                <p:oleObj name="Bitmap Image" r:id="rId76" imgW="1767993" imgH="1752381" progId="Paint.Picture">
                  <p:embed/>
                  <p:pic>
                    <p:nvPicPr>
                      <p:cNvPr id="16" name="Objeto 15">
                        <a:extLst>
                          <a:ext uri="{FF2B5EF4-FFF2-40B4-BE49-F238E27FC236}">
                            <a16:creationId xmlns:a16="http://schemas.microsoft.com/office/drawing/2014/main" id="{0D4B1BEB-589F-48F2-88B9-3A37383207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7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78">
                                <a14:imgEffect>
                                  <a14:saturation sat="40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100" y="4551363"/>
                        <a:ext cx="903288" cy="882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o 16">
            <a:extLst>
              <a:ext uri="{FF2B5EF4-FFF2-40B4-BE49-F238E27FC236}">
                <a16:creationId xmlns:a16="http://schemas.microsoft.com/office/drawing/2014/main" id="{4AEBA892-4947-4041-992E-CC8ED22738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5176" y="4548260"/>
          <a:ext cx="898711" cy="923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9" name="Imagem de Mapa de Bits" r:id="rId79" imgW="1760373" imgH="1760373" progId="Paint.Picture">
                  <p:embed/>
                </p:oleObj>
              </mc:Choice>
              <mc:Fallback>
                <p:oleObj name="Imagem de Mapa de Bits" r:id="rId79" imgW="1760373" imgH="1760373" progId="Paint.Picture">
                  <p:embed/>
                  <p:pic>
                    <p:nvPicPr>
                      <p:cNvPr id="17" name="Objeto 16">
                        <a:extLst>
                          <a:ext uri="{FF2B5EF4-FFF2-40B4-BE49-F238E27FC236}">
                            <a16:creationId xmlns:a16="http://schemas.microsoft.com/office/drawing/2014/main" id="{4AEBA892-4947-4041-992E-CC8ED22738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0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81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176" y="4548260"/>
                        <a:ext cx="898711" cy="9235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o 17">
            <a:extLst>
              <a:ext uri="{FF2B5EF4-FFF2-40B4-BE49-F238E27FC236}">
                <a16:creationId xmlns:a16="http://schemas.microsoft.com/office/drawing/2014/main" id="{2754D735-38A5-4D79-995E-92582F214B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77812" y="4540961"/>
          <a:ext cx="909349" cy="89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Imagem de Mapa de Bits" r:id="rId82" imgW="1760373" imgH="1760373" progId="Paint.Picture">
                  <p:embed/>
                </p:oleObj>
              </mc:Choice>
              <mc:Fallback>
                <p:oleObj name="Imagem de Mapa de Bits" r:id="rId82" imgW="1760373" imgH="1760373" progId="Paint.Picture">
                  <p:embed/>
                  <p:pic>
                    <p:nvPicPr>
                      <p:cNvPr id="18" name="Objeto 17">
                        <a:extLst>
                          <a:ext uri="{FF2B5EF4-FFF2-40B4-BE49-F238E27FC236}">
                            <a16:creationId xmlns:a16="http://schemas.microsoft.com/office/drawing/2014/main" id="{2754D735-38A5-4D79-995E-92582F214B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3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84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7812" y="4540961"/>
                        <a:ext cx="909349" cy="892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o 18">
            <a:extLst>
              <a:ext uri="{FF2B5EF4-FFF2-40B4-BE49-F238E27FC236}">
                <a16:creationId xmlns:a16="http://schemas.microsoft.com/office/drawing/2014/main" id="{899FF00C-59DB-4FB2-B72F-EEE14170EA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00604" y="4540963"/>
          <a:ext cx="892906" cy="89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Imagem de Mapa de Bits" r:id="rId85" imgW="1760373" imgH="1760373" progId="Paint.Picture">
                  <p:embed/>
                </p:oleObj>
              </mc:Choice>
              <mc:Fallback>
                <p:oleObj name="Imagem de Mapa de Bits" r:id="rId85" imgW="1760373" imgH="1760373" progId="Paint.Picture">
                  <p:embed/>
                  <p:pic>
                    <p:nvPicPr>
                      <p:cNvPr id="19" name="Objeto 18">
                        <a:extLst>
                          <a:ext uri="{FF2B5EF4-FFF2-40B4-BE49-F238E27FC236}">
                            <a16:creationId xmlns:a16="http://schemas.microsoft.com/office/drawing/2014/main" id="{899FF00C-59DB-4FB2-B72F-EEE14170EA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6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87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604" y="4540963"/>
                        <a:ext cx="892906" cy="892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o 19">
            <a:extLst>
              <a:ext uri="{FF2B5EF4-FFF2-40B4-BE49-F238E27FC236}">
                <a16:creationId xmlns:a16="http://schemas.microsoft.com/office/drawing/2014/main" id="{C58BB60D-6973-4CD1-9A18-0C690B7E43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3547" y="4540961"/>
          <a:ext cx="902578" cy="89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Imagem de Mapa de Bits" r:id="rId88" imgW="1760373" imgH="1760373" progId="Paint.Picture">
                  <p:embed/>
                </p:oleObj>
              </mc:Choice>
              <mc:Fallback>
                <p:oleObj name="Imagem de Mapa de Bits" r:id="rId88" imgW="1760373" imgH="1760373" progId="Paint.Picture">
                  <p:embed/>
                  <p:pic>
                    <p:nvPicPr>
                      <p:cNvPr id="20" name="Objeto 19">
                        <a:extLst>
                          <a:ext uri="{FF2B5EF4-FFF2-40B4-BE49-F238E27FC236}">
                            <a16:creationId xmlns:a16="http://schemas.microsoft.com/office/drawing/2014/main" id="{C58BB60D-6973-4CD1-9A18-0C690B7E43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9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90">
                                <a14:imgEffect>
                                  <a14:saturation sat="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3547" y="4540961"/>
                        <a:ext cx="902578" cy="892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90150A63-F372-45AB-9A46-593BF4FD21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69398" y="4540962"/>
          <a:ext cx="892904" cy="89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Imagem de Mapa de Bits" r:id="rId91" imgW="1760373" imgH="1760373" progId="Paint.Picture">
                  <p:embed/>
                </p:oleObj>
              </mc:Choice>
              <mc:Fallback>
                <p:oleObj name="Imagem de Mapa de Bits" r:id="rId91" imgW="1760373" imgH="1760373" progId="Paint.Picture">
                  <p:embed/>
                  <p:pic>
                    <p:nvPicPr>
                      <p:cNvPr id="21" name="Objeto 20">
                        <a:extLst>
                          <a:ext uri="{FF2B5EF4-FFF2-40B4-BE49-F238E27FC236}">
                            <a16:creationId xmlns:a16="http://schemas.microsoft.com/office/drawing/2014/main" id="{90150A63-F372-45AB-9A46-593BF4FD21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9398" y="4540962"/>
                        <a:ext cx="892904" cy="8929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Marcador de Posição do Texto 2">
            <a:extLst>
              <a:ext uri="{FF2B5EF4-FFF2-40B4-BE49-F238E27FC236}">
                <a16:creationId xmlns:a16="http://schemas.microsoft.com/office/drawing/2014/main" id="{5437CD41-4871-45EE-A03B-E0AD1EF202F5}"/>
              </a:ext>
            </a:extLst>
          </p:cNvPr>
          <p:cNvSpPr txBox="1">
            <a:spLocks/>
          </p:cNvSpPr>
          <p:nvPr/>
        </p:nvSpPr>
        <p:spPr>
          <a:xfrm>
            <a:off x="2336800" y="622300"/>
            <a:ext cx="7493000" cy="7326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b="1" kern="1200">
                <a:solidFill>
                  <a:srgbClr val="4040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In compliance with</a:t>
            </a:r>
          </a:p>
        </p:txBody>
      </p:sp>
    </p:spTree>
    <p:extLst>
      <p:ext uri="{BB962C8B-B14F-4D97-AF65-F5344CB8AC3E}">
        <p14:creationId xmlns:p14="http://schemas.microsoft.com/office/powerpoint/2010/main" val="279920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3BF2E0-A4DF-4F28-94FB-B86DA0EE4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</a:t>
            </a:r>
          </a:p>
        </p:txBody>
      </p:sp>
    </p:spTree>
    <p:extLst>
      <p:ext uri="{BB962C8B-B14F-4D97-AF65-F5344CB8AC3E}">
        <p14:creationId xmlns:p14="http://schemas.microsoft.com/office/powerpoint/2010/main" val="3618120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90A0B8B-3E5E-4EED-9997-E6503DF6C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sz="2500" dirty="0"/>
          </a:p>
          <a:p>
            <a:pPr marL="2286000" lvl="5" indent="0">
              <a:buNone/>
            </a:pPr>
            <a:endParaRPr lang="pt-PT" sz="2500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485A7268-EC36-4987-BEAF-99E6BA7EE4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324" y="859523"/>
            <a:ext cx="6105516" cy="305275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BDCD9D-7C1C-415E-A340-D2067784FCAD}"/>
              </a:ext>
            </a:extLst>
          </p:cNvPr>
          <p:cNvSpPr txBox="1"/>
          <p:nvPr/>
        </p:nvSpPr>
        <p:spPr>
          <a:xfrm>
            <a:off x="3043242" y="4048204"/>
            <a:ext cx="87054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First, learn how to work out where </a:t>
            </a:r>
            <a:r>
              <a:rPr lang="en-US" sz="2800" dirty="0">
                <a:latin typeface="Century Gothic" panose="020B0502020202020204" pitchFamily="34" charset="0"/>
              </a:rPr>
              <a:t>CO</a:t>
            </a:r>
            <a:r>
              <a:rPr lang="en-US" sz="2800" baseline="-25000" dirty="0">
                <a:latin typeface="Century Gothic" panose="020B0502020202020204" pitchFamily="34" charset="0"/>
              </a:rPr>
              <a:t>2</a:t>
            </a:r>
            <a:r>
              <a:rPr lang="en-US" sz="2800" dirty="0">
                <a:latin typeface="Century Gothic" panose="020B0502020202020204" pitchFamily="34" charset="0"/>
              </a:rPr>
              <a:t> emissions come from</a:t>
            </a:r>
            <a:r>
              <a:rPr lang="en-GB" sz="2800" dirty="0">
                <a:latin typeface="Century Gothic" panose="020B0502020202020204" pitchFamily="34" charset="0"/>
              </a:rPr>
              <a:t>, with a simple example. </a:t>
            </a:r>
          </a:p>
        </p:txBody>
      </p:sp>
      <p:pic>
        <p:nvPicPr>
          <p:cNvPr id="7" name="Picture 6" descr="A picture containing instrument, violin, sheep&#10;&#10;Description automatically generated">
            <a:extLst>
              <a:ext uri="{FF2B5EF4-FFF2-40B4-BE49-F238E27FC236}">
                <a16:creationId xmlns:a16="http://schemas.microsoft.com/office/drawing/2014/main" id="{827F3A17-89E1-4A88-A019-CAAFE1E0C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304" y="2149221"/>
            <a:ext cx="624977" cy="5140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A3BAFB-92DA-414B-9ABA-BCDF999C29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38" y="1006300"/>
            <a:ext cx="542925" cy="4095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C3E7D2-BDB1-49E5-8160-87785E53DDE7}"/>
              </a:ext>
            </a:extLst>
          </p:cNvPr>
          <p:cNvSpPr txBox="1"/>
          <p:nvPr/>
        </p:nvSpPr>
        <p:spPr>
          <a:xfrm>
            <a:off x="1033987" y="1006300"/>
            <a:ext cx="4328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help my café to become carbon neutral.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3EF4358-C893-4D67-81D0-2FD9287E94C4}"/>
              </a:ext>
            </a:extLst>
          </p:cNvPr>
          <p:cNvSpPr/>
          <p:nvPr/>
        </p:nvSpPr>
        <p:spPr>
          <a:xfrm>
            <a:off x="8428086" y="1924968"/>
            <a:ext cx="1901903" cy="982814"/>
          </a:xfrm>
          <a:custGeom>
            <a:avLst/>
            <a:gdLst>
              <a:gd name="connsiteX0" fmla="*/ 457855 w 1901903"/>
              <a:gd name="connsiteY0" fmla="*/ 39057 h 982814"/>
              <a:gd name="connsiteX1" fmla="*/ 197973 w 1901903"/>
              <a:gd name="connsiteY1" fmla="*/ 154560 h 982814"/>
              <a:gd name="connsiteX2" fmla="*/ 53594 w 1901903"/>
              <a:gd name="connsiteY2" fmla="*/ 472194 h 982814"/>
              <a:gd name="connsiteX3" fmla="*/ 5468 w 1901903"/>
              <a:gd name="connsiteY3" fmla="*/ 606947 h 982814"/>
              <a:gd name="connsiteX4" fmla="*/ 169097 w 1901903"/>
              <a:gd name="connsiteY4" fmla="*/ 809078 h 982814"/>
              <a:gd name="connsiteX5" fmla="*/ 1102748 w 1901903"/>
              <a:gd name="connsiteY5" fmla="*/ 943832 h 982814"/>
              <a:gd name="connsiteX6" fmla="*/ 1564761 w 1901903"/>
              <a:gd name="connsiteY6" fmla="*/ 982333 h 982814"/>
              <a:gd name="connsiteX7" fmla="*/ 1757266 w 1901903"/>
              <a:gd name="connsiteY7" fmla="*/ 924581 h 982814"/>
              <a:gd name="connsiteX8" fmla="*/ 1853518 w 1901903"/>
              <a:gd name="connsiteY8" fmla="*/ 799453 h 982814"/>
              <a:gd name="connsiteX9" fmla="*/ 1901645 w 1901903"/>
              <a:gd name="connsiteY9" fmla="*/ 558821 h 982814"/>
              <a:gd name="connsiteX10" fmla="*/ 1834268 w 1901903"/>
              <a:gd name="connsiteY10" fmla="*/ 356691 h 982814"/>
              <a:gd name="connsiteX11" fmla="*/ 1776516 w 1901903"/>
              <a:gd name="connsiteY11" fmla="*/ 173811 h 982814"/>
              <a:gd name="connsiteX12" fmla="*/ 1507009 w 1901903"/>
              <a:gd name="connsiteY12" fmla="*/ 67933 h 982814"/>
              <a:gd name="connsiteX13" fmla="*/ 1256752 w 1901903"/>
              <a:gd name="connsiteY13" fmla="*/ 19806 h 982814"/>
              <a:gd name="connsiteX14" fmla="*/ 602234 w 1901903"/>
              <a:gd name="connsiteY14" fmla="*/ 556 h 982814"/>
              <a:gd name="connsiteX15" fmla="*/ 457855 w 1901903"/>
              <a:gd name="connsiteY15" fmla="*/ 39057 h 982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01903" h="982814">
                <a:moveTo>
                  <a:pt x="457855" y="39057"/>
                </a:moveTo>
                <a:cubicBezTo>
                  <a:pt x="390478" y="64724"/>
                  <a:pt x="265350" y="82371"/>
                  <a:pt x="197973" y="154560"/>
                </a:cubicBezTo>
                <a:cubicBezTo>
                  <a:pt x="130596" y="226749"/>
                  <a:pt x="85678" y="396796"/>
                  <a:pt x="53594" y="472194"/>
                </a:cubicBezTo>
                <a:cubicBezTo>
                  <a:pt x="21510" y="547592"/>
                  <a:pt x="-13783" y="550800"/>
                  <a:pt x="5468" y="606947"/>
                </a:cubicBezTo>
                <a:cubicBezTo>
                  <a:pt x="24718" y="663094"/>
                  <a:pt x="-13783" y="752931"/>
                  <a:pt x="169097" y="809078"/>
                </a:cubicBezTo>
                <a:cubicBezTo>
                  <a:pt x="351977" y="865225"/>
                  <a:pt x="870137" y="914956"/>
                  <a:pt x="1102748" y="943832"/>
                </a:cubicBezTo>
                <a:cubicBezTo>
                  <a:pt x="1335359" y="972708"/>
                  <a:pt x="1455675" y="985541"/>
                  <a:pt x="1564761" y="982333"/>
                </a:cubicBezTo>
                <a:cubicBezTo>
                  <a:pt x="1673847" y="979125"/>
                  <a:pt x="1709140" y="955061"/>
                  <a:pt x="1757266" y="924581"/>
                </a:cubicBezTo>
                <a:cubicBezTo>
                  <a:pt x="1805392" y="894101"/>
                  <a:pt x="1829455" y="860413"/>
                  <a:pt x="1853518" y="799453"/>
                </a:cubicBezTo>
                <a:cubicBezTo>
                  <a:pt x="1877581" y="738493"/>
                  <a:pt x="1904853" y="632615"/>
                  <a:pt x="1901645" y="558821"/>
                </a:cubicBezTo>
                <a:cubicBezTo>
                  <a:pt x="1898437" y="485027"/>
                  <a:pt x="1855123" y="420859"/>
                  <a:pt x="1834268" y="356691"/>
                </a:cubicBezTo>
                <a:cubicBezTo>
                  <a:pt x="1813413" y="292523"/>
                  <a:pt x="1831059" y="221937"/>
                  <a:pt x="1776516" y="173811"/>
                </a:cubicBezTo>
                <a:cubicBezTo>
                  <a:pt x="1721973" y="125685"/>
                  <a:pt x="1593636" y="93600"/>
                  <a:pt x="1507009" y="67933"/>
                </a:cubicBezTo>
                <a:cubicBezTo>
                  <a:pt x="1420382" y="42266"/>
                  <a:pt x="1407548" y="31036"/>
                  <a:pt x="1256752" y="19806"/>
                </a:cubicBezTo>
                <a:cubicBezTo>
                  <a:pt x="1105956" y="8576"/>
                  <a:pt x="736988" y="-2652"/>
                  <a:pt x="602234" y="556"/>
                </a:cubicBezTo>
                <a:cubicBezTo>
                  <a:pt x="467480" y="3764"/>
                  <a:pt x="525232" y="13390"/>
                  <a:pt x="457855" y="390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dress&#10;&#10;Description automatically generated">
            <a:extLst>
              <a:ext uri="{FF2B5EF4-FFF2-40B4-BE49-F238E27FC236}">
                <a16:creationId xmlns:a16="http://schemas.microsoft.com/office/drawing/2014/main" id="{4CACE2A8-961A-427A-BF1A-C68B79B5A8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406" y="571446"/>
            <a:ext cx="5129855" cy="3419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61BACC-87AD-4000-BB74-A42CE386BBD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160" y="3991349"/>
            <a:ext cx="2080052" cy="9337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4461AD-8C51-4A8E-8ECF-8283FC17C3ED}"/>
              </a:ext>
            </a:extLst>
          </p:cNvPr>
          <p:cNvSpPr txBox="1"/>
          <p:nvPr/>
        </p:nvSpPr>
        <p:spPr>
          <a:xfrm>
            <a:off x="3043242" y="5158132"/>
            <a:ext cx="83772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Then, move on to working out all the </a:t>
            </a:r>
            <a:r>
              <a:rPr lang="en-US" sz="2800" dirty="0">
                <a:latin typeface="Century Gothic" panose="020B0502020202020204" pitchFamily="34" charset="0"/>
              </a:rPr>
              <a:t>CO</a:t>
            </a:r>
            <a:r>
              <a:rPr lang="en-US" sz="2800" baseline="-25000" dirty="0">
                <a:latin typeface="Century Gothic" panose="020B0502020202020204" pitchFamily="34" charset="0"/>
              </a:rPr>
              <a:t>2</a:t>
            </a:r>
            <a:r>
              <a:rPr lang="en-US" sz="2800" dirty="0">
                <a:latin typeface="Century Gothic" panose="020B0502020202020204" pitchFamily="34" charset="0"/>
              </a:rPr>
              <a:t> emissions</a:t>
            </a:r>
            <a:r>
              <a:rPr lang="en-GB" sz="2800" dirty="0">
                <a:latin typeface="Century Gothic" panose="020B0502020202020204" pitchFamily="34" charset="0"/>
              </a:rPr>
              <a:t> of the café.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D7D85A-E7BB-493D-A860-053246EB2A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38" y="5099007"/>
            <a:ext cx="2324171" cy="96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6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233A12F-052C-48CA-914F-66CFB5B5127F}"/>
              </a:ext>
            </a:extLst>
          </p:cNvPr>
          <p:cNvSpPr/>
          <p:nvPr/>
        </p:nvSpPr>
        <p:spPr>
          <a:xfrm>
            <a:off x="2015221" y="2370294"/>
            <a:ext cx="9366469" cy="267765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fontAlgn="base">
              <a:spcBef>
                <a:spcPts val="2400"/>
              </a:spcBef>
            </a:pPr>
            <a:r>
              <a:rPr lang="en-GB" sz="3200" dirty="0">
                <a:latin typeface="Century Gothic"/>
              </a:rPr>
              <a:t>Apply your knowledge of Earth’s atmosphere</a:t>
            </a:r>
          </a:p>
          <a:p>
            <a:pPr fontAlgn="base">
              <a:spcBef>
                <a:spcPts val="2400"/>
              </a:spcBef>
            </a:pPr>
            <a:endParaRPr lang="en-GB" sz="3200" dirty="0">
              <a:latin typeface="Century Gothic"/>
            </a:endParaRPr>
          </a:p>
          <a:p>
            <a:pPr fontAlgn="base">
              <a:spcBef>
                <a:spcPts val="2400"/>
              </a:spcBef>
            </a:pPr>
            <a:r>
              <a:rPr lang="en-GB" sz="3200" dirty="0">
                <a:latin typeface="Century Gothic"/>
              </a:rPr>
              <a:t>Use the Detect-Recall-Solve process for solving problems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D69F3C-212B-4413-921D-6D0C62AF3598}"/>
              </a:ext>
            </a:extLst>
          </p:cNvPr>
          <p:cNvSpPr/>
          <p:nvPr/>
        </p:nvSpPr>
        <p:spPr>
          <a:xfrm>
            <a:off x="633371" y="1358870"/>
            <a:ext cx="5155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/>
            <a:r>
              <a:rPr lang="en-GB" sz="3600" b="1">
                <a:solidFill>
                  <a:prstClr val="black"/>
                </a:solidFill>
                <a:latin typeface="Century Gothic" pitchFamily="34" charset="0"/>
              </a:rPr>
              <a:t>In this lesson, you will: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E74CBC7-6693-4367-AB8B-2EFAF8EC5641}"/>
              </a:ext>
            </a:extLst>
          </p:cNvPr>
          <p:cNvGrpSpPr>
            <a:grpSpLocks noChangeAspect="1"/>
          </p:cNvGrpSpPr>
          <p:nvPr/>
        </p:nvGrpSpPr>
        <p:grpSpPr>
          <a:xfrm>
            <a:off x="810309" y="2350665"/>
            <a:ext cx="1037843" cy="1037843"/>
            <a:chOff x="2051992" y="2912700"/>
            <a:chExt cx="1080000" cy="1080000"/>
          </a:xfrm>
        </p:grpSpPr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C14B6BD6-2A28-4582-B7C2-3927F46B3A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80959" y="3023978"/>
              <a:ext cx="1047510" cy="871638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1EC3CDA-2C4C-47F2-BD68-68375AB3845C}"/>
                </a:ext>
              </a:extLst>
            </p:cNvPr>
            <p:cNvGrpSpPr/>
            <p:nvPr/>
          </p:nvGrpSpPr>
          <p:grpSpPr>
            <a:xfrm>
              <a:off x="2051992" y="2912700"/>
              <a:ext cx="1080000" cy="1080000"/>
              <a:chOff x="793946" y="2704532"/>
              <a:chExt cx="612000" cy="61200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079F799-1E0A-4D51-9E8F-B2FE6D9E2328}"/>
                  </a:ext>
                </a:extLst>
              </p:cNvPr>
              <p:cNvSpPr/>
              <p:nvPr/>
            </p:nvSpPr>
            <p:spPr>
              <a:xfrm>
                <a:off x="829946" y="2739203"/>
                <a:ext cx="540000" cy="540000"/>
              </a:xfrm>
              <a:prstGeom prst="ellipse">
                <a:avLst/>
              </a:prstGeom>
              <a:noFill/>
              <a:ln w="38100"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F34B03E-6345-4463-A62C-F4B33CC5082E}"/>
                  </a:ext>
                </a:extLst>
              </p:cNvPr>
              <p:cNvSpPr/>
              <p:nvPr/>
            </p:nvSpPr>
            <p:spPr>
              <a:xfrm>
                <a:off x="793946" y="2704532"/>
                <a:ext cx="612000" cy="612000"/>
              </a:xfrm>
              <a:prstGeom prst="ellipse">
                <a:avLst/>
              </a:prstGeom>
              <a:noFill/>
              <a:ln w="38100">
                <a:solidFill>
                  <a:srgbClr val="4A85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23" name="Graphic 22" descr="Pen with solid fill">
            <a:extLst>
              <a:ext uri="{FF2B5EF4-FFF2-40B4-BE49-F238E27FC236}">
                <a16:creationId xmlns:a16="http://schemas.microsoft.com/office/drawing/2014/main" id="{7E4DFF9F-D7B2-4C25-B6B3-014729729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8039" y="4101999"/>
            <a:ext cx="630723" cy="630723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6B947EBE-AF2B-46F7-B2A6-77A6C050E63A}"/>
              </a:ext>
            </a:extLst>
          </p:cNvPr>
          <p:cNvSpPr/>
          <p:nvPr/>
        </p:nvSpPr>
        <p:spPr>
          <a:xfrm>
            <a:off x="867973" y="3982757"/>
            <a:ext cx="915744" cy="91574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34BB2C5-2CCB-446F-9EB1-FAD437E25EAB}"/>
              </a:ext>
            </a:extLst>
          </p:cNvPr>
          <p:cNvSpPr/>
          <p:nvPr/>
        </p:nvSpPr>
        <p:spPr>
          <a:xfrm>
            <a:off x="806923" y="3923961"/>
            <a:ext cx="1037843" cy="103784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420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02C80BD-0292-43FA-9F7E-2AC83D0233C8}"/>
              </a:ext>
            </a:extLst>
          </p:cNvPr>
          <p:cNvSpPr/>
          <p:nvPr/>
        </p:nvSpPr>
        <p:spPr>
          <a:xfrm>
            <a:off x="3390712" y="4608769"/>
            <a:ext cx="8148042" cy="15591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73B768-1D50-4169-A338-DA5FD1AFFC7E}"/>
              </a:ext>
            </a:extLst>
          </p:cNvPr>
          <p:cNvSpPr/>
          <p:nvPr/>
        </p:nvSpPr>
        <p:spPr>
          <a:xfrm>
            <a:off x="3390711" y="2639106"/>
            <a:ext cx="8148042" cy="18417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F02FC-EA0B-41A8-A8FA-F2AB526004BA}"/>
              </a:ext>
            </a:extLst>
          </p:cNvPr>
          <p:cNvSpPr txBox="1"/>
          <p:nvPr/>
        </p:nvSpPr>
        <p:spPr>
          <a:xfrm>
            <a:off x="3412477" y="3361762"/>
            <a:ext cx="2482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Fabrics manufactured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03FDFC-E049-4ED7-B7E0-0416A5A871DF}"/>
              </a:ext>
            </a:extLst>
          </p:cNvPr>
          <p:cNvSpPr/>
          <p:nvPr/>
        </p:nvSpPr>
        <p:spPr>
          <a:xfrm>
            <a:off x="261330" y="6344646"/>
            <a:ext cx="11930670" cy="438582"/>
          </a:xfrm>
          <a:prstGeom prst="rect">
            <a:avLst/>
          </a:prstGeom>
          <a:solidFill>
            <a:srgbClr val="F7EF5C"/>
          </a:solidFill>
        </p:spPr>
        <p:txBody>
          <a:bodyPr wrap="square" lIns="68580" tIns="34290" rIns="68580" bIns="34290" anchor="t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</a:rPr>
              <a:t>What are the CO</a:t>
            </a:r>
            <a:r>
              <a:rPr lang="en-US" sz="2400" baseline="-25000" dirty="0">
                <a:latin typeface="Century Gothic" panose="020B0502020202020204" pitchFamily="34" charset="0"/>
              </a:rPr>
              <a:t>2</a:t>
            </a:r>
            <a:r>
              <a:rPr lang="en-US" sz="2400" dirty="0">
                <a:latin typeface="Century Gothic" panose="020B0502020202020204" pitchFamily="34" charset="0"/>
              </a:rPr>
              <a:t> emissions of fast fashion?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424D69-017A-43D9-906B-51246108DB78}"/>
              </a:ext>
            </a:extLst>
          </p:cNvPr>
          <p:cNvSpPr txBox="1"/>
          <p:nvPr/>
        </p:nvSpPr>
        <p:spPr>
          <a:xfrm>
            <a:off x="6115532" y="3207873"/>
            <a:ext cx="2107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Fabrics transported to clothes factory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C2A61F-53DA-4D47-9778-A03D3B1B9371}"/>
              </a:ext>
            </a:extLst>
          </p:cNvPr>
          <p:cNvSpPr txBox="1"/>
          <p:nvPr/>
        </p:nvSpPr>
        <p:spPr>
          <a:xfrm>
            <a:off x="9431423" y="3636344"/>
            <a:ext cx="2107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Clothes made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6C752-2E55-419F-9A18-88D2DF5D5C67}"/>
              </a:ext>
            </a:extLst>
          </p:cNvPr>
          <p:cNvSpPr txBox="1"/>
          <p:nvPr/>
        </p:nvSpPr>
        <p:spPr>
          <a:xfrm>
            <a:off x="9485177" y="2625892"/>
            <a:ext cx="2482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Fabric offcuts thrown away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C2360E-003C-4F14-9687-D2DA99BC6670}"/>
              </a:ext>
            </a:extLst>
          </p:cNvPr>
          <p:cNvSpPr txBox="1"/>
          <p:nvPr/>
        </p:nvSpPr>
        <p:spPr>
          <a:xfrm>
            <a:off x="9487260" y="4944140"/>
            <a:ext cx="2482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Clothes transported to shops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C2CA3A-2817-4095-9F4C-615D81242C23}"/>
              </a:ext>
            </a:extLst>
          </p:cNvPr>
          <p:cNvSpPr txBox="1"/>
          <p:nvPr/>
        </p:nvSpPr>
        <p:spPr>
          <a:xfrm>
            <a:off x="5561979" y="4662379"/>
            <a:ext cx="2482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Clothes worn a few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17BCF9-CEAA-4236-B177-004A75C8D3D5}"/>
              </a:ext>
            </a:extLst>
          </p:cNvPr>
          <p:cNvSpPr txBox="1"/>
          <p:nvPr/>
        </p:nvSpPr>
        <p:spPr>
          <a:xfrm>
            <a:off x="5526703" y="5754859"/>
            <a:ext cx="3113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Clothes thrown away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BF5078-A74F-419D-99F4-2187BF9D75A6}"/>
              </a:ext>
            </a:extLst>
          </p:cNvPr>
          <p:cNvCxnSpPr>
            <a:cxnSpLocks/>
          </p:cNvCxnSpPr>
          <p:nvPr/>
        </p:nvCxnSpPr>
        <p:spPr>
          <a:xfrm>
            <a:off x="5413760" y="3836399"/>
            <a:ext cx="52827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2E55999-35F8-4829-BD00-DB09381F5ED0}"/>
              </a:ext>
            </a:extLst>
          </p:cNvPr>
          <p:cNvCxnSpPr>
            <a:cxnSpLocks/>
          </p:cNvCxnSpPr>
          <p:nvPr/>
        </p:nvCxnSpPr>
        <p:spPr>
          <a:xfrm>
            <a:off x="8272463" y="3845626"/>
            <a:ext cx="102027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BC1B2B8-2B6B-4D64-856F-6586DC164D0F}"/>
              </a:ext>
            </a:extLst>
          </p:cNvPr>
          <p:cNvCxnSpPr>
            <a:cxnSpLocks/>
          </p:cNvCxnSpPr>
          <p:nvPr/>
        </p:nvCxnSpPr>
        <p:spPr>
          <a:xfrm flipV="1">
            <a:off x="10331320" y="3283445"/>
            <a:ext cx="0" cy="4322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43AB479-1870-4469-8399-B54FC1E3BD8A}"/>
              </a:ext>
            </a:extLst>
          </p:cNvPr>
          <p:cNvCxnSpPr>
            <a:cxnSpLocks/>
          </p:cNvCxnSpPr>
          <p:nvPr/>
        </p:nvCxnSpPr>
        <p:spPr>
          <a:xfrm>
            <a:off x="10331320" y="4030684"/>
            <a:ext cx="0" cy="9134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CACDA0-9546-4986-B5F6-B83C5DFE4BF3}"/>
              </a:ext>
            </a:extLst>
          </p:cNvPr>
          <p:cNvCxnSpPr>
            <a:cxnSpLocks/>
          </p:cNvCxnSpPr>
          <p:nvPr/>
        </p:nvCxnSpPr>
        <p:spPr>
          <a:xfrm flipH="1">
            <a:off x="7648455" y="5140238"/>
            <a:ext cx="183672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9D652D8-87C3-4DA3-91FE-D0F8CD1FA8D4}"/>
              </a:ext>
            </a:extLst>
          </p:cNvPr>
          <p:cNvCxnSpPr>
            <a:cxnSpLocks/>
          </p:cNvCxnSpPr>
          <p:nvPr/>
        </p:nvCxnSpPr>
        <p:spPr>
          <a:xfrm>
            <a:off x="6533551" y="5321321"/>
            <a:ext cx="0" cy="5078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77546EE-6522-4B8A-B767-775057DABEC1}"/>
              </a:ext>
            </a:extLst>
          </p:cNvPr>
          <p:cNvSpPr txBox="1"/>
          <p:nvPr/>
        </p:nvSpPr>
        <p:spPr>
          <a:xfrm>
            <a:off x="3402815" y="2696112"/>
            <a:ext cx="1857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India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CB7007-511D-4CFD-8945-C68211C57C72}"/>
              </a:ext>
            </a:extLst>
          </p:cNvPr>
          <p:cNvSpPr txBox="1"/>
          <p:nvPr/>
        </p:nvSpPr>
        <p:spPr>
          <a:xfrm>
            <a:off x="3412477" y="4678573"/>
            <a:ext cx="1857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In Europe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D5CA36-54E2-4331-A97B-B64197C206BF}"/>
              </a:ext>
            </a:extLst>
          </p:cNvPr>
          <p:cNvSpPr txBox="1"/>
          <p:nvPr/>
        </p:nvSpPr>
        <p:spPr>
          <a:xfrm>
            <a:off x="3246251" y="1089623"/>
            <a:ext cx="86790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We live in a world of fast fashion. 100 billion garments are made every year.  Most end up being thrown away.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3D1F022-C9ED-4BA9-956B-59CCFF7D63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02" y="1093456"/>
            <a:ext cx="2349260" cy="105461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67735AFC-54F6-4B66-B02A-390000850E3A}"/>
              </a:ext>
            </a:extLst>
          </p:cNvPr>
          <p:cNvGrpSpPr/>
          <p:nvPr/>
        </p:nvGrpSpPr>
        <p:grpSpPr>
          <a:xfrm>
            <a:off x="653247" y="2818155"/>
            <a:ext cx="1837115" cy="338554"/>
            <a:chOff x="3882707" y="3490115"/>
            <a:chExt cx="1837115" cy="338554"/>
          </a:xfrm>
          <a:solidFill>
            <a:schemeClr val="accent4"/>
          </a:solidFill>
        </p:grpSpPr>
        <p:sp>
          <p:nvSpPr>
            <p:cNvPr id="26" name="Rounded Rectangle 22">
              <a:extLst>
                <a:ext uri="{FF2B5EF4-FFF2-40B4-BE49-F238E27FC236}">
                  <a16:creationId xmlns:a16="http://schemas.microsoft.com/office/drawing/2014/main" id="{DA4D6976-2C7A-426D-B062-903D871364CA}"/>
                </a:ext>
              </a:extLst>
            </p:cNvPr>
            <p:cNvSpPr/>
            <p:nvPr/>
          </p:nvSpPr>
          <p:spPr>
            <a:xfrm>
              <a:off x="3999848" y="3510192"/>
              <a:ext cx="1581003" cy="287916"/>
            </a:xfrm>
            <a:prstGeom prst="roundRect">
              <a:avLst/>
            </a:prstGeom>
            <a:solidFill>
              <a:srgbClr val="F7EF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30214F0-A250-4E3B-8836-2E17C9F40CB4}"/>
                </a:ext>
              </a:extLst>
            </p:cNvPr>
            <p:cNvSpPr txBox="1"/>
            <p:nvPr/>
          </p:nvSpPr>
          <p:spPr>
            <a:xfrm>
              <a:off x="3882707" y="3490115"/>
              <a:ext cx="1837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>
                  <a:solidFill>
                    <a:prstClr val="black"/>
                  </a:solidFill>
                  <a:latin typeface="Century Gothic" panose="020B0502020202020204" pitchFamily="34" charset="0"/>
                </a:rPr>
                <a:t>Click for video</a:t>
              </a:r>
            </a:p>
          </p:txBody>
        </p:sp>
      </p:grpSp>
      <p:sp>
        <p:nvSpPr>
          <p:cNvPr id="28" name="Action Button: Blank 27">
            <a:hlinkClick r:id="rId3" highlightClick="1"/>
            <a:extLst>
              <a:ext uri="{FF2B5EF4-FFF2-40B4-BE49-F238E27FC236}">
                <a16:creationId xmlns:a16="http://schemas.microsoft.com/office/drawing/2014/main" id="{FDA80911-6494-4E27-945A-F7C524BAB666}"/>
              </a:ext>
            </a:extLst>
          </p:cNvPr>
          <p:cNvSpPr/>
          <p:nvPr/>
        </p:nvSpPr>
        <p:spPr>
          <a:xfrm>
            <a:off x="759471" y="2811165"/>
            <a:ext cx="1602835" cy="31464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2963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C18A4B-4B0F-49A0-88C0-A4A6422A4E26}"/>
              </a:ext>
            </a:extLst>
          </p:cNvPr>
          <p:cNvSpPr txBox="1"/>
          <p:nvPr/>
        </p:nvSpPr>
        <p:spPr>
          <a:xfrm>
            <a:off x="3302627" y="1124477"/>
            <a:ext cx="6895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Billy Light" panose="00000800000000000000" pitchFamily="50" charset="0"/>
              </a:rPr>
              <a:t>This</a:t>
            </a:r>
            <a:r>
              <a:rPr lang="en-AE" sz="2800" b="1" dirty="0">
                <a:latin typeface="Billy Light" panose="00000800000000000000" pitchFamily="50" charset="0"/>
              </a:rPr>
              <a:t> means working out what you need to do to answer the question.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718594-C8A5-4A61-A95E-1FBEABE0C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1072393"/>
            <a:ext cx="2653610" cy="95410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55C1C5F-55D6-43E2-8E4C-4B94D46B3DF2}"/>
              </a:ext>
            </a:extLst>
          </p:cNvPr>
          <p:cNvGrpSpPr/>
          <p:nvPr/>
        </p:nvGrpSpPr>
        <p:grpSpPr>
          <a:xfrm>
            <a:off x="515938" y="5262387"/>
            <a:ext cx="11408339" cy="523220"/>
            <a:chOff x="251750" y="5129804"/>
            <a:chExt cx="11408339" cy="52322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7AC734B-55CE-43B8-90A6-B934889FD60A}"/>
                </a:ext>
              </a:extLst>
            </p:cNvPr>
            <p:cNvSpPr txBox="1"/>
            <p:nvPr/>
          </p:nvSpPr>
          <p:spPr>
            <a:xfrm>
              <a:off x="1560818" y="5129804"/>
              <a:ext cx="1009927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>
                  <a:latin typeface="Century Gothic" panose="020B0502020202020204" pitchFamily="34" charset="0"/>
                </a:rPr>
                <a:t>So, the concept we need to use is </a:t>
              </a:r>
              <a:r>
                <a:rPr lang="en-US" sz="2800" b="1" dirty="0">
                  <a:latin typeface="Century Gothic" panose="020B0502020202020204" pitchFamily="34" charset="0"/>
                </a:rPr>
                <a:t>Earth’s atmosphere.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51444-603D-456B-884D-B858A5894681}"/>
                </a:ext>
              </a:extLst>
            </p:cNvPr>
            <p:cNvSpPr/>
            <p:nvPr/>
          </p:nvSpPr>
          <p:spPr>
            <a:xfrm>
              <a:off x="522637" y="5159832"/>
              <a:ext cx="20184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Billy" pitchFamily="2" charset="-128"/>
                  <a:ea typeface="Billy" pitchFamily="2" charset="-128"/>
                </a:rPr>
                <a:t>Concept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C93DD5-DDB2-4434-8FFB-E24FC3AC2B28}"/>
                </a:ext>
              </a:extLst>
            </p:cNvPr>
            <p:cNvGrpSpPr/>
            <p:nvPr/>
          </p:nvGrpSpPr>
          <p:grpSpPr>
            <a:xfrm>
              <a:off x="251750" y="5200498"/>
              <a:ext cx="288000" cy="288000"/>
              <a:chOff x="648397" y="5096532"/>
              <a:chExt cx="437520" cy="4320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5E2749E-62F9-48FE-A478-2D478CC6F2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2217" y="5171167"/>
                <a:ext cx="393700" cy="306211"/>
              </a:xfrm>
              <a:prstGeom prst="rect">
                <a:avLst/>
              </a:prstGeom>
            </p:spPr>
          </p:pic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0A0406CB-5E74-48E1-9924-9FE7FEE889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8397" y="5096532"/>
                <a:ext cx="432000" cy="43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21B4DF-4D0A-4EDC-A401-033070957972}"/>
              </a:ext>
            </a:extLst>
          </p:cNvPr>
          <p:cNvGrpSpPr/>
          <p:nvPr/>
        </p:nvGrpSpPr>
        <p:grpSpPr>
          <a:xfrm>
            <a:off x="515938" y="2244319"/>
            <a:ext cx="11379495" cy="1736059"/>
            <a:chOff x="230597" y="1723232"/>
            <a:chExt cx="11379495" cy="17360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A648D33-31C7-4ADA-8D60-1E63512C1940}"/>
                </a:ext>
              </a:extLst>
            </p:cNvPr>
            <p:cNvSpPr txBox="1"/>
            <p:nvPr/>
          </p:nvSpPr>
          <p:spPr>
            <a:xfrm>
              <a:off x="1538140" y="1898765"/>
              <a:ext cx="60730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Century Gothic" panose="020B0502020202020204" pitchFamily="34" charset="0"/>
                </a:rPr>
                <a:t>The flow chart shows the stages in fast fashion.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A7AB457-1D79-4D2E-817C-E77F61F45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83720" y="1723232"/>
              <a:ext cx="3926372" cy="1736059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D6DD073-31EE-42F0-B5D8-088B7FB69B92}"/>
                </a:ext>
              </a:extLst>
            </p:cNvPr>
            <p:cNvSpPr/>
            <p:nvPr/>
          </p:nvSpPr>
          <p:spPr>
            <a:xfrm>
              <a:off x="501483" y="1939039"/>
              <a:ext cx="183745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Billy" pitchFamily="2" charset="-128"/>
                  <a:ea typeface="Billy" pitchFamily="2" charset="-128"/>
                </a:rPr>
                <a:t>Diagram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473A6B1-7954-4BDC-9ED2-4C5ECAEF9DE8}"/>
                </a:ext>
              </a:extLst>
            </p:cNvPr>
            <p:cNvGrpSpPr/>
            <p:nvPr/>
          </p:nvGrpSpPr>
          <p:grpSpPr>
            <a:xfrm>
              <a:off x="230597" y="1979705"/>
              <a:ext cx="288000" cy="288000"/>
              <a:chOff x="648397" y="5096532"/>
              <a:chExt cx="437520" cy="43200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2092DCE-5B58-4A98-8C8A-09462D562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2217" y="5171167"/>
                <a:ext cx="393700" cy="306211"/>
              </a:xfrm>
              <a:prstGeom prst="rect">
                <a:avLst/>
              </a:prstGeom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086E796-BB79-43C4-8D2D-62CA6E0CA1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8397" y="5096532"/>
                <a:ext cx="432000" cy="43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98034B-01DC-4049-87F2-6C50ACDD9F38}"/>
              </a:ext>
            </a:extLst>
          </p:cNvPr>
          <p:cNvGrpSpPr/>
          <p:nvPr/>
        </p:nvGrpSpPr>
        <p:grpSpPr>
          <a:xfrm>
            <a:off x="515938" y="4070801"/>
            <a:ext cx="11295345" cy="954107"/>
            <a:chOff x="230597" y="3773657"/>
            <a:chExt cx="11295345" cy="95410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E584410-8CBC-4664-A2CC-F820A573AD3E}"/>
                </a:ext>
              </a:extLst>
            </p:cNvPr>
            <p:cNvSpPr txBox="1"/>
            <p:nvPr/>
          </p:nvSpPr>
          <p:spPr>
            <a:xfrm>
              <a:off x="1538140" y="3773657"/>
              <a:ext cx="9987802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800" dirty="0">
                  <a:latin typeface="Century Gothic" panose="020B0502020202020204" pitchFamily="34" charset="0"/>
                </a:rPr>
                <a:t>For each stage, we need to work out where CO</a:t>
              </a:r>
              <a:r>
                <a:rPr lang="en-GB" sz="2800" baseline="-25000" dirty="0">
                  <a:latin typeface="Century Gothic" panose="020B0502020202020204" pitchFamily="34" charset="0"/>
                </a:rPr>
                <a:t>2</a:t>
              </a:r>
              <a:r>
                <a:rPr lang="en-GB" sz="2800" dirty="0">
                  <a:latin typeface="Century Gothic" panose="020B0502020202020204" pitchFamily="34" charset="0"/>
                </a:rPr>
                <a:t> is emitted and why.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4666C26-D15D-43A8-B06F-4BA252F326D9}"/>
                </a:ext>
              </a:extLst>
            </p:cNvPr>
            <p:cNvSpPr/>
            <p:nvPr/>
          </p:nvSpPr>
          <p:spPr>
            <a:xfrm>
              <a:off x="501483" y="3773657"/>
              <a:ext cx="1837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Billy" pitchFamily="2" charset="-128"/>
                  <a:ea typeface="Billy" pitchFamily="2" charset="-128"/>
                </a:rPr>
                <a:t>Unknown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1ACDC14-5D61-4F26-B48E-BB471D2AF62B}"/>
                </a:ext>
              </a:extLst>
            </p:cNvPr>
            <p:cNvGrpSpPr/>
            <p:nvPr/>
          </p:nvGrpSpPr>
          <p:grpSpPr>
            <a:xfrm>
              <a:off x="230597" y="3814323"/>
              <a:ext cx="288000" cy="288000"/>
              <a:chOff x="648397" y="5096532"/>
              <a:chExt cx="437520" cy="432000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AB340765-04DB-4AA2-8F03-9ECC753C4E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2217" y="5171167"/>
                <a:ext cx="393700" cy="306211"/>
              </a:xfrm>
              <a:prstGeom prst="rect">
                <a:avLst/>
              </a:prstGeom>
            </p:spPr>
          </p:pic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11777C4-6750-4D67-836F-2B68941C19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8397" y="5096532"/>
                <a:ext cx="432000" cy="43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093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F72C1BD5-6196-4DD6-9861-0A4E1FA9AB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4135" y="2034481"/>
            <a:ext cx="3296226" cy="25827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D80C34-1E20-4F9A-A78B-C973A9B2A648}"/>
              </a:ext>
            </a:extLst>
          </p:cNvPr>
          <p:cNvSpPr txBox="1"/>
          <p:nvPr/>
        </p:nvSpPr>
        <p:spPr>
          <a:xfrm>
            <a:off x="411162" y="2034481"/>
            <a:ext cx="733367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sz="2800" dirty="0">
                <a:latin typeface="Century Gothic" panose="020B0502020202020204" pitchFamily="34" charset="0"/>
              </a:rPr>
              <a:t>There are three main sources of CO</a:t>
            </a:r>
            <a:r>
              <a:rPr lang="en-AE" sz="2800" baseline="-25000" dirty="0">
                <a:latin typeface="Century Gothic" panose="020B0502020202020204" pitchFamily="34" charset="0"/>
              </a:rPr>
              <a:t>2</a:t>
            </a:r>
            <a:r>
              <a:rPr lang="en-AE" sz="2800" dirty="0">
                <a:latin typeface="Century Gothic" panose="020B0502020202020204" pitchFamily="34" charset="0"/>
              </a:rPr>
              <a:t>:</a:t>
            </a:r>
          </a:p>
          <a:p>
            <a:endParaRPr lang="en-AE" sz="2800" dirty="0">
              <a:latin typeface="Century Gothic" panose="020B0502020202020204" pitchFamily="34" charset="0"/>
            </a:endParaRPr>
          </a:p>
          <a:p>
            <a:r>
              <a:rPr lang="en-AE" sz="2800" b="1" dirty="0">
                <a:latin typeface="Century Gothic" panose="020B0502020202020204" pitchFamily="34" charset="0"/>
              </a:rPr>
              <a:t>1. Vehicles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Burning fuels like petrol or diesel releases carbon dioxide.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endParaRPr lang="en-GB" sz="2800" dirty="0"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FFCFE4-2859-4D42-9AE1-9884B4D5DF1A}"/>
              </a:ext>
            </a:extLst>
          </p:cNvPr>
          <p:cNvSpPr txBox="1"/>
          <p:nvPr/>
        </p:nvSpPr>
        <p:spPr>
          <a:xfrm>
            <a:off x="3271803" y="1093458"/>
            <a:ext cx="8556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Billy Light" panose="00000800000000000000" pitchFamily="50" charset="0"/>
              </a:rPr>
              <a:t>This </a:t>
            </a:r>
            <a:r>
              <a:rPr lang="en-AE" sz="2800" b="1" dirty="0">
                <a:latin typeface="Billy Light" panose="00000800000000000000" pitchFamily="50" charset="0"/>
              </a:rPr>
              <a:t>means thinking about what you already know.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95FA65-8461-4824-BCD5-D58B996813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1052513"/>
            <a:ext cx="2653610" cy="9541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BB9E99-119A-4727-9A8A-96C6FF61D53F}"/>
              </a:ext>
            </a:extLst>
          </p:cNvPr>
          <p:cNvSpPr txBox="1"/>
          <p:nvPr/>
        </p:nvSpPr>
        <p:spPr>
          <a:xfrm rot="20612766">
            <a:off x="8241950" y="3657491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A61F1F-293E-4D64-9056-7B2FE4B91729}"/>
              </a:ext>
            </a:extLst>
          </p:cNvPr>
          <p:cNvSpPr txBox="1"/>
          <p:nvPr/>
        </p:nvSpPr>
        <p:spPr>
          <a:xfrm rot="20857652">
            <a:off x="8663887" y="2907491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E0A6A7-3666-403B-A875-1EB67B6502D5}"/>
              </a:ext>
            </a:extLst>
          </p:cNvPr>
          <p:cNvSpPr txBox="1"/>
          <p:nvPr/>
        </p:nvSpPr>
        <p:spPr>
          <a:xfrm rot="21346669">
            <a:off x="8800352" y="3344716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5B3758-B24F-4CC2-B780-60134C1CAE82}"/>
              </a:ext>
            </a:extLst>
          </p:cNvPr>
          <p:cNvSpPr/>
          <p:nvPr/>
        </p:nvSpPr>
        <p:spPr>
          <a:xfrm>
            <a:off x="1195257" y="5805194"/>
            <a:ext cx="939437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endParaRPr lang="en-GB" sz="24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Why is combustion an example of oxidation?</a:t>
            </a: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E6078730-1255-4275-9778-BBDB3E564F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205" y="6106258"/>
            <a:ext cx="809054" cy="680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E74FA3-5E0C-41C9-B85B-882F039B558D}"/>
              </a:ext>
            </a:extLst>
          </p:cNvPr>
          <p:cNvSpPr txBox="1"/>
          <p:nvPr/>
        </p:nvSpPr>
        <p:spPr>
          <a:xfrm>
            <a:off x="411162" y="4497655"/>
            <a:ext cx="92090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This is a combustion reaction: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Fuel + oxygen </a:t>
            </a:r>
            <a:r>
              <a:rPr lang="en-GB" sz="2800" dirty="0">
                <a:latin typeface="Century Gothic" panose="020B0502020202020204" pitchFamily="34" charset="0"/>
                <a:sym typeface="Wingdings" panose="05000000000000000000" pitchFamily="2" charset="2"/>
              </a:rPr>
              <a:t> carbon dioxide + water</a:t>
            </a:r>
            <a:endParaRPr lang="en-GB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9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8A21E519-030B-4012-AAFD-3B52696C45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0261" y="1760455"/>
            <a:ext cx="3935014" cy="30407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05F106-E5F9-4115-842B-88A07F8C4C05}"/>
              </a:ext>
            </a:extLst>
          </p:cNvPr>
          <p:cNvSpPr txBox="1"/>
          <p:nvPr/>
        </p:nvSpPr>
        <p:spPr>
          <a:xfrm>
            <a:off x="401852" y="2302965"/>
            <a:ext cx="78735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Burning fuels in power stations releases carbon dioxide. The UK uses coal, gas and biomass (like wood).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3E357F-38DE-4BCC-872A-539912191F7A}"/>
              </a:ext>
            </a:extLst>
          </p:cNvPr>
          <p:cNvSpPr/>
          <p:nvPr/>
        </p:nvSpPr>
        <p:spPr>
          <a:xfrm>
            <a:off x="401852" y="1779745"/>
            <a:ext cx="2258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AE" sz="2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2. Electricity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239051-4AFD-4483-82F7-FD98504F7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1085885"/>
            <a:ext cx="1537814" cy="5529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4A186-AFB1-4FBF-BA3D-0866A2FF1B87}"/>
              </a:ext>
            </a:extLst>
          </p:cNvPr>
          <p:cNvSpPr txBox="1"/>
          <p:nvPr/>
        </p:nvSpPr>
        <p:spPr>
          <a:xfrm>
            <a:off x="447897" y="3964369"/>
            <a:ext cx="71529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In newly industrialised countries like India and China they mostly burn coal to generate electricity.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9E197A-0170-4586-B4AB-8BD73996822E}"/>
              </a:ext>
            </a:extLst>
          </p:cNvPr>
          <p:cNvSpPr txBox="1"/>
          <p:nvPr/>
        </p:nvSpPr>
        <p:spPr>
          <a:xfrm>
            <a:off x="9203589" y="2493153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0EDD21-6BA4-4D94-8D22-FD458E30F59E}"/>
              </a:ext>
            </a:extLst>
          </p:cNvPr>
          <p:cNvSpPr txBox="1"/>
          <p:nvPr/>
        </p:nvSpPr>
        <p:spPr>
          <a:xfrm>
            <a:off x="9837034" y="2493153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DBFB5F-9AF6-46D7-AE2C-62A92DC0B436}"/>
              </a:ext>
            </a:extLst>
          </p:cNvPr>
          <p:cNvSpPr txBox="1"/>
          <p:nvPr/>
        </p:nvSpPr>
        <p:spPr>
          <a:xfrm>
            <a:off x="10213358" y="2205439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9E9BA-2299-4FE4-BC39-2A39AADE8009}"/>
              </a:ext>
            </a:extLst>
          </p:cNvPr>
          <p:cNvSpPr txBox="1"/>
          <p:nvPr/>
        </p:nvSpPr>
        <p:spPr>
          <a:xfrm>
            <a:off x="9539190" y="2164630"/>
            <a:ext cx="6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CC3548-CA7E-4029-B592-79F707A23E8F}"/>
              </a:ext>
            </a:extLst>
          </p:cNvPr>
          <p:cNvSpPr/>
          <p:nvPr/>
        </p:nvSpPr>
        <p:spPr>
          <a:xfrm>
            <a:off x="1128927" y="5761410"/>
            <a:ext cx="939437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endParaRPr lang="en-GB" sz="24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Why is the UK closing down coal power plants?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8B277192-9E59-4638-8523-FECE5C2F66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875" y="6043224"/>
            <a:ext cx="809054" cy="68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8267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A07B38190BFF541A231F7D62D9BCF00" ma:contentTypeVersion="12" ma:contentTypeDescription="Criar um novo documento." ma:contentTypeScope="" ma:versionID="8b451e7fa5f35434d957ad51d6b5f742">
  <xsd:schema xmlns:xsd="http://www.w3.org/2001/XMLSchema" xmlns:xs="http://www.w3.org/2001/XMLSchema" xmlns:p="http://schemas.microsoft.com/office/2006/metadata/properties" xmlns:ns2="cef3232c-b6af-437e-ae9f-c6ecd9af8d41" xmlns:ns3="ff3d860b-97a0-44a6-bb5f-b175acd50800" targetNamespace="http://schemas.microsoft.com/office/2006/metadata/properties" ma:root="true" ma:fieldsID="fe9968e09e5415463dd107631b22672e" ns2:_="" ns3:_="">
    <xsd:import namespace="cef3232c-b6af-437e-ae9f-c6ecd9af8d41"/>
    <xsd:import namespace="ff3d860b-97a0-44a6-bb5f-b175acd508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f3232c-b6af-437e-ae9f-c6ecd9af8d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3d860b-97a0-44a6-bb5f-b175acd5080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8EC280-1B14-4939-834C-D159A299717A}">
  <ds:schemaRefs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ff3d860b-97a0-44a6-bb5f-b175acd50800"/>
    <ds:schemaRef ds:uri="cef3232c-b6af-437e-ae9f-c6ecd9af8d4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9C0ED07-51D2-4231-9025-DC7370803D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868547-6880-4CAB-BCFC-323510DB57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f3232c-b6af-437e-ae9f-c6ecd9af8d41"/>
    <ds:schemaRef ds:uri="ff3d860b-97a0-44a6-bb5f-b175acd508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550</Words>
  <Application>Microsoft Office PowerPoint</Application>
  <PresentationFormat>Widescreen</PresentationFormat>
  <Paragraphs>91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Billy</vt:lpstr>
      <vt:lpstr>Billy Light</vt:lpstr>
      <vt:lpstr>Calibri</vt:lpstr>
      <vt:lpstr>Century Gothic</vt:lpstr>
      <vt:lpstr>Tahoma</vt:lpstr>
      <vt:lpstr>Tema do Office</vt:lpstr>
      <vt:lpstr>Bitmap Image</vt:lpstr>
      <vt:lpstr>Imagem de Mapa de Bits</vt:lpstr>
      <vt:lpstr>Carbon neutral</vt:lpstr>
      <vt:lpstr>PowerPoint Presentation</vt:lpstr>
      <vt:lpstr>Carbon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CONNECT [ ]</Manager>
  <Company>funded by the European Union no. 872814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 [06 LESSON Carbon neutral KNOW 1]</dc:title>
  <dc:subject>Open schooling curriculum materials</dc:subject>
  <dc:creator>CONNECT [Gemma Young &amp; Tony Sherborne, Mastery Science ]</dc:creator>
  <cp:keywords>inclusive, open schooling, engaging, future-oriented science</cp:keywords>
  <dc:description>"CONNECT_x000d_
Communication Leader: LOBA - Candela Bravo_x000d_
Scientific Coordinator: OU - Ale Okada_x000d_
Project Coordinator: EXUS - George Kolionis"</dc:description>
  <cp:lastModifiedBy>Gemma Young</cp:lastModifiedBy>
  <cp:revision>57</cp:revision>
  <dcterms:created xsi:type="dcterms:W3CDTF">2020-08-28T07:46:00Z</dcterms:created>
  <dcterms:modified xsi:type="dcterms:W3CDTF">2022-01-31T14:45:12Z</dcterms:modified>
  <cp:category>Open schooling, curriculum materials, CCBYSA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2070-11.2.0.9665</vt:lpwstr>
  </property>
  <property fmtid="{D5CDD505-2E9C-101B-9397-08002B2CF9AE}" pid="3" name="ContentTypeId">
    <vt:lpwstr>0x010100EA07B38190BFF541A231F7D62D9BCF00</vt:lpwstr>
  </property>
</Properties>
</file>