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18"/>
  </p:notesMasterIdLst>
  <p:handoutMasterIdLst>
    <p:handoutMasterId r:id="rId19"/>
  </p:handoutMasterIdLst>
  <p:sldIdLst>
    <p:sldId id="264" r:id="rId5"/>
    <p:sldId id="265" r:id="rId6"/>
    <p:sldId id="266" r:id="rId7"/>
    <p:sldId id="278" r:id="rId8"/>
    <p:sldId id="279" r:id="rId9"/>
    <p:sldId id="280" r:id="rId10"/>
    <p:sldId id="286" r:id="rId11"/>
    <p:sldId id="291" r:id="rId12"/>
    <p:sldId id="293" r:id="rId13"/>
    <p:sldId id="294" r:id="rId14"/>
    <p:sldId id="284" r:id="rId15"/>
    <p:sldId id="263" r:id="rId16"/>
    <p:sldId id="285" r:id="rId17"/>
  </p:sldIdLst>
  <p:sldSz cx="12192000" cy="6858000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2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3DDCDD7-9D13-6DB3-652B-2BE3D921AC86}" name="Gemma Young" initials="GY" userId="652694ebf482f56f" providerId="Windows Live"/>
  <p188:author id="{E47613ED-A72D-5335-E2A0-F830D55AC15B}" name="MS Director" initials="MD" userId="S::msdirector@masteryscience.onmicrosoft.com::94ded8be-1f52-4f6c-9c46-5b7405c8e432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exandros Koukovinis" initials="AK" lastIdx="1" clrIdx="0">
    <p:extLst>
      <p:ext uri="{19B8F6BF-5375-455C-9EA6-DF929625EA0E}">
        <p15:presenceInfo xmlns:p15="http://schemas.microsoft.com/office/powerpoint/2012/main" userId="844c35341ff39ca1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54A9CE"/>
    <a:srgbClr val="FB81B0"/>
    <a:srgbClr val="FE9ABE"/>
    <a:srgbClr val="FCD3E1"/>
    <a:srgbClr val="EAEAEA"/>
    <a:srgbClr val="F0F0F0"/>
    <a:srgbClr val="E5E5E5"/>
    <a:srgbClr val="EEEEEE"/>
    <a:srgbClr val="EB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F1E673F-E345-40D1-9E8D-B17D26287BD3}" v="2" dt="2022-04-06T14:50:54.081"/>
    <p1510:client id="{5BA32013-EA93-444D-BBAC-81C9B4768683}" v="329" dt="2022-04-06T14:59:10.225"/>
    <p1510:client id="{6E718B33-4D4A-4675-8B91-D07FBCAE54CB}" v="6" dt="2022-04-07T09:38:43.99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Destaqu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9" d="100"/>
          <a:sy n="99" d="100"/>
        </p:scale>
        <p:origin x="102" y="126"/>
      </p:cViewPr>
      <p:guideLst>
        <p:guide orient="horz" pos="2160"/>
        <p:guide pos="32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Relationship Id="rId27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S Director" userId="94ded8be-1f52-4f6c-9c46-5b7405c8e432" providerId="ADAL" clId="{5BA32013-EA93-444D-BBAC-81C9B4768683}"/>
    <pc:docChg chg="undo custSel delSld modSld">
      <pc:chgData name="MS Director" userId="94ded8be-1f52-4f6c-9c46-5b7405c8e432" providerId="ADAL" clId="{5BA32013-EA93-444D-BBAC-81C9B4768683}" dt="2022-04-06T14:59:10.225" v="1009" actId="20577"/>
      <pc:docMkLst>
        <pc:docMk/>
      </pc:docMkLst>
      <pc:sldChg chg="addCm modCm">
        <pc:chgData name="MS Director" userId="94ded8be-1f52-4f6c-9c46-5b7405c8e432" providerId="ADAL" clId="{5BA32013-EA93-444D-BBAC-81C9B4768683}" dt="2022-04-06T14:53:12.376" v="918"/>
        <pc:sldMkLst>
          <pc:docMk/>
          <pc:sldMk cId="3231427137" sldId="266"/>
        </pc:sldMkLst>
      </pc:sldChg>
      <pc:sldChg chg="del">
        <pc:chgData name="MS Director" userId="94ded8be-1f52-4f6c-9c46-5b7405c8e432" providerId="ADAL" clId="{5BA32013-EA93-444D-BBAC-81C9B4768683}" dt="2022-03-31T13:04:32.456" v="54" actId="2696"/>
        <pc:sldMkLst>
          <pc:docMk/>
          <pc:sldMk cId="476471748" sldId="272"/>
        </pc:sldMkLst>
      </pc:sldChg>
      <pc:sldChg chg="addSp modSp mod addCm modCm">
        <pc:chgData name="MS Director" userId="94ded8be-1f52-4f6c-9c46-5b7405c8e432" providerId="ADAL" clId="{5BA32013-EA93-444D-BBAC-81C9B4768683}" dt="2022-04-04T14:40:39.323" v="693" actId="20577"/>
        <pc:sldMkLst>
          <pc:docMk/>
          <pc:sldMk cId="3076755829" sldId="278"/>
        </pc:sldMkLst>
        <pc:spChg chg="mod">
          <ac:chgData name="MS Director" userId="94ded8be-1f52-4f6c-9c46-5b7405c8e432" providerId="ADAL" clId="{5BA32013-EA93-444D-BBAC-81C9B4768683}" dt="2022-03-31T13:03:28.640" v="50" actId="20577"/>
          <ac:spMkLst>
            <pc:docMk/>
            <pc:sldMk cId="3076755829" sldId="278"/>
            <ac:spMk id="6" creationId="{CD9A3CA1-9D96-4947-8310-D3856711709A}"/>
          </ac:spMkLst>
        </pc:spChg>
        <pc:spChg chg="add mod">
          <ac:chgData name="MS Director" userId="94ded8be-1f52-4f6c-9c46-5b7405c8e432" providerId="ADAL" clId="{5BA32013-EA93-444D-BBAC-81C9B4768683}" dt="2022-04-04T14:40:39.323" v="693" actId="20577"/>
          <ac:spMkLst>
            <pc:docMk/>
            <pc:sldMk cId="3076755829" sldId="278"/>
            <ac:spMk id="7" creationId="{C0CD159F-539A-F147-A68E-D9BB489C828E}"/>
          </ac:spMkLst>
        </pc:spChg>
        <pc:picChg chg="add mod">
          <ac:chgData name="MS Director" userId="94ded8be-1f52-4f6c-9c46-5b7405c8e432" providerId="ADAL" clId="{5BA32013-EA93-444D-BBAC-81C9B4768683}" dt="2022-03-31T13:03:29.938" v="51" actId="1076"/>
          <ac:picMkLst>
            <pc:docMk/>
            <pc:sldMk cId="3076755829" sldId="278"/>
            <ac:picMk id="2" creationId="{35449CCC-3077-8E42-9CE8-DB8E00138D45}"/>
          </ac:picMkLst>
        </pc:picChg>
        <pc:picChg chg="mod">
          <ac:chgData name="MS Director" userId="94ded8be-1f52-4f6c-9c46-5b7405c8e432" providerId="ADAL" clId="{5BA32013-EA93-444D-BBAC-81C9B4768683}" dt="2022-03-31T13:02:48.049" v="38" actId="1076"/>
          <ac:picMkLst>
            <pc:docMk/>
            <pc:sldMk cId="3076755829" sldId="278"/>
            <ac:picMk id="29700" creationId="{068E6F17-C37A-44EE-BB89-54470B8248E8}"/>
          </ac:picMkLst>
        </pc:picChg>
        <pc:picChg chg="mod">
          <ac:chgData name="MS Director" userId="94ded8be-1f52-4f6c-9c46-5b7405c8e432" providerId="ADAL" clId="{5BA32013-EA93-444D-BBAC-81C9B4768683}" dt="2022-03-31T13:03:10.589" v="43" actId="14100"/>
          <ac:picMkLst>
            <pc:docMk/>
            <pc:sldMk cId="3076755829" sldId="278"/>
            <ac:picMk id="29702" creationId="{D424594E-4998-4D0F-BDD3-02FD4098E266}"/>
          </ac:picMkLst>
        </pc:picChg>
      </pc:sldChg>
      <pc:sldChg chg="modSp mod addCm modCm">
        <pc:chgData name="MS Director" userId="94ded8be-1f52-4f6c-9c46-5b7405c8e432" providerId="ADAL" clId="{5BA32013-EA93-444D-BBAC-81C9B4768683}" dt="2022-04-06T14:53:43.484" v="922" actId="20577"/>
        <pc:sldMkLst>
          <pc:docMk/>
          <pc:sldMk cId="4090995402" sldId="279"/>
        </pc:sldMkLst>
        <pc:spChg chg="mod">
          <ac:chgData name="MS Director" userId="94ded8be-1f52-4f6c-9c46-5b7405c8e432" providerId="ADAL" clId="{5BA32013-EA93-444D-BBAC-81C9B4768683}" dt="2022-04-06T14:53:34.830" v="919" actId="14100"/>
          <ac:spMkLst>
            <pc:docMk/>
            <pc:sldMk cId="4090995402" sldId="279"/>
            <ac:spMk id="6" creationId="{CD9A3CA1-9D96-4947-8310-D3856711709A}"/>
          </ac:spMkLst>
        </pc:spChg>
        <pc:spChg chg="mod">
          <ac:chgData name="MS Director" userId="94ded8be-1f52-4f6c-9c46-5b7405c8e432" providerId="ADAL" clId="{5BA32013-EA93-444D-BBAC-81C9B4768683}" dt="2022-04-06T14:53:43.484" v="922" actId="20577"/>
          <ac:spMkLst>
            <pc:docMk/>
            <pc:sldMk cId="4090995402" sldId="279"/>
            <ac:spMk id="56" creationId="{C1859102-C536-481D-998E-875D098AFCE1}"/>
          </ac:spMkLst>
        </pc:spChg>
        <pc:picChg chg="mod">
          <ac:chgData name="MS Director" userId="94ded8be-1f52-4f6c-9c46-5b7405c8e432" providerId="ADAL" clId="{5BA32013-EA93-444D-BBAC-81C9B4768683}" dt="2022-04-04T14:42:20.380" v="757" actId="1076"/>
          <ac:picMkLst>
            <pc:docMk/>
            <pc:sldMk cId="4090995402" sldId="279"/>
            <ac:picMk id="3" creationId="{703BF8A8-CE40-416D-AE8B-CF39FE56E943}"/>
          </ac:picMkLst>
        </pc:picChg>
      </pc:sldChg>
      <pc:sldChg chg="addSp modSp mod addCm modCm">
        <pc:chgData name="MS Director" userId="94ded8be-1f52-4f6c-9c46-5b7405c8e432" providerId="ADAL" clId="{5BA32013-EA93-444D-BBAC-81C9B4768683}" dt="2022-04-06T14:53:58.007" v="937" actId="20577"/>
        <pc:sldMkLst>
          <pc:docMk/>
          <pc:sldMk cId="4043886086" sldId="280"/>
        </pc:sldMkLst>
        <pc:spChg chg="mod">
          <ac:chgData name="MS Director" userId="94ded8be-1f52-4f6c-9c46-5b7405c8e432" providerId="ADAL" clId="{5BA32013-EA93-444D-BBAC-81C9B4768683}" dt="2022-04-06T14:53:58.007" v="937" actId="20577"/>
          <ac:spMkLst>
            <pc:docMk/>
            <pc:sldMk cId="4043886086" sldId="280"/>
            <ac:spMk id="5" creationId="{C23CA603-9110-4CD1-980C-F45310043EA6}"/>
          </ac:spMkLst>
        </pc:spChg>
        <pc:picChg chg="add mod">
          <ac:chgData name="MS Director" userId="94ded8be-1f52-4f6c-9c46-5b7405c8e432" providerId="ADAL" clId="{5BA32013-EA93-444D-BBAC-81C9B4768683}" dt="2022-03-31T13:40:26.078" v="587" actId="1076"/>
          <ac:picMkLst>
            <pc:docMk/>
            <pc:sldMk cId="4043886086" sldId="280"/>
            <ac:picMk id="4" creationId="{A2A06B06-D826-A44E-8906-2CDC920218FB}"/>
          </ac:picMkLst>
        </pc:picChg>
      </pc:sldChg>
      <pc:sldChg chg="addSp delSp modSp mod addCm modCm">
        <pc:chgData name="MS Director" userId="94ded8be-1f52-4f6c-9c46-5b7405c8e432" providerId="ADAL" clId="{5BA32013-EA93-444D-BBAC-81C9B4768683}" dt="2022-03-31T13:16:20.330" v="381" actId="20577"/>
        <pc:sldMkLst>
          <pc:docMk/>
          <pc:sldMk cId="2842005040" sldId="281"/>
        </pc:sldMkLst>
        <pc:spChg chg="mod">
          <ac:chgData name="MS Director" userId="94ded8be-1f52-4f6c-9c46-5b7405c8e432" providerId="ADAL" clId="{5BA32013-EA93-444D-BBAC-81C9B4768683}" dt="2022-03-31T13:08:32.824" v="306" actId="164"/>
          <ac:spMkLst>
            <pc:docMk/>
            <pc:sldMk cId="2842005040" sldId="281"/>
            <ac:spMk id="2" creationId="{BBBEA61B-DFF1-4207-BA5C-43BEFB46E1DA}"/>
          </ac:spMkLst>
        </pc:spChg>
        <pc:spChg chg="mod">
          <ac:chgData name="MS Director" userId="94ded8be-1f52-4f6c-9c46-5b7405c8e432" providerId="ADAL" clId="{5BA32013-EA93-444D-BBAC-81C9B4768683}" dt="2022-03-31T13:08:36.027" v="307" actId="164"/>
          <ac:spMkLst>
            <pc:docMk/>
            <pc:sldMk cId="2842005040" sldId="281"/>
            <ac:spMk id="4" creationId="{188349A0-E7B6-4949-A9A3-A703A0057DF0}"/>
          </ac:spMkLst>
        </pc:spChg>
        <pc:spChg chg="del">
          <ac:chgData name="MS Director" userId="94ded8be-1f52-4f6c-9c46-5b7405c8e432" providerId="ADAL" clId="{5BA32013-EA93-444D-BBAC-81C9B4768683}" dt="2022-03-31T13:08:23.848" v="301" actId="21"/>
          <ac:spMkLst>
            <pc:docMk/>
            <pc:sldMk cId="2842005040" sldId="281"/>
            <ac:spMk id="6" creationId="{7183D572-1BB4-41E8-92E1-B253276E138A}"/>
          </ac:spMkLst>
        </pc:spChg>
        <pc:spChg chg="del">
          <ac:chgData name="MS Director" userId="94ded8be-1f52-4f6c-9c46-5b7405c8e432" providerId="ADAL" clId="{5BA32013-EA93-444D-BBAC-81C9B4768683}" dt="2022-03-31T13:08:23.848" v="301" actId="21"/>
          <ac:spMkLst>
            <pc:docMk/>
            <pc:sldMk cId="2842005040" sldId="281"/>
            <ac:spMk id="7" creationId="{16111819-E2C7-4574-92D7-6CA2011B249A}"/>
          </ac:spMkLst>
        </pc:spChg>
        <pc:spChg chg="mod">
          <ac:chgData name="MS Director" userId="94ded8be-1f52-4f6c-9c46-5b7405c8e432" providerId="ADAL" clId="{5BA32013-EA93-444D-BBAC-81C9B4768683}" dt="2022-03-31T13:08:45.396" v="311" actId="113"/>
          <ac:spMkLst>
            <pc:docMk/>
            <pc:sldMk cId="2842005040" sldId="281"/>
            <ac:spMk id="20" creationId="{2A118FAF-125A-4D48-9236-EB6047275CE5}"/>
          </ac:spMkLst>
        </pc:spChg>
        <pc:spChg chg="add mod">
          <ac:chgData name="MS Director" userId="94ded8be-1f52-4f6c-9c46-5b7405c8e432" providerId="ADAL" clId="{5BA32013-EA93-444D-BBAC-81C9B4768683}" dt="2022-03-31T13:08:27.862" v="304" actId="164"/>
          <ac:spMkLst>
            <pc:docMk/>
            <pc:sldMk cId="2842005040" sldId="281"/>
            <ac:spMk id="22" creationId="{B190E06D-EA55-B446-BBC9-53F64A7EA618}"/>
          </ac:spMkLst>
        </pc:spChg>
        <pc:spChg chg="mod">
          <ac:chgData name="MS Director" userId="94ded8be-1f52-4f6c-9c46-5b7405c8e432" providerId="ADAL" clId="{5BA32013-EA93-444D-BBAC-81C9B4768683}" dt="2022-03-31T13:08:36.027" v="307" actId="164"/>
          <ac:spMkLst>
            <pc:docMk/>
            <pc:sldMk cId="2842005040" sldId="281"/>
            <ac:spMk id="24" creationId="{E942C4A6-8A09-44F8-96A2-97C5DCFAFD97}"/>
          </ac:spMkLst>
        </pc:spChg>
        <pc:spChg chg="mod">
          <ac:chgData name="MS Director" userId="94ded8be-1f52-4f6c-9c46-5b7405c8e432" providerId="ADAL" clId="{5BA32013-EA93-444D-BBAC-81C9B4768683}" dt="2022-03-31T13:08:36.027" v="307" actId="164"/>
          <ac:spMkLst>
            <pc:docMk/>
            <pc:sldMk cId="2842005040" sldId="281"/>
            <ac:spMk id="26" creationId="{CAFA1CB6-A7C9-4D56-9B63-16BA9132671A}"/>
          </ac:spMkLst>
        </pc:spChg>
        <pc:spChg chg="add mod">
          <ac:chgData name="MS Director" userId="94ded8be-1f52-4f6c-9c46-5b7405c8e432" providerId="ADAL" clId="{5BA32013-EA93-444D-BBAC-81C9B4768683}" dt="2022-03-31T13:08:27.862" v="304" actId="164"/>
          <ac:spMkLst>
            <pc:docMk/>
            <pc:sldMk cId="2842005040" sldId="281"/>
            <ac:spMk id="28" creationId="{77B87FE5-AF53-5141-B006-50514C98066A}"/>
          </ac:spMkLst>
        </pc:spChg>
        <pc:spChg chg="mod">
          <ac:chgData name="MS Director" userId="94ded8be-1f52-4f6c-9c46-5b7405c8e432" providerId="ADAL" clId="{5BA32013-EA93-444D-BBAC-81C9B4768683}" dt="2022-03-31T13:16:20.330" v="381" actId="20577"/>
          <ac:spMkLst>
            <pc:docMk/>
            <pc:sldMk cId="2842005040" sldId="281"/>
            <ac:spMk id="32" creationId="{B3BE8989-614F-422C-9C77-C58511DAEF3D}"/>
          </ac:spMkLst>
        </pc:spChg>
        <pc:grpChg chg="add mod">
          <ac:chgData name="MS Director" userId="94ded8be-1f52-4f6c-9c46-5b7405c8e432" providerId="ADAL" clId="{5BA32013-EA93-444D-BBAC-81C9B4768683}" dt="2022-03-31T13:08:47.988" v="312" actId="1076"/>
          <ac:grpSpMkLst>
            <pc:docMk/>
            <pc:sldMk cId="2842005040" sldId="281"/>
            <ac:grpSpMk id="8" creationId="{C8209F42-1FA9-8641-B242-D1D540C21B14}"/>
          </ac:grpSpMkLst>
        </pc:grpChg>
        <pc:grpChg chg="add mod">
          <ac:chgData name="MS Director" userId="94ded8be-1f52-4f6c-9c46-5b7405c8e432" providerId="ADAL" clId="{5BA32013-EA93-444D-BBAC-81C9B4768683}" dt="2022-03-31T13:08:32.824" v="306" actId="164"/>
          <ac:grpSpMkLst>
            <pc:docMk/>
            <pc:sldMk cId="2842005040" sldId="281"/>
            <ac:grpSpMk id="10" creationId="{58DDD5A0-343E-2542-86A1-0336C7FA09A0}"/>
          </ac:grpSpMkLst>
        </pc:grpChg>
        <pc:grpChg chg="add mod">
          <ac:chgData name="MS Director" userId="94ded8be-1f52-4f6c-9c46-5b7405c8e432" providerId="ADAL" clId="{5BA32013-EA93-444D-BBAC-81C9B4768683}" dt="2022-03-31T13:08:38.322" v="308" actId="1076"/>
          <ac:grpSpMkLst>
            <pc:docMk/>
            <pc:sldMk cId="2842005040" sldId="281"/>
            <ac:grpSpMk id="11" creationId="{03990741-D67E-394E-A959-A7E3787F2A70}"/>
          </ac:grpSpMkLst>
        </pc:grpChg>
        <pc:cxnChg chg="mod">
          <ac:chgData name="MS Director" userId="94ded8be-1f52-4f6c-9c46-5b7405c8e432" providerId="ADAL" clId="{5BA32013-EA93-444D-BBAC-81C9B4768683}" dt="2022-03-31T13:08:36.027" v="307" actId="164"/>
          <ac:cxnSpMkLst>
            <pc:docMk/>
            <pc:sldMk cId="2842005040" sldId="281"/>
            <ac:cxnSpMk id="21" creationId="{890C65F6-B03D-46C3-A900-465650EE0618}"/>
          </ac:cxnSpMkLst>
        </pc:cxnChg>
      </pc:sldChg>
      <pc:sldChg chg="addSp delSp modSp mod addCm modCm">
        <pc:chgData name="MS Director" userId="94ded8be-1f52-4f6c-9c46-5b7405c8e432" providerId="ADAL" clId="{5BA32013-EA93-444D-BBAC-81C9B4768683}" dt="2022-03-31T13:41:11.478" v="635" actId="20577"/>
        <pc:sldMkLst>
          <pc:docMk/>
          <pc:sldMk cId="3871381778" sldId="282"/>
        </pc:sldMkLst>
        <pc:spChg chg="mod">
          <ac:chgData name="MS Director" userId="94ded8be-1f52-4f6c-9c46-5b7405c8e432" providerId="ADAL" clId="{5BA32013-EA93-444D-BBAC-81C9B4768683}" dt="2022-03-31T13:12:10.496" v="359" actId="14100"/>
          <ac:spMkLst>
            <pc:docMk/>
            <pc:sldMk cId="3871381778" sldId="282"/>
            <ac:spMk id="3" creationId="{12378C94-EB14-4B64-B570-02C38A89144C}"/>
          </ac:spMkLst>
        </pc:spChg>
        <pc:spChg chg="mod">
          <ac:chgData name="MS Director" userId="94ded8be-1f52-4f6c-9c46-5b7405c8e432" providerId="ADAL" clId="{5BA32013-EA93-444D-BBAC-81C9B4768683}" dt="2022-03-31T13:41:11.478" v="635" actId="20577"/>
          <ac:spMkLst>
            <pc:docMk/>
            <pc:sldMk cId="3871381778" sldId="282"/>
            <ac:spMk id="5" creationId="{C23CA603-9110-4CD1-980C-F45310043EA6}"/>
          </ac:spMkLst>
        </pc:spChg>
        <pc:spChg chg="mod">
          <ac:chgData name="MS Director" userId="94ded8be-1f52-4f6c-9c46-5b7405c8e432" providerId="ADAL" clId="{5BA32013-EA93-444D-BBAC-81C9B4768683}" dt="2022-03-31T13:08:54.838" v="313" actId="1076"/>
          <ac:spMkLst>
            <pc:docMk/>
            <pc:sldMk cId="3871381778" sldId="282"/>
            <ac:spMk id="6" creationId="{7183D572-1BB4-41E8-92E1-B253276E138A}"/>
          </ac:spMkLst>
        </pc:spChg>
        <pc:spChg chg="mod">
          <ac:chgData name="MS Director" userId="94ded8be-1f52-4f6c-9c46-5b7405c8e432" providerId="ADAL" clId="{5BA32013-EA93-444D-BBAC-81C9B4768683}" dt="2022-03-31T13:08:54.838" v="313" actId="1076"/>
          <ac:spMkLst>
            <pc:docMk/>
            <pc:sldMk cId="3871381778" sldId="282"/>
            <ac:spMk id="7" creationId="{16111819-E2C7-4574-92D7-6CA2011B249A}"/>
          </ac:spMkLst>
        </pc:spChg>
        <pc:spChg chg="add del mod">
          <ac:chgData name="MS Director" userId="94ded8be-1f52-4f6c-9c46-5b7405c8e432" providerId="ADAL" clId="{5BA32013-EA93-444D-BBAC-81C9B4768683}" dt="2022-03-31T13:11:57.919" v="353" actId="1076"/>
          <ac:spMkLst>
            <pc:docMk/>
            <pc:sldMk cId="3871381778" sldId="282"/>
            <ac:spMk id="8" creationId="{C9F949E0-03F7-4EEE-94B5-5FF88216A4E7}"/>
          </ac:spMkLst>
        </pc:spChg>
        <pc:spChg chg="add del mod">
          <ac:chgData name="MS Director" userId="94ded8be-1f52-4f6c-9c46-5b7405c8e432" providerId="ADAL" clId="{5BA32013-EA93-444D-BBAC-81C9B4768683}" dt="2022-03-31T13:13:29.754" v="372" actId="1076"/>
          <ac:spMkLst>
            <pc:docMk/>
            <pc:sldMk cId="3871381778" sldId="282"/>
            <ac:spMk id="15" creationId="{30E19CC6-903E-44EC-83DA-0D83FA59AF2A}"/>
          </ac:spMkLst>
        </pc:spChg>
        <pc:spChg chg="del mod">
          <ac:chgData name="MS Director" userId="94ded8be-1f52-4f6c-9c46-5b7405c8e432" providerId="ADAL" clId="{5BA32013-EA93-444D-BBAC-81C9B4768683}" dt="2022-03-31T13:11:59.374" v="354" actId="478"/>
          <ac:spMkLst>
            <pc:docMk/>
            <pc:sldMk cId="3871381778" sldId="282"/>
            <ac:spMk id="16" creationId="{19E96E21-26F9-4E6A-AC69-8C7137ED1114}"/>
          </ac:spMkLst>
        </pc:spChg>
        <pc:spChg chg="mod">
          <ac:chgData name="MS Director" userId="94ded8be-1f52-4f6c-9c46-5b7405c8e432" providerId="ADAL" clId="{5BA32013-EA93-444D-BBAC-81C9B4768683}" dt="2022-03-31T13:12:28.159" v="367" actId="14100"/>
          <ac:spMkLst>
            <pc:docMk/>
            <pc:sldMk cId="3871381778" sldId="282"/>
            <ac:spMk id="22" creationId="{876B5575-7646-4547-ACBD-CD4AA0644843}"/>
          </ac:spMkLst>
        </pc:spChg>
        <pc:spChg chg="add mod">
          <ac:chgData name="MS Director" userId="94ded8be-1f52-4f6c-9c46-5b7405c8e432" providerId="ADAL" clId="{5BA32013-EA93-444D-BBAC-81C9B4768683}" dt="2022-03-31T13:12:22.373" v="366" actId="113"/>
          <ac:spMkLst>
            <pc:docMk/>
            <pc:sldMk cId="3871381778" sldId="282"/>
            <ac:spMk id="24" creationId="{0D3EC54F-461B-7341-9B26-1BAC9D5450CE}"/>
          </ac:spMkLst>
        </pc:spChg>
        <pc:spChg chg="mod">
          <ac:chgData name="MS Director" userId="94ded8be-1f52-4f6c-9c46-5b7405c8e432" providerId="ADAL" clId="{5BA32013-EA93-444D-BBAC-81C9B4768683}" dt="2022-03-31T13:13:32.370" v="373" actId="1076"/>
          <ac:spMkLst>
            <pc:docMk/>
            <pc:sldMk cId="3871381778" sldId="282"/>
            <ac:spMk id="27" creationId="{FA3D6D69-75F5-4B67-AAB2-6843BB55BF18}"/>
          </ac:spMkLst>
        </pc:spChg>
        <pc:spChg chg="mod topLvl">
          <ac:chgData name="MS Director" userId="94ded8be-1f52-4f6c-9c46-5b7405c8e432" providerId="ADAL" clId="{5BA32013-EA93-444D-BBAC-81C9B4768683}" dt="2022-03-31T13:12:01.522" v="355" actId="478"/>
          <ac:spMkLst>
            <pc:docMk/>
            <pc:sldMk cId="3871381778" sldId="282"/>
            <ac:spMk id="28" creationId="{A3D9C797-4C59-4DA9-BD55-57AB8ECAB463}"/>
          </ac:spMkLst>
        </pc:spChg>
        <pc:spChg chg="del mod topLvl">
          <ac:chgData name="MS Director" userId="94ded8be-1f52-4f6c-9c46-5b7405c8e432" providerId="ADAL" clId="{5BA32013-EA93-444D-BBAC-81C9B4768683}" dt="2022-03-31T13:12:01.522" v="355" actId="478"/>
          <ac:spMkLst>
            <pc:docMk/>
            <pc:sldMk cId="3871381778" sldId="282"/>
            <ac:spMk id="30" creationId="{37A1BDE4-4090-424C-852C-146C6CEEDE83}"/>
          </ac:spMkLst>
        </pc:spChg>
        <pc:spChg chg="mod">
          <ac:chgData name="MS Director" userId="94ded8be-1f52-4f6c-9c46-5b7405c8e432" providerId="ADAL" clId="{5BA32013-EA93-444D-BBAC-81C9B4768683}" dt="2022-03-31T13:10:27.611" v="334" actId="1076"/>
          <ac:spMkLst>
            <pc:docMk/>
            <pc:sldMk cId="3871381778" sldId="282"/>
            <ac:spMk id="33" creationId="{16A59918-5FFB-4819-8764-958872DDE71B}"/>
          </ac:spMkLst>
        </pc:spChg>
        <pc:spChg chg="mod">
          <ac:chgData name="MS Director" userId="94ded8be-1f52-4f6c-9c46-5b7405c8e432" providerId="ADAL" clId="{5BA32013-EA93-444D-BBAC-81C9B4768683}" dt="2022-03-31T13:10:29.671" v="335" actId="1076"/>
          <ac:spMkLst>
            <pc:docMk/>
            <pc:sldMk cId="3871381778" sldId="282"/>
            <ac:spMk id="35" creationId="{E47C26B1-431F-487E-97B1-1F01B54596C4}"/>
          </ac:spMkLst>
        </pc:spChg>
        <pc:grpChg chg="add mod">
          <ac:chgData name="MS Director" userId="94ded8be-1f52-4f6c-9c46-5b7405c8e432" providerId="ADAL" clId="{5BA32013-EA93-444D-BBAC-81C9B4768683}" dt="2022-03-31T13:13:28.024" v="371" actId="1076"/>
          <ac:grpSpMkLst>
            <pc:docMk/>
            <pc:sldMk cId="3871381778" sldId="282"/>
            <ac:grpSpMk id="9" creationId="{9EDAC16D-705F-0E48-86E9-AAC40318D435}"/>
          </ac:grpSpMkLst>
        </pc:grpChg>
        <pc:grpChg chg="add del mod">
          <ac:chgData name="MS Director" userId="94ded8be-1f52-4f6c-9c46-5b7405c8e432" providerId="ADAL" clId="{5BA32013-EA93-444D-BBAC-81C9B4768683}" dt="2022-03-31T13:12:01.522" v="355" actId="478"/>
          <ac:grpSpMkLst>
            <pc:docMk/>
            <pc:sldMk cId="3871381778" sldId="282"/>
            <ac:grpSpMk id="11" creationId="{0C3B4B8A-9F66-9B4A-BA3B-E2F996FB7F62}"/>
          </ac:grpSpMkLst>
        </pc:grpChg>
        <pc:picChg chg="mod">
          <ac:chgData name="MS Director" userId="94ded8be-1f52-4f6c-9c46-5b7405c8e432" providerId="ADAL" clId="{5BA32013-EA93-444D-BBAC-81C9B4768683}" dt="2022-03-31T13:06:43.354" v="139" actId="1076"/>
          <ac:picMkLst>
            <pc:docMk/>
            <pc:sldMk cId="3871381778" sldId="282"/>
            <ac:picMk id="10" creationId="{51FC7BB7-0342-4855-A8F8-F4D4FB808E8A}"/>
          </ac:picMkLst>
        </pc:picChg>
        <pc:cxnChg chg="mod">
          <ac:chgData name="MS Director" userId="94ded8be-1f52-4f6c-9c46-5b7405c8e432" providerId="ADAL" clId="{5BA32013-EA93-444D-BBAC-81C9B4768683}" dt="2022-03-31T13:09:35.350" v="321" actId="1076"/>
          <ac:cxnSpMkLst>
            <pc:docMk/>
            <pc:sldMk cId="3871381778" sldId="282"/>
            <ac:cxnSpMk id="29" creationId="{63CA7D82-AE76-40F7-97E6-9A9260C6EB24}"/>
          </ac:cxnSpMkLst>
        </pc:cxnChg>
        <pc:cxnChg chg="mod">
          <ac:chgData name="MS Director" userId="94ded8be-1f52-4f6c-9c46-5b7405c8e432" providerId="ADAL" clId="{5BA32013-EA93-444D-BBAC-81C9B4768683}" dt="2022-03-31T13:10:15.500" v="328" actId="1076"/>
          <ac:cxnSpMkLst>
            <pc:docMk/>
            <pc:sldMk cId="3871381778" sldId="282"/>
            <ac:cxnSpMk id="34" creationId="{15F60D29-E544-4A38-85F5-C85B1B97DDC5}"/>
          </ac:cxnSpMkLst>
        </pc:cxnChg>
      </pc:sldChg>
      <pc:sldChg chg="addSp delSp modSp mod addCm">
        <pc:chgData name="MS Director" userId="94ded8be-1f52-4f6c-9c46-5b7405c8e432" providerId="ADAL" clId="{5BA32013-EA93-444D-BBAC-81C9B4768683}" dt="2022-03-31T13:18:11.845" v="395"/>
        <pc:sldMkLst>
          <pc:docMk/>
          <pc:sldMk cId="1724502577" sldId="283"/>
        </pc:sldMkLst>
        <pc:spChg chg="del mod">
          <ac:chgData name="MS Director" userId="94ded8be-1f52-4f6c-9c46-5b7405c8e432" providerId="ADAL" clId="{5BA32013-EA93-444D-BBAC-81C9B4768683}" dt="2022-03-31T13:16:39.996" v="387" actId="478"/>
          <ac:spMkLst>
            <pc:docMk/>
            <pc:sldMk cId="1724502577" sldId="283"/>
            <ac:spMk id="2" creationId="{BBBEA61B-DFF1-4207-BA5C-43BEFB46E1DA}"/>
          </ac:spMkLst>
        </pc:spChg>
        <pc:spChg chg="mod">
          <ac:chgData name="MS Director" userId="94ded8be-1f52-4f6c-9c46-5b7405c8e432" providerId="ADAL" clId="{5BA32013-EA93-444D-BBAC-81C9B4768683}" dt="2022-03-31T13:16:42.700" v="388" actId="1076"/>
          <ac:spMkLst>
            <pc:docMk/>
            <pc:sldMk cId="1724502577" sldId="283"/>
            <ac:spMk id="5" creationId="{C23CA603-9110-4CD1-980C-F45310043EA6}"/>
          </ac:spMkLst>
        </pc:spChg>
        <pc:spChg chg="mod">
          <ac:chgData name="MS Director" userId="94ded8be-1f52-4f6c-9c46-5b7405c8e432" providerId="ADAL" clId="{5BA32013-EA93-444D-BBAC-81C9B4768683}" dt="2022-03-31T13:16:36.354" v="385" actId="1076"/>
          <ac:spMkLst>
            <pc:docMk/>
            <pc:sldMk cId="1724502577" sldId="283"/>
            <ac:spMk id="36" creationId="{4B605DEC-BF85-4566-901E-8EB371C25B7D}"/>
          </ac:spMkLst>
        </pc:spChg>
        <pc:picChg chg="mod">
          <ac:chgData name="MS Director" userId="94ded8be-1f52-4f6c-9c46-5b7405c8e432" providerId="ADAL" clId="{5BA32013-EA93-444D-BBAC-81C9B4768683}" dt="2022-03-31T13:16:45.971" v="389" actId="1076"/>
          <ac:picMkLst>
            <pc:docMk/>
            <pc:sldMk cId="1724502577" sldId="283"/>
            <ac:picMk id="40" creationId="{726895A2-FA2C-45DC-AC20-272055CD8F61}"/>
          </ac:picMkLst>
        </pc:picChg>
        <pc:cxnChg chg="add">
          <ac:chgData name="MS Director" userId="94ded8be-1f52-4f6c-9c46-5b7405c8e432" providerId="ADAL" clId="{5BA32013-EA93-444D-BBAC-81C9B4768683}" dt="2022-03-31T13:16:50.742" v="390" actId="11529"/>
          <ac:cxnSpMkLst>
            <pc:docMk/>
            <pc:sldMk cId="1724502577" sldId="283"/>
            <ac:cxnSpMk id="9" creationId="{BAB7C8FD-539C-044C-A419-07DEF730585E}"/>
          </ac:cxnSpMkLst>
        </pc:cxnChg>
        <pc:cxnChg chg="add mod">
          <ac:chgData name="MS Director" userId="94ded8be-1f52-4f6c-9c46-5b7405c8e432" providerId="ADAL" clId="{5BA32013-EA93-444D-BBAC-81C9B4768683}" dt="2022-03-31T13:16:56.531" v="393" actId="14100"/>
          <ac:cxnSpMkLst>
            <pc:docMk/>
            <pc:sldMk cId="1724502577" sldId="283"/>
            <ac:cxnSpMk id="39" creationId="{350294EB-363A-4746-BAFA-15473C24133C}"/>
          </ac:cxnSpMkLst>
        </pc:cxnChg>
      </pc:sldChg>
      <pc:sldChg chg="modSp mod addCm modCm">
        <pc:chgData name="MS Director" userId="94ded8be-1f52-4f6c-9c46-5b7405c8e432" providerId="ADAL" clId="{5BA32013-EA93-444D-BBAC-81C9B4768683}" dt="2022-04-06T14:58:21.347" v="995"/>
        <pc:sldMkLst>
          <pc:docMk/>
          <pc:sldMk cId="1938735806" sldId="284"/>
        </pc:sldMkLst>
        <pc:spChg chg="mod">
          <ac:chgData name="MS Director" userId="94ded8be-1f52-4f6c-9c46-5b7405c8e432" providerId="ADAL" clId="{5BA32013-EA93-444D-BBAC-81C9B4768683}" dt="2022-04-06T14:57:28.646" v="949" actId="20577"/>
          <ac:spMkLst>
            <pc:docMk/>
            <pc:sldMk cId="1938735806" sldId="284"/>
            <ac:spMk id="6" creationId="{A20E71BC-7F3E-4C88-9854-33A87F4ADBDA}"/>
          </ac:spMkLst>
        </pc:spChg>
        <pc:spChg chg="mod">
          <ac:chgData name="MS Director" userId="94ded8be-1f52-4f6c-9c46-5b7405c8e432" providerId="ADAL" clId="{5BA32013-EA93-444D-BBAC-81C9B4768683}" dt="2022-04-06T14:58:01.567" v="993" actId="20577"/>
          <ac:spMkLst>
            <pc:docMk/>
            <pc:sldMk cId="1938735806" sldId="284"/>
            <ac:spMk id="8" creationId="{9DDBB94D-E168-44F4-84E4-47467E390EA8}"/>
          </ac:spMkLst>
        </pc:spChg>
        <pc:picChg chg="mod">
          <ac:chgData name="MS Director" userId="94ded8be-1f52-4f6c-9c46-5b7405c8e432" providerId="ADAL" clId="{5BA32013-EA93-444D-BBAC-81C9B4768683}" dt="2022-04-06T14:58:09.339" v="994" actId="1076"/>
          <ac:picMkLst>
            <pc:docMk/>
            <pc:sldMk cId="1938735806" sldId="284"/>
            <ac:picMk id="11" creationId="{7FBB9741-11EB-4FA3-A48E-64DBB328DC01}"/>
          </ac:picMkLst>
        </pc:picChg>
      </pc:sldChg>
      <pc:sldChg chg="addSp delSp modSp mod addCm modCm">
        <pc:chgData name="MS Director" userId="94ded8be-1f52-4f6c-9c46-5b7405c8e432" providerId="ADAL" clId="{5BA32013-EA93-444D-BBAC-81C9B4768683}" dt="2022-04-05T10:22:57.878" v="915"/>
        <pc:sldMkLst>
          <pc:docMk/>
          <pc:sldMk cId="177688409" sldId="286"/>
        </pc:sldMkLst>
        <pc:spChg chg="mod">
          <ac:chgData name="MS Director" userId="94ded8be-1f52-4f6c-9c46-5b7405c8e432" providerId="ADAL" clId="{5BA32013-EA93-444D-BBAC-81C9B4768683}" dt="2022-04-05T10:17:22.090" v="907" actId="20577"/>
          <ac:spMkLst>
            <pc:docMk/>
            <pc:sldMk cId="177688409" sldId="286"/>
            <ac:spMk id="2" creationId="{BBBEA61B-DFF1-4207-BA5C-43BEFB46E1DA}"/>
          </ac:spMkLst>
        </pc:spChg>
        <pc:spChg chg="mod">
          <ac:chgData name="MS Director" userId="94ded8be-1f52-4f6c-9c46-5b7405c8e432" providerId="ADAL" clId="{5BA32013-EA93-444D-BBAC-81C9B4768683}" dt="2022-04-05T10:17:34.169" v="908" actId="14100"/>
          <ac:spMkLst>
            <pc:docMk/>
            <pc:sldMk cId="177688409" sldId="286"/>
            <ac:spMk id="3" creationId="{12378C94-EB14-4B64-B570-02C38A89144C}"/>
          </ac:spMkLst>
        </pc:spChg>
        <pc:spChg chg="mod">
          <ac:chgData name="MS Director" userId="94ded8be-1f52-4f6c-9c46-5b7405c8e432" providerId="ADAL" clId="{5BA32013-EA93-444D-BBAC-81C9B4768683}" dt="2022-04-05T10:22:52.204" v="914" actId="1076"/>
          <ac:spMkLst>
            <pc:docMk/>
            <pc:sldMk cId="177688409" sldId="286"/>
            <ac:spMk id="5" creationId="{44044BAD-C848-4D10-8025-3EBB71496E53}"/>
          </ac:spMkLst>
        </pc:spChg>
        <pc:spChg chg="mod">
          <ac:chgData name="MS Director" userId="94ded8be-1f52-4f6c-9c46-5b7405c8e432" providerId="ADAL" clId="{5BA32013-EA93-444D-BBAC-81C9B4768683}" dt="2022-04-05T10:19:50.453" v="912" actId="1076"/>
          <ac:spMkLst>
            <pc:docMk/>
            <pc:sldMk cId="177688409" sldId="286"/>
            <ac:spMk id="15" creationId="{30E19CC6-903E-44EC-83DA-0D83FA59AF2A}"/>
          </ac:spMkLst>
        </pc:spChg>
        <pc:spChg chg="del">
          <ac:chgData name="MS Director" userId="94ded8be-1f52-4f6c-9c46-5b7405c8e432" providerId="ADAL" clId="{5BA32013-EA93-444D-BBAC-81C9B4768683}" dt="2022-04-05T10:16:58.631" v="899" actId="478"/>
          <ac:spMkLst>
            <pc:docMk/>
            <pc:sldMk cId="177688409" sldId="286"/>
            <ac:spMk id="16" creationId="{19E96E21-26F9-4E6A-AC69-8C7137ED1114}"/>
          </ac:spMkLst>
        </pc:spChg>
        <pc:spChg chg="add mod">
          <ac:chgData name="MS Director" userId="94ded8be-1f52-4f6c-9c46-5b7405c8e432" providerId="ADAL" clId="{5BA32013-EA93-444D-BBAC-81C9B4768683}" dt="2022-04-05T10:22:57.878" v="915"/>
          <ac:spMkLst>
            <pc:docMk/>
            <pc:sldMk cId="177688409" sldId="286"/>
            <ac:spMk id="17" creationId="{3D06D3E4-434F-184D-8BE5-BAA842257A0B}"/>
          </ac:spMkLst>
        </pc:spChg>
        <pc:spChg chg="mod">
          <ac:chgData name="MS Director" userId="94ded8be-1f52-4f6c-9c46-5b7405c8e432" providerId="ADAL" clId="{5BA32013-EA93-444D-BBAC-81C9B4768683}" dt="2022-04-04T14:43:33.977" v="789" actId="20577"/>
          <ac:spMkLst>
            <pc:docMk/>
            <pc:sldMk cId="177688409" sldId="286"/>
            <ac:spMk id="21" creationId="{1A1F6EA6-C76B-4DC1-8556-02E283AF1A5F}"/>
          </ac:spMkLst>
        </pc:spChg>
        <pc:spChg chg="mod">
          <ac:chgData name="MS Director" userId="94ded8be-1f52-4f6c-9c46-5b7405c8e432" providerId="ADAL" clId="{5BA32013-EA93-444D-BBAC-81C9B4768683}" dt="2022-04-04T14:53:28.985" v="874" actId="1076"/>
          <ac:spMkLst>
            <pc:docMk/>
            <pc:sldMk cId="177688409" sldId="286"/>
            <ac:spMk id="22" creationId="{876B5575-7646-4547-ACBD-CD4AA0644843}"/>
          </ac:spMkLst>
        </pc:spChg>
        <pc:spChg chg="mod">
          <ac:chgData name="MS Director" userId="94ded8be-1f52-4f6c-9c46-5b7405c8e432" providerId="ADAL" clId="{5BA32013-EA93-444D-BBAC-81C9B4768683}" dt="2022-04-05T10:17:36.535" v="909" actId="1076"/>
          <ac:spMkLst>
            <pc:docMk/>
            <pc:sldMk cId="177688409" sldId="286"/>
            <ac:spMk id="23" creationId="{D26D8A20-652C-44D2-ACCA-494325F3DEDE}"/>
          </ac:spMkLst>
        </pc:spChg>
        <pc:spChg chg="mod">
          <ac:chgData name="MS Director" userId="94ded8be-1f52-4f6c-9c46-5b7405c8e432" providerId="ADAL" clId="{5BA32013-EA93-444D-BBAC-81C9B4768683}" dt="2022-04-04T14:47:26.943" v="805" actId="14100"/>
          <ac:spMkLst>
            <pc:docMk/>
            <pc:sldMk cId="177688409" sldId="286"/>
            <ac:spMk id="24" creationId="{C1352193-1415-4C34-B3F2-6FA737CCF053}"/>
          </ac:spMkLst>
        </pc:spChg>
        <pc:spChg chg="del">
          <ac:chgData name="MS Director" userId="94ded8be-1f52-4f6c-9c46-5b7405c8e432" providerId="ADAL" clId="{5BA32013-EA93-444D-BBAC-81C9B4768683}" dt="2022-04-05T10:17:00.355" v="900" actId="478"/>
          <ac:spMkLst>
            <pc:docMk/>
            <pc:sldMk cId="177688409" sldId="286"/>
            <ac:spMk id="28" creationId="{A3D9C797-4C59-4DA9-BD55-57AB8ECAB463}"/>
          </ac:spMkLst>
        </pc:spChg>
        <pc:spChg chg="del mod">
          <ac:chgData name="MS Director" userId="94ded8be-1f52-4f6c-9c46-5b7405c8e432" providerId="ADAL" clId="{5BA32013-EA93-444D-BBAC-81C9B4768683}" dt="2022-04-04T14:53:32.410" v="876" actId="478"/>
          <ac:spMkLst>
            <pc:docMk/>
            <pc:sldMk cId="177688409" sldId="286"/>
            <ac:spMk id="33" creationId="{16A59918-5FFB-4819-8764-958872DDE71B}"/>
          </ac:spMkLst>
        </pc:spChg>
        <pc:spChg chg="mod">
          <ac:chgData name="MS Director" userId="94ded8be-1f52-4f6c-9c46-5b7405c8e432" providerId="ADAL" clId="{5BA32013-EA93-444D-BBAC-81C9B4768683}" dt="2022-04-05T10:17:42.443" v="910" actId="1076"/>
          <ac:spMkLst>
            <pc:docMk/>
            <pc:sldMk cId="177688409" sldId="286"/>
            <ac:spMk id="35" creationId="{E47C26B1-431F-487E-97B1-1F01B54596C4}"/>
          </ac:spMkLst>
        </pc:spChg>
      </pc:sldChg>
      <pc:sldChg chg="modSp mod addCm modCm">
        <pc:chgData name="MS Director" userId="94ded8be-1f52-4f6c-9c46-5b7405c8e432" providerId="ADAL" clId="{5BA32013-EA93-444D-BBAC-81C9B4768683}" dt="2022-04-05T10:20:02.540" v="913" actId="14100"/>
        <pc:sldMkLst>
          <pc:docMk/>
          <pc:sldMk cId="3681260357" sldId="287"/>
        </pc:sldMkLst>
        <pc:spChg chg="mod">
          <ac:chgData name="MS Director" userId="94ded8be-1f52-4f6c-9c46-5b7405c8e432" providerId="ADAL" clId="{5BA32013-EA93-444D-BBAC-81C9B4768683}" dt="2022-04-05T10:20:02.540" v="913" actId="14100"/>
          <ac:spMkLst>
            <pc:docMk/>
            <pc:sldMk cId="3681260357" sldId="287"/>
            <ac:spMk id="2" creationId="{BBBEA61B-DFF1-4207-BA5C-43BEFB46E1DA}"/>
          </ac:spMkLst>
        </pc:spChg>
        <pc:spChg chg="mod">
          <ac:chgData name="MS Director" userId="94ded8be-1f52-4f6c-9c46-5b7405c8e432" providerId="ADAL" clId="{5BA32013-EA93-444D-BBAC-81C9B4768683}" dt="2022-04-04T14:47:35.514" v="807" actId="20577"/>
          <ac:spMkLst>
            <pc:docMk/>
            <pc:sldMk cId="3681260357" sldId="287"/>
            <ac:spMk id="5" creationId="{C23CA603-9110-4CD1-980C-F45310043EA6}"/>
          </ac:spMkLst>
        </pc:spChg>
        <pc:spChg chg="mod">
          <ac:chgData name="MS Director" userId="94ded8be-1f52-4f6c-9c46-5b7405c8e432" providerId="ADAL" clId="{5BA32013-EA93-444D-BBAC-81C9B4768683}" dt="2022-04-04T14:53:55.835" v="883" actId="1076"/>
          <ac:spMkLst>
            <pc:docMk/>
            <pc:sldMk cId="3681260357" sldId="287"/>
            <ac:spMk id="20" creationId="{2A118FAF-125A-4D48-9236-EB6047275CE5}"/>
          </ac:spMkLst>
        </pc:spChg>
        <pc:spChg chg="mod">
          <ac:chgData name="MS Director" userId="94ded8be-1f52-4f6c-9c46-5b7405c8e432" providerId="ADAL" clId="{5BA32013-EA93-444D-BBAC-81C9B4768683}" dt="2022-04-04T14:54:03.179" v="895" actId="113"/>
          <ac:spMkLst>
            <pc:docMk/>
            <pc:sldMk cId="3681260357" sldId="287"/>
            <ac:spMk id="24" creationId="{E942C4A6-8A09-44F8-96A2-97C5DCFAFD97}"/>
          </ac:spMkLst>
        </pc:spChg>
        <pc:spChg chg="mod">
          <ac:chgData name="MS Director" userId="94ded8be-1f52-4f6c-9c46-5b7405c8e432" providerId="ADAL" clId="{5BA32013-EA93-444D-BBAC-81C9B4768683}" dt="2022-04-04T14:53:53.257" v="882" actId="1076"/>
          <ac:spMkLst>
            <pc:docMk/>
            <pc:sldMk cId="3681260357" sldId="287"/>
            <ac:spMk id="26" creationId="{CAFA1CB6-A7C9-4D56-9B63-16BA9132671A}"/>
          </ac:spMkLst>
        </pc:spChg>
        <pc:spChg chg="mod">
          <ac:chgData name="MS Director" userId="94ded8be-1f52-4f6c-9c46-5b7405c8e432" providerId="ADAL" clId="{5BA32013-EA93-444D-BBAC-81C9B4768683}" dt="2022-04-04T14:53:13.203" v="873" actId="20577"/>
          <ac:spMkLst>
            <pc:docMk/>
            <pc:sldMk cId="3681260357" sldId="287"/>
            <ac:spMk id="32" creationId="{B3BE8989-614F-422C-9C77-C58511DAEF3D}"/>
          </ac:spMkLst>
        </pc:spChg>
      </pc:sldChg>
      <pc:sldChg chg="modSp mod">
        <pc:chgData name="MS Director" userId="94ded8be-1f52-4f6c-9c46-5b7405c8e432" providerId="ADAL" clId="{5BA32013-EA93-444D-BBAC-81C9B4768683}" dt="2022-04-05T10:31:27.120" v="917" actId="1076"/>
        <pc:sldMkLst>
          <pc:docMk/>
          <pc:sldMk cId="3766468447" sldId="289"/>
        </pc:sldMkLst>
        <pc:spChg chg="mod">
          <ac:chgData name="MS Director" userId="94ded8be-1f52-4f6c-9c46-5b7405c8e432" providerId="ADAL" clId="{5BA32013-EA93-444D-BBAC-81C9B4768683}" dt="2022-04-04T14:49:14.033" v="816" actId="20577"/>
          <ac:spMkLst>
            <pc:docMk/>
            <pc:sldMk cId="3766468447" sldId="289"/>
            <ac:spMk id="5" creationId="{C23CA603-9110-4CD1-980C-F45310043EA6}"/>
          </ac:spMkLst>
        </pc:spChg>
        <pc:spChg chg="mod">
          <ac:chgData name="MS Director" userId="94ded8be-1f52-4f6c-9c46-5b7405c8e432" providerId="ADAL" clId="{5BA32013-EA93-444D-BBAC-81C9B4768683}" dt="2022-04-04T14:54:10.198" v="897" actId="20577"/>
          <ac:spMkLst>
            <pc:docMk/>
            <pc:sldMk cId="3766468447" sldId="289"/>
            <ac:spMk id="20" creationId="{2A118FAF-125A-4D48-9236-EB6047275CE5}"/>
          </ac:spMkLst>
        </pc:spChg>
        <pc:spChg chg="mod">
          <ac:chgData name="MS Director" userId="94ded8be-1f52-4f6c-9c46-5b7405c8e432" providerId="ADAL" clId="{5BA32013-EA93-444D-BBAC-81C9B4768683}" dt="2022-04-05T10:31:27.120" v="917" actId="1076"/>
          <ac:spMkLst>
            <pc:docMk/>
            <pc:sldMk cId="3766468447" sldId="289"/>
            <ac:spMk id="51" creationId="{D3C27B2D-2A6C-435B-8FDE-2AE779E03D9C}"/>
          </ac:spMkLst>
        </pc:spChg>
        <pc:picChg chg="mod">
          <ac:chgData name="MS Director" userId="94ded8be-1f52-4f6c-9c46-5b7405c8e432" providerId="ADAL" clId="{5BA32013-EA93-444D-BBAC-81C9B4768683}" dt="2022-04-04T14:49:46.976" v="817" actId="1076"/>
          <ac:picMkLst>
            <pc:docMk/>
            <pc:sldMk cId="3766468447" sldId="289"/>
            <ac:picMk id="54" creationId="{812DFE10-B998-4BA6-BBE8-EAF518B6AC9B}"/>
          </ac:picMkLst>
        </pc:picChg>
      </pc:sldChg>
      <pc:sldChg chg="modSp mod addCm">
        <pc:chgData name="MS Director" userId="94ded8be-1f52-4f6c-9c46-5b7405c8e432" providerId="ADAL" clId="{5BA32013-EA93-444D-BBAC-81C9B4768683}" dt="2022-04-06T14:59:10.225" v="1009" actId="20577"/>
        <pc:sldMkLst>
          <pc:docMk/>
          <pc:sldMk cId="457522742" sldId="293"/>
        </pc:sldMkLst>
        <pc:spChg chg="mod">
          <ac:chgData name="MS Director" userId="94ded8be-1f52-4f6c-9c46-5b7405c8e432" providerId="ADAL" clId="{5BA32013-EA93-444D-BBAC-81C9B4768683}" dt="2022-04-06T14:59:10.225" v="1009" actId="20577"/>
          <ac:spMkLst>
            <pc:docMk/>
            <pc:sldMk cId="457522742" sldId="293"/>
            <ac:spMk id="24" creationId="{C1352193-1415-4C34-B3F2-6FA737CCF053}"/>
          </ac:spMkLst>
        </pc:spChg>
      </pc:sldChg>
      <pc:sldChg chg="modSp mod">
        <pc:chgData name="MS Director" userId="94ded8be-1f52-4f6c-9c46-5b7405c8e432" providerId="ADAL" clId="{5BA32013-EA93-444D-BBAC-81C9B4768683}" dt="2022-04-06T14:57:10.201" v="942" actId="14100"/>
        <pc:sldMkLst>
          <pc:docMk/>
          <pc:sldMk cId="3608953396" sldId="294"/>
        </pc:sldMkLst>
        <pc:spChg chg="mod">
          <ac:chgData name="MS Director" userId="94ded8be-1f52-4f6c-9c46-5b7405c8e432" providerId="ADAL" clId="{5BA32013-EA93-444D-BBAC-81C9B4768683}" dt="2022-04-06T14:57:10.201" v="942" actId="14100"/>
          <ac:spMkLst>
            <pc:docMk/>
            <pc:sldMk cId="3608953396" sldId="294"/>
            <ac:spMk id="29" creationId="{8FF268E9-6950-48B6-AC86-87D08F88BB8C}"/>
          </ac:spMkLst>
        </pc:spChg>
      </pc:sldChg>
    </pc:docChg>
  </pc:docChgLst>
  <pc:docChgLst>
    <pc:chgData name="Gemma" userId="S::youngg123_hotmail.com#ext#@masteryscience.onmicrosoft.com::dddf1b9d-d09d-4689-bdef-6a9e9a57eeb9" providerId="AD" clId="Web-{2F1E673F-E345-40D1-9E8D-B17D26287BD3}"/>
    <pc:docChg chg="modSld">
      <pc:chgData name="Gemma" userId="S::youngg123_hotmail.com#ext#@masteryscience.onmicrosoft.com::dddf1b9d-d09d-4689-bdef-6a9e9a57eeb9" providerId="AD" clId="Web-{2F1E673F-E345-40D1-9E8D-B17D26287BD3}" dt="2022-04-06T14:50:54.081" v="1" actId="20577"/>
      <pc:docMkLst>
        <pc:docMk/>
      </pc:docMkLst>
      <pc:sldChg chg="modSp">
        <pc:chgData name="Gemma" userId="S::youngg123_hotmail.com#ext#@masteryscience.onmicrosoft.com::dddf1b9d-d09d-4689-bdef-6a9e9a57eeb9" providerId="AD" clId="Web-{2F1E673F-E345-40D1-9E8D-B17D26287BD3}" dt="2022-04-06T14:50:54.081" v="1" actId="20577"/>
        <pc:sldMkLst>
          <pc:docMk/>
          <pc:sldMk cId="3231427137" sldId="266"/>
        </pc:sldMkLst>
        <pc:spChg chg="mod">
          <ac:chgData name="Gemma" userId="S::youngg123_hotmail.com#ext#@masteryscience.onmicrosoft.com::dddf1b9d-d09d-4689-bdef-6a9e9a57eeb9" providerId="AD" clId="Web-{2F1E673F-E345-40D1-9E8D-B17D26287BD3}" dt="2022-04-06T14:50:54.081" v="1" actId="20577"/>
          <ac:spMkLst>
            <pc:docMk/>
            <pc:sldMk cId="3231427137" sldId="266"/>
            <ac:spMk id="4" creationId="{2B3BF2E0-A4DF-4F28-94FB-B86DA0EE47A6}"/>
          </ac:spMkLst>
        </pc:spChg>
      </pc:sldChg>
    </pc:docChg>
  </pc:docChgLst>
  <pc:docChgLst>
    <pc:chgData name="Gemma Young" userId="652694ebf482f56f" providerId="LiveId" clId="{6E718B33-4D4A-4675-8B91-D07FBCAE54CB}"/>
    <pc:docChg chg="undo redo custSel addSld delSld modSld sldOrd">
      <pc:chgData name="Gemma Young" userId="652694ebf482f56f" providerId="LiveId" clId="{6E718B33-4D4A-4675-8B91-D07FBCAE54CB}" dt="2022-04-07T09:47:49.102" v="6848" actId="20577"/>
      <pc:docMkLst>
        <pc:docMk/>
      </pc:docMkLst>
      <pc:sldChg chg="delSp mod">
        <pc:chgData name="Gemma Young" userId="652694ebf482f56f" providerId="LiveId" clId="{6E718B33-4D4A-4675-8B91-D07FBCAE54CB}" dt="2022-04-07T09:25:41.720" v="6796" actId="478"/>
        <pc:sldMkLst>
          <pc:docMk/>
          <pc:sldMk cId="1930654075" sldId="264"/>
        </pc:sldMkLst>
        <pc:spChg chg="del">
          <ac:chgData name="Gemma Young" userId="652694ebf482f56f" providerId="LiveId" clId="{6E718B33-4D4A-4675-8B91-D07FBCAE54CB}" dt="2022-04-07T09:25:41.720" v="6796" actId="478"/>
          <ac:spMkLst>
            <pc:docMk/>
            <pc:sldMk cId="1930654075" sldId="264"/>
            <ac:spMk id="2" creationId="{1E9B96CB-DACE-4DD5-AF77-B92BE31C7626}"/>
          </ac:spMkLst>
        </pc:spChg>
      </pc:sldChg>
      <pc:sldChg chg="modSp mod delCm">
        <pc:chgData name="Gemma Young" userId="652694ebf482f56f" providerId="LiveId" clId="{6E718B33-4D4A-4675-8B91-D07FBCAE54CB}" dt="2022-04-07T09:30:39.420" v="6797"/>
        <pc:sldMkLst>
          <pc:docMk/>
          <pc:sldMk cId="3231427137" sldId="266"/>
        </pc:sldMkLst>
        <pc:spChg chg="mod">
          <ac:chgData name="Gemma Young" userId="652694ebf482f56f" providerId="LiveId" clId="{6E718B33-4D4A-4675-8B91-D07FBCAE54CB}" dt="2022-04-04T08:46:40.241" v="3473" actId="122"/>
          <ac:spMkLst>
            <pc:docMk/>
            <pc:sldMk cId="3231427137" sldId="266"/>
            <ac:spMk id="4" creationId="{2B3BF2E0-A4DF-4F28-94FB-B86DA0EE47A6}"/>
          </ac:spMkLst>
        </pc:spChg>
      </pc:sldChg>
      <pc:sldChg chg="del">
        <pc:chgData name="Gemma Young" userId="652694ebf482f56f" providerId="LiveId" clId="{6E718B33-4D4A-4675-8B91-D07FBCAE54CB}" dt="2022-03-21T14:50:39.637" v="6" actId="47"/>
        <pc:sldMkLst>
          <pc:docMk/>
          <pc:sldMk cId="2784274817" sldId="268"/>
        </pc:sldMkLst>
      </pc:sldChg>
      <pc:sldChg chg="addSp delSp modSp mod addCm">
        <pc:chgData name="Gemma Young" userId="652694ebf482f56f" providerId="LiveId" clId="{6E718B33-4D4A-4675-8B91-D07FBCAE54CB}" dt="2022-03-23T14:32:13.695" v="2308"/>
        <pc:sldMkLst>
          <pc:docMk/>
          <pc:sldMk cId="476471748" sldId="272"/>
        </pc:sldMkLst>
        <pc:spChg chg="del">
          <ac:chgData name="Gemma Young" userId="652694ebf482f56f" providerId="LiveId" clId="{6E718B33-4D4A-4675-8B91-D07FBCAE54CB}" dt="2022-03-21T14:50:35.809" v="2" actId="478"/>
          <ac:spMkLst>
            <pc:docMk/>
            <pc:sldMk cId="476471748" sldId="272"/>
            <ac:spMk id="4" creationId="{659A95A1-38A7-45D4-B7FA-81ED202690C5}"/>
          </ac:spMkLst>
        </pc:spChg>
        <pc:spChg chg="del">
          <ac:chgData name="Gemma Young" userId="652694ebf482f56f" providerId="LiveId" clId="{6E718B33-4D4A-4675-8B91-D07FBCAE54CB}" dt="2022-03-21T14:50:33.877" v="1" actId="478"/>
          <ac:spMkLst>
            <pc:docMk/>
            <pc:sldMk cId="476471748" sldId="272"/>
            <ac:spMk id="5" creationId="{85601A68-A504-4617-A52D-DB145F65C023}"/>
          </ac:spMkLst>
        </pc:spChg>
        <pc:spChg chg="add mod">
          <ac:chgData name="Gemma Young" userId="652694ebf482f56f" providerId="LiveId" clId="{6E718B33-4D4A-4675-8B91-D07FBCAE54CB}" dt="2022-03-21T15:38:48.975" v="301" actId="14100"/>
          <ac:spMkLst>
            <pc:docMk/>
            <pc:sldMk cId="476471748" sldId="272"/>
            <ac:spMk id="6" creationId="{CD9A3CA1-9D96-4947-8310-D3856711709A}"/>
          </ac:spMkLst>
        </pc:spChg>
        <pc:picChg chg="add del mod">
          <ac:chgData name="Gemma Young" userId="652694ebf482f56f" providerId="LiveId" clId="{6E718B33-4D4A-4675-8B91-D07FBCAE54CB}" dt="2022-03-21T15:59:42.076" v="341" actId="478"/>
          <ac:picMkLst>
            <pc:docMk/>
            <pc:sldMk cId="476471748" sldId="272"/>
            <ac:picMk id="7" creationId="{A4B6D8B1-7A48-4914-9D8E-0D0C8C457ACF}"/>
          </ac:picMkLst>
        </pc:picChg>
        <pc:picChg chg="add del mod">
          <ac:chgData name="Gemma Young" userId="652694ebf482f56f" providerId="LiveId" clId="{6E718B33-4D4A-4675-8B91-D07FBCAE54CB}" dt="2022-03-21T16:00:00.364" v="346" actId="478"/>
          <ac:picMkLst>
            <pc:docMk/>
            <pc:sldMk cId="476471748" sldId="272"/>
            <ac:picMk id="8" creationId="{8780083C-C282-4A6A-82CC-8F8819C3E505}"/>
          </ac:picMkLst>
        </pc:picChg>
        <pc:picChg chg="add mod">
          <ac:chgData name="Gemma Young" userId="652694ebf482f56f" providerId="LiveId" clId="{6E718B33-4D4A-4675-8B91-D07FBCAE54CB}" dt="2022-03-21T16:00:05.195" v="348" actId="1076"/>
          <ac:picMkLst>
            <pc:docMk/>
            <pc:sldMk cId="476471748" sldId="272"/>
            <ac:picMk id="9" creationId="{4C202E9A-A664-4416-A33E-71E42D925343}"/>
          </ac:picMkLst>
        </pc:picChg>
        <pc:picChg chg="add mod">
          <ac:chgData name="Gemma Young" userId="652694ebf482f56f" providerId="LiveId" clId="{6E718B33-4D4A-4675-8B91-D07FBCAE54CB}" dt="2022-03-21T16:00:01.401" v="347"/>
          <ac:picMkLst>
            <pc:docMk/>
            <pc:sldMk cId="476471748" sldId="272"/>
            <ac:picMk id="10" creationId="{971ACAB2-175E-4784-8AA2-864037DD715C}"/>
          </ac:picMkLst>
        </pc:picChg>
        <pc:picChg chg="add mod">
          <ac:chgData name="Gemma Young" userId="652694ebf482f56f" providerId="LiveId" clId="{6E718B33-4D4A-4675-8B91-D07FBCAE54CB}" dt="2022-03-21T16:11:16.621" v="360" actId="1076"/>
          <ac:picMkLst>
            <pc:docMk/>
            <pc:sldMk cId="476471748" sldId="272"/>
            <ac:picMk id="30722" creationId="{E1FB5801-5AAC-45C7-9BE1-D0147BEF9460}"/>
          </ac:picMkLst>
        </pc:picChg>
      </pc:sldChg>
      <pc:sldChg chg="del">
        <pc:chgData name="Gemma Young" userId="652694ebf482f56f" providerId="LiveId" clId="{6E718B33-4D4A-4675-8B91-D07FBCAE54CB}" dt="2022-03-21T14:50:37.577" v="3" actId="47"/>
        <pc:sldMkLst>
          <pc:docMk/>
          <pc:sldMk cId="2380902734" sldId="273"/>
        </pc:sldMkLst>
      </pc:sldChg>
      <pc:sldChg chg="del">
        <pc:chgData name="Gemma Young" userId="652694ebf482f56f" providerId="LiveId" clId="{6E718B33-4D4A-4675-8B91-D07FBCAE54CB}" dt="2022-03-22T12:20:18.431" v="643" actId="47"/>
        <pc:sldMkLst>
          <pc:docMk/>
          <pc:sldMk cId="2733339523" sldId="277"/>
        </pc:sldMkLst>
      </pc:sldChg>
      <pc:sldChg chg="addSp delSp modSp add mod delCm modCm">
        <pc:chgData name="Gemma Young" userId="652694ebf482f56f" providerId="LiveId" clId="{6E718B33-4D4A-4675-8B91-D07FBCAE54CB}" dt="2022-04-07T09:30:46.448" v="6799"/>
        <pc:sldMkLst>
          <pc:docMk/>
          <pc:sldMk cId="3076755829" sldId="278"/>
        </pc:sldMkLst>
        <pc:spChg chg="add del">
          <ac:chgData name="Gemma Young" userId="652694ebf482f56f" providerId="LiveId" clId="{6E718B33-4D4A-4675-8B91-D07FBCAE54CB}" dt="2022-04-05T08:49:16.317" v="5208" actId="478"/>
          <ac:spMkLst>
            <pc:docMk/>
            <pc:sldMk cId="3076755829" sldId="278"/>
            <ac:spMk id="2" creationId="{92B0565C-F176-4B1D-AD84-94C63526D2E8}"/>
          </ac:spMkLst>
        </pc:spChg>
        <pc:spChg chg="add del mod">
          <ac:chgData name="Gemma Young" userId="652694ebf482f56f" providerId="LiveId" clId="{6E718B33-4D4A-4675-8B91-D07FBCAE54CB}" dt="2022-04-05T08:49:51.342" v="5210" actId="478"/>
          <ac:spMkLst>
            <pc:docMk/>
            <pc:sldMk cId="3076755829" sldId="278"/>
            <ac:spMk id="5" creationId="{61A3368D-3F88-40EE-B00B-F58D3DB824FF}"/>
          </ac:spMkLst>
        </pc:spChg>
        <pc:spChg chg="mod">
          <ac:chgData name="Gemma Young" userId="652694ebf482f56f" providerId="LiveId" clId="{6E718B33-4D4A-4675-8B91-D07FBCAE54CB}" dt="2022-04-05T08:50:21.463" v="5216" actId="20577"/>
          <ac:spMkLst>
            <pc:docMk/>
            <pc:sldMk cId="3076755829" sldId="278"/>
            <ac:spMk id="6" creationId="{CD9A3CA1-9D96-4947-8310-D3856711709A}"/>
          </ac:spMkLst>
        </pc:spChg>
        <pc:spChg chg="mod">
          <ac:chgData name="Gemma Young" userId="652694ebf482f56f" providerId="LiveId" clId="{6E718B33-4D4A-4675-8B91-D07FBCAE54CB}" dt="2022-04-04T09:29:12.069" v="3658" actId="1076"/>
          <ac:spMkLst>
            <pc:docMk/>
            <pc:sldMk cId="3076755829" sldId="278"/>
            <ac:spMk id="7" creationId="{C0CD159F-539A-F147-A68E-D9BB489C828E}"/>
          </ac:spMkLst>
        </pc:spChg>
        <pc:spChg chg="mod">
          <ac:chgData name="Gemma Young" userId="652694ebf482f56f" providerId="LiveId" clId="{6E718B33-4D4A-4675-8B91-D07FBCAE54CB}" dt="2022-04-05T08:50:05.892" v="5215" actId="14100"/>
          <ac:spMkLst>
            <pc:docMk/>
            <pc:sldMk cId="3076755829" sldId="278"/>
            <ac:spMk id="13" creationId="{13C9EC0F-7649-482F-B844-A443266E7F48}"/>
          </ac:spMkLst>
        </pc:spChg>
        <pc:spChg chg="mod">
          <ac:chgData name="Gemma Young" userId="652694ebf482f56f" providerId="LiveId" clId="{6E718B33-4D4A-4675-8B91-D07FBCAE54CB}" dt="2022-04-05T08:50:00" v="5212" actId="14100"/>
          <ac:spMkLst>
            <pc:docMk/>
            <pc:sldMk cId="3076755829" sldId="278"/>
            <ac:spMk id="14" creationId="{C7D63617-EA7E-4D7A-944C-DFD4E977A0E2}"/>
          </ac:spMkLst>
        </pc:spChg>
        <pc:spChg chg="add del mod">
          <ac:chgData name="Gemma Young" userId="652694ebf482f56f" providerId="LiveId" clId="{6E718B33-4D4A-4675-8B91-D07FBCAE54CB}" dt="2022-04-04T09:08:22.335" v="3500" actId="478"/>
          <ac:spMkLst>
            <pc:docMk/>
            <pc:sldMk cId="3076755829" sldId="278"/>
            <ac:spMk id="15" creationId="{1A9BD630-D31A-4B33-A548-5219DEA5396D}"/>
          </ac:spMkLst>
        </pc:spChg>
        <pc:spChg chg="add del mod ord">
          <ac:chgData name="Gemma Young" userId="652694ebf482f56f" providerId="LiveId" clId="{6E718B33-4D4A-4675-8B91-D07FBCAE54CB}" dt="2022-04-05T08:55:04.189" v="5238" actId="478"/>
          <ac:spMkLst>
            <pc:docMk/>
            <pc:sldMk cId="3076755829" sldId="278"/>
            <ac:spMk id="15" creationId="{89020519-C7F2-4DCE-998A-8EFDAA9ECF32}"/>
          </ac:spMkLst>
        </pc:spChg>
        <pc:spChg chg="add mod ord">
          <ac:chgData name="Gemma Young" userId="652694ebf482f56f" providerId="LiveId" clId="{6E718B33-4D4A-4675-8B91-D07FBCAE54CB}" dt="2022-04-04T09:25:28.025" v="3570" actId="207"/>
          <ac:spMkLst>
            <pc:docMk/>
            <pc:sldMk cId="3076755829" sldId="278"/>
            <ac:spMk id="16" creationId="{03B1FA3E-7E3A-4C18-A6F4-94042D170E99}"/>
          </ac:spMkLst>
        </pc:spChg>
        <pc:spChg chg="add mod">
          <ac:chgData name="Gemma Young" userId="652694ebf482f56f" providerId="LiveId" clId="{6E718B33-4D4A-4675-8B91-D07FBCAE54CB}" dt="2022-04-04T09:28:57.232" v="3656" actId="1076"/>
          <ac:spMkLst>
            <pc:docMk/>
            <pc:sldMk cId="3076755829" sldId="278"/>
            <ac:spMk id="17" creationId="{79BCAFFF-42CA-4DB3-9187-5E3B91A5FCC5}"/>
          </ac:spMkLst>
        </pc:spChg>
        <pc:spChg chg="add del">
          <ac:chgData name="Gemma Young" userId="652694ebf482f56f" providerId="LiveId" clId="{6E718B33-4D4A-4675-8B91-D07FBCAE54CB}" dt="2022-04-05T08:55:21.300" v="5240" actId="478"/>
          <ac:spMkLst>
            <pc:docMk/>
            <pc:sldMk cId="3076755829" sldId="278"/>
            <ac:spMk id="18" creationId="{B6BEDF0F-2BBA-456E-A21A-7835B737BB59}"/>
          </ac:spMkLst>
        </pc:spChg>
        <pc:spChg chg="add mod">
          <ac:chgData name="Gemma Young" userId="652694ebf482f56f" providerId="LiveId" clId="{6E718B33-4D4A-4675-8B91-D07FBCAE54CB}" dt="2022-04-05T08:56:14.082" v="5244" actId="207"/>
          <ac:spMkLst>
            <pc:docMk/>
            <pc:sldMk cId="3076755829" sldId="278"/>
            <ac:spMk id="19" creationId="{2CD8E0B4-E870-478B-9734-F4422A859A54}"/>
          </ac:spMkLst>
        </pc:spChg>
        <pc:grpChg chg="add mod">
          <ac:chgData name="Gemma Young" userId="652694ebf482f56f" providerId="LiveId" clId="{6E718B33-4D4A-4675-8B91-D07FBCAE54CB}" dt="2022-04-05T08:53:34.961" v="5228" actId="1076"/>
          <ac:grpSpMkLst>
            <pc:docMk/>
            <pc:sldMk cId="3076755829" sldId="278"/>
            <ac:grpSpMk id="12" creationId="{F68B122D-0E66-42F6-B7D6-056186324D0A}"/>
          </ac:grpSpMkLst>
        </pc:grpChg>
        <pc:graphicFrameChg chg="add del mod modGraphic">
          <ac:chgData name="Gemma Young" userId="652694ebf482f56f" providerId="LiveId" clId="{6E718B33-4D4A-4675-8B91-D07FBCAE54CB}" dt="2022-04-05T08:51:45.527" v="5217" actId="478"/>
          <ac:graphicFrameMkLst>
            <pc:docMk/>
            <pc:sldMk cId="3076755829" sldId="278"/>
            <ac:graphicFrameMk id="9" creationId="{32AFD0BB-B10E-4C98-8F67-A205A17FFBA7}"/>
          </ac:graphicFrameMkLst>
        </pc:graphicFrameChg>
        <pc:picChg chg="del">
          <ac:chgData name="Gemma Young" userId="652694ebf482f56f" providerId="LiveId" clId="{6E718B33-4D4A-4675-8B91-D07FBCAE54CB}" dt="2022-04-04T08:47:30.280" v="3494" actId="478"/>
          <ac:picMkLst>
            <pc:docMk/>
            <pc:sldMk cId="3076755829" sldId="278"/>
            <ac:picMk id="2" creationId="{35449CCC-3077-8E42-9CE8-DB8E00138D45}"/>
          </ac:picMkLst>
        </pc:picChg>
        <pc:picChg chg="add mod">
          <ac:chgData name="Gemma Young" userId="652694ebf482f56f" providerId="LiveId" clId="{6E718B33-4D4A-4675-8B91-D07FBCAE54CB}" dt="2022-04-04T09:29:15.141" v="3659" actId="1076"/>
          <ac:picMkLst>
            <pc:docMk/>
            <pc:sldMk cId="3076755829" sldId="278"/>
            <ac:picMk id="3" creationId="{8DB8EA7A-1459-4343-8C79-9648330E4DE9}"/>
          </ac:picMkLst>
        </pc:picChg>
        <pc:picChg chg="add mod">
          <ac:chgData name="Gemma Young" userId="652694ebf482f56f" providerId="LiveId" clId="{6E718B33-4D4A-4675-8B91-D07FBCAE54CB}" dt="2022-04-04T09:44:36.232" v="3865" actId="1076"/>
          <ac:picMkLst>
            <pc:docMk/>
            <pc:sldMk cId="3076755829" sldId="278"/>
            <ac:picMk id="4" creationId="{9AF0F920-13C4-48A7-A0C3-0BDCE8EBA02C}"/>
          </ac:picMkLst>
        </pc:picChg>
        <pc:picChg chg="add mod">
          <ac:chgData name="Gemma Young" userId="652694ebf482f56f" providerId="LiveId" clId="{6E718B33-4D4A-4675-8B91-D07FBCAE54CB}" dt="2022-04-05T08:53:26.875" v="5227" actId="1076"/>
          <ac:picMkLst>
            <pc:docMk/>
            <pc:sldMk cId="3076755829" sldId="278"/>
            <ac:picMk id="10" creationId="{EA0F34EE-A6BE-473B-A24E-7BE688F8560D}"/>
          </ac:picMkLst>
        </pc:picChg>
        <pc:picChg chg="add mod">
          <ac:chgData name="Gemma Young" userId="652694ebf482f56f" providerId="LiveId" clId="{6E718B33-4D4A-4675-8B91-D07FBCAE54CB}" dt="2022-04-04T09:26:32.316" v="3588" actId="1076"/>
          <ac:picMkLst>
            <pc:docMk/>
            <pc:sldMk cId="3076755829" sldId="278"/>
            <ac:picMk id="11" creationId="{882357CD-20D3-44DD-B25A-D541D3FA7C58}"/>
          </ac:picMkLst>
        </pc:picChg>
        <pc:picChg chg="add del mod">
          <ac:chgData name="Gemma Young" userId="652694ebf482f56f" providerId="LiveId" clId="{6E718B33-4D4A-4675-8B91-D07FBCAE54CB}" dt="2022-03-21T16:04:23.485" v="356" actId="478"/>
          <ac:picMkLst>
            <pc:docMk/>
            <pc:sldMk cId="3076755829" sldId="278"/>
            <ac:picMk id="29698" creationId="{DB6B19EC-ABAC-45FA-86A2-65CD581ED041}"/>
          </ac:picMkLst>
        </pc:picChg>
        <pc:picChg chg="add del mod">
          <ac:chgData name="Gemma Young" userId="652694ebf482f56f" providerId="LiveId" clId="{6E718B33-4D4A-4675-8B91-D07FBCAE54CB}" dt="2022-04-04T09:13:21.492" v="3504" actId="478"/>
          <ac:picMkLst>
            <pc:docMk/>
            <pc:sldMk cId="3076755829" sldId="278"/>
            <ac:picMk id="29700" creationId="{068E6F17-C37A-44EE-BB89-54470B8248E8}"/>
          </ac:picMkLst>
        </pc:picChg>
        <pc:picChg chg="add del mod">
          <ac:chgData name="Gemma Young" userId="652694ebf482f56f" providerId="LiveId" clId="{6E718B33-4D4A-4675-8B91-D07FBCAE54CB}" dt="2022-04-04T09:27:52.537" v="3647" actId="478"/>
          <ac:picMkLst>
            <pc:docMk/>
            <pc:sldMk cId="3076755829" sldId="278"/>
            <ac:picMk id="29702" creationId="{D424594E-4998-4D0F-BDD3-02FD4098E266}"/>
          </ac:picMkLst>
        </pc:picChg>
        <pc:cxnChg chg="add del mod">
          <ac:chgData name="Gemma Young" userId="652694ebf482f56f" providerId="LiveId" clId="{6E718B33-4D4A-4675-8B91-D07FBCAE54CB}" dt="2022-04-04T09:08:35.743" v="3503" actId="478"/>
          <ac:cxnSpMkLst>
            <pc:docMk/>
            <pc:sldMk cId="3076755829" sldId="278"/>
            <ac:cxnSpMk id="5" creationId="{F9573EC2-A3E0-4702-9BA5-5EE2985AEB1F}"/>
          </ac:cxnSpMkLst>
        </pc:cxnChg>
      </pc:sldChg>
      <pc:sldChg chg="del">
        <pc:chgData name="Gemma Young" userId="652694ebf482f56f" providerId="LiveId" clId="{6E718B33-4D4A-4675-8B91-D07FBCAE54CB}" dt="2022-03-21T14:50:38.196" v="4" actId="47"/>
        <pc:sldMkLst>
          <pc:docMk/>
          <pc:sldMk cId="291908139" sldId="279"/>
        </pc:sldMkLst>
      </pc:sldChg>
      <pc:sldChg chg="addSp delSp modSp add mod delAnim modAnim delCm modCm">
        <pc:chgData name="Gemma Young" userId="652694ebf482f56f" providerId="LiveId" clId="{6E718B33-4D4A-4675-8B91-D07FBCAE54CB}" dt="2022-04-07T09:30:51.896" v="6801"/>
        <pc:sldMkLst>
          <pc:docMk/>
          <pc:sldMk cId="4090995402" sldId="279"/>
        </pc:sldMkLst>
        <pc:spChg chg="add mod ord">
          <ac:chgData name="Gemma Young" userId="652694ebf482f56f" providerId="LiveId" clId="{6E718B33-4D4A-4675-8B91-D07FBCAE54CB}" dt="2022-03-21T16:28:10.082" v="473" actId="1076"/>
          <ac:spMkLst>
            <pc:docMk/>
            <pc:sldMk cId="4090995402" sldId="279"/>
            <ac:spMk id="2" creationId="{74555BFB-0B0D-4502-AF5B-47FB16029B9F}"/>
          </ac:spMkLst>
        </pc:spChg>
        <pc:spChg chg="add del">
          <ac:chgData name="Gemma Young" userId="652694ebf482f56f" providerId="LiveId" clId="{6E718B33-4D4A-4675-8B91-D07FBCAE54CB}" dt="2022-03-21T16:23:31.561" v="383" actId="478"/>
          <ac:spMkLst>
            <pc:docMk/>
            <pc:sldMk cId="4090995402" sldId="279"/>
            <ac:spMk id="5" creationId="{A20081D5-DE7B-4845-BB82-35A9B7493C4D}"/>
          </ac:spMkLst>
        </pc:spChg>
        <pc:spChg chg="mod">
          <ac:chgData name="Gemma Young" userId="652694ebf482f56f" providerId="LiveId" clId="{6E718B33-4D4A-4675-8B91-D07FBCAE54CB}" dt="2022-04-04T09:44:22.684" v="3862" actId="1076"/>
          <ac:spMkLst>
            <pc:docMk/>
            <pc:sldMk cId="4090995402" sldId="279"/>
            <ac:spMk id="6" creationId="{CD9A3CA1-9D96-4947-8310-D3856711709A}"/>
          </ac:spMkLst>
        </pc:spChg>
        <pc:spChg chg="add mod">
          <ac:chgData name="Gemma Young" userId="652694ebf482f56f" providerId="LiveId" clId="{6E718B33-4D4A-4675-8B91-D07FBCAE54CB}" dt="2022-03-21T17:08:23.531" v="607" actId="207"/>
          <ac:spMkLst>
            <pc:docMk/>
            <pc:sldMk cId="4090995402" sldId="279"/>
            <ac:spMk id="7" creationId="{BDAF2162-C0AE-4B83-A7A4-C6CA514729F9}"/>
          </ac:spMkLst>
        </pc:spChg>
        <pc:spChg chg="add mod">
          <ac:chgData name="Gemma Young" userId="652694ebf482f56f" providerId="LiveId" clId="{6E718B33-4D4A-4675-8B91-D07FBCAE54CB}" dt="2022-03-21T16:30:11.794" v="486" actId="164"/>
          <ac:spMkLst>
            <pc:docMk/>
            <pc:sldMk cId="4090995402" sldId="279"/>
            <ac:spMk id="8" creationId="{353CFEAC-00EF-4B8B-8615-349AC4AFAE25}"/>
          </ac:spMkLst>
        </pc:spChg>
        <pc:spChg chg="add mod ord">
          <ac:chgData name="Gemma Young" userId="652694ebf482f56f" providerId="LiveId" clId="{6E718B33-4D4A-4675-8B91-D07FBCAE54CB}" dt="2022-03-21T17:08:22.580" v="606" actId="207"/>
          <ac:spMkLst>
            <pc:docMk/>
            <pc:sldMk cId="4090995402" sldId="279"/>
            <ac:spMk id="9" creationId="{6AB11E78-4E82-4BC0-94D0-F2CACC60E2BC}"/>
          </ac:spMkLst>
        </pc:spChg>
        <pc:spChg chg="add mod">
          <ac:chgData name="Gemma Young" userId="652694ebf482f56f" providerId="LiveId" clId="{6E718B33-4D4A-4675-8B91-D07FBCAE54CB}" dt="2022-03-22T12:29:35.982" v="950" actId="14100"/>
          <ac:spMkLst>
            <pc:docMk/>
            <pc:sldMk cId="4090995402" sldId="279"/>
            <ac:spMk id="10" creationId="{0FE5F448-4E2C-4014-9068-BE2CC2F36F42}"/>
          </ac:spMkLst>
        </pc:spChg>
        <pc:spChg chg="add mod">
          <ac:chgData name="Gemma Young" userId="652694ebf482f56f" providerId="LiveId" clId="{6E718B33-4D4A-4675-8B91-D07FBCAE54CB}" dt="2022-03-21T16:30:11.794" v="486" actId="164"/>
          <ac:spMkLst>
            <pc:docMk/>
            <pc:sldMk cId="4090995402" sldId="279"/>
            <ac:spMk id="11" creationId="{22F10F0F-13CA-48A6-80A6-12C7E82595D4}"/>
          </ac:spMkLst>
        </pc:spChg>
        <pc:spChg chg="add mod">
          <ac:chgData name="Gemma Young" userId="652694ebf482f56f" providerId="LiveId" clId="{6E718B33-4D4A-4675-8B91-D07FBCAE54CB}" dt="2022-03-21T16:30:11.794" v="486" actId="164"/>
          <ac:spMkLst>
            <pc:docMk/>
            <pc:sldMk cId="4090995402" sldId="279"/>
            <ac:spMk id="12" creationId="{4E360511-7973-4868-A39F-63CA6C506A11}"/>
          </ac:spMkLst>
        </pc:spChg>
        <pc:spChg chg="add mod">
          <ac:chgData name="Gemma Young" userId="652694ebf482f56f" providerId="LiveId" clId="{6E718B33-4D4A-4675-8B91-D07FBCAE54CB}" dt="2022-03-22T12:29:29.394" v="948" actId="14100"/>
          <ac:spMkLst>
            <pc:docMk/>
            <pc:sldMk cId="4090995402" sldId="279"/>
            <ac:spMk id="13" creationId="{3679D367-FDEC-4073-8791-4857C1DA9D3E}"/>
          </ac:spMkLst>
        </pc:spChg>
        <pc:spChg chg="add mod">
          <ac:chgData name="Gemma Young" userId="652694ebf482f56f" providerId="LiveId" clId="{6E718B33-4D4A-4675-8B91-D07FBCAE54CB}" dt="2022-03-21T16:30:11.794" v="486" actId="164"/>
          <ac:spMkLst>
            <pc:docMk/>
            <pc:sldMk cId="4090995402" sldId="279"/>
            <ac:spMk id="14" creationId="{01134805-8034-4EDC-B7AE-8BD995C11CF3}"/>
          </ac:spMkLst>
        </pc:spChg>
        <pc:spChg chg="add mod">
          <ac:chgData name="Gemma Young" userId="652694ebf482f56f" providerId="LiveId" clId="{6E718B33-4D4A-4675-8B91-D07FBCAE54CB}" dt="2022-03-21T16:30:11.794" v="486" actId="164"/>
          <ac:spMkLst>
            <pc:docMk/>
            <pc:sldMk cId="4090995402" sldId="279"/>
            <ac:spMk id="15" creationId="{5FAE4D46-F2D0-43E6-84FB-CC352A2375DC}"/>
          </ac:spMkLst>
        </pc:spChg>
        <pc:spChg chg="add mod">
          <ac:chgData name="Gemma Young" userId="652694ebf482f56f" providerId="LiveId" clId="{6E718B33-4D4A-4675-8B91-D07FBCAE54CB}" dt="2022-03-22T12:30:44.581" v="973" actId="14100"/>
          <ac:spMkLst>
            <pc:docMk/>
            <pc:sldMk cId="4090995402" sldId="279"/>
            <ac:spMk id="16" creationId="{774FFB04-E5BC-4B3B-900F-73D2A277DED9}"/>
          </ac:spMkLst>
        </pc:spChg>
        <pc:spChg chg="add mod">
          <ac:chgData name="Gemma Young" userId="652694ebf482f56f" providerId="LiveId" clId="{6E718B33-4D4A-4675-8B91-D07FBCAE54CB}" dt="2022-03-21T16:30:11.794" v="486" actId="164"/>
          <ac:spMkLst>
            <pc:docMk/>
            <pc:sldMk cId="4090995402" sldId="279"/>
            <ac:spMk id="17" creationId="{7A81C6C0-5160-463A-BFA1-C9D2C6CB6D8B}"/>
          </ac:spMkLst>
        </pc:spChg>
        <pc:spChg chg="add mod ord">
          <ac:chgData name="Gemma Young" userId="652694ebf482f56f" providerId="LiveId" clId="{6E718B33-4D4A-4675-8B91-D07FBCAE54CB}" dt="2022-03-21T16:30:11.794" v="486" actId="164"/>
          <ac:spMkLst>
            <pc:docMk/>
            <pc:sldMk cId="4090995402" sldId="279"/>
            <ac:spMk id="18" creationId="{5347E6FB-2492-4AED-9672-BCF34BD1747B}"/>
          </ac:spMkLst>
        </pc:spChg>
        <pc:spChg chg="add mod">
          <ac:chgData name="Gemma Young" userId="652694ebf482f56f" providerId="LiveId" clId="{6E718B33-4D4A-4675-8B91-D07FBCAE54CB}" dt="2022-03-21T16:57:21.741" v="569" actId="1076"/>
          <ac:spMkLst>
            <pc:docMk/>
            <pc:sldMk cId="4090995402" sldId="279"/>
            <ac:spMk id="19" creationId="{8C1CADDE-1B73-4A09-8ECC-5F52519A3722}"/>
          </ac:spMkLst>
        </pc:spChg>
        <pc:spChg chg="add mod">
          <ac:chgData name="Gemma Young" userId="652694ebf482f56f" providerId="LiveId" clId="{6E718B33-4D4A-4675-8B91-D07FBCAE54CB}" dt="2022-03-21T16:30:11.794" v="486" actId="164"/>
          <ac:spMkLst>
            <pc:docMk/>
            <pc:sldMk cId="4090995402" sldId="279"/>
            <ac:spMk id="20" creationId="{A358B1E0-A30A-4E20-9B2C-A3C8B40C68A2}"/>
          </ac:spMkLst>
        </pc:spChg>
        <pc:spChg chg="add mod">
          <ac:chgData name="Gemma Young" userId="652694ebf482f56f" providerId="LiveId" clId="{6E718B33-4D4A-4675-8B91-D07FBCAE54CB}" dt="2022-03-21T16:28:20.697" v="476" actId="1076"/>
          <ac:spMkLst>
            <pc:docMk/>
            <pc:sldMk cId="4090995402" sldId="279"/>
            <ac:spMk id="31" creationId="{3BE0B0FE-B888-4A29-AE8A-6E668293EDD3}"/>
          </ac:spMkLst>
        </pc:spChg>
        <pc:spChg chg="add mod ord">
          <ac:chgData name="Gemma Young" userId="652694ebf482f56f" providerId="LiveId" clId="{6E718B33-4D4A-4675-8B91-D07FBCAE54CB}" dt="2022-03-21T16:29:49.390" v="485" actId="167"/>
          <ac:spMkLst>
            <pc:docMk/>
            <pc:sldMk cId="4090995402" sldId="279"/>
            <ac:spMk id="35" creationId="{2095C62C-DFD6-4CE0-A22D-D3870739AF66}"/>
          </ac:spMkLst>
        </pc:spChg>
        <pc:spChg chg="add mod">
          <ac:chgData name="Gemma Young" userId="652694ebf482f56f" providerId="LiveId" clId="{6E718B33-4D4A-4675-8B91-D07FBCAE54CB}" dt="2022-03-24T12:01:29.777" v="3460" actId="20577"/>
          <ac:spMkLst>
            <pc:docMk/>
            <pc:sldMk cId="4090995402" sldId="279"/>
            <ac:spMk id="37" creationId="{822B6802-BC6D-4A66-B61D-E230765DF0B2}"/>
          </ac:spMkLst>
        </pc:spChg>
        <pc:spChg chg="add mod">
          <ac:chgData name="Gemma Young" userId="652694ebf482f56f" providerId="LiveId" clId="{6E718B33-4D4A-4675-8B91-D07FBCAE54CB}" dt="2022-03-22T12:30:08.033" v="962" actId="14100"/>
          <ac:spMkLst>
            <pc:docMk/>
            <pc:sldMk cId="4090995402" sldId="279"/>
            <ac:spMk id="40" creationId="{56F16C74-D76D-434B-81B4-24F696D87985}"/>
          </ac:spMkLst>
        </pc:spChg>
        <pc:spChg chg="add mod">
          <ac:chgData name="Gemma Young" userId="652694ebf482f56f" providerId="LiveId" clId="{6E718B33-4D4A-4675-8B91-D07FBCAE54CB}" dt="2022-03-21T16:32:44.770" v="541" actId="1076"/>
          <ac:spMkLst>
            <pc:docMk/>
            <pc:sldMk cId="4090995402" sldId="279"/>
            <ac:spMk id="41" creationId="{A2075A1A-2F48-47DC-80AD-8E6C94DDEE69}"/>
          </ac:spMkLst>
        </pc:spChg>
        <pc:spChg chg="add mod">
          <ac:chgData name="Gemma Young" userId="652694ebf482f56f" providerId="LiveId" clId="{6E718B33-4D4A-4675-8B91-D07FBCAE54CB}" dt="2022-03-22T12:30:59.473" v="975" actId="14100"/>
          <ac:spMkLst>
            <pc:docMk/>
            <pc:sldMk cId="4090995402" sldId="279"/>
            <ac:spMk id="42" creationId="{96ECD6D2-5CC1-451E-B42C-28093E2A2B63}"/>
          </ac:spMkLst>
        </pc:spChg>
        <pc:spChg chg="add mod">
          <ac:chgData name="Gemma Young" userId="652694ebf482f56f" providerId="LiveId" clId="{6E718B33-4D4A-4675-8B91-D07FBCAE54CB}" dt="2022-03-21T16:32:54.513" v="546" actId="207"/>
          <ac:spMkLst>
            <pc:docMk/>
            <pc:sldMk cId="4090995402" sldId="279"/>
            <ac:spMk id="43" creationId="{868D87BD-B4F8-40E9-991C-9CB9315B424D}"/>
          </ac:spMkLst>
        </pc:spChg>
        <pc:spChg chg="add mod">
          <ac:chgData name="Gemma Young" userId="652694ebf482f56f" providerId="LiveId" clId="{6E718B33-4D4A-4675-8B91-D07FBCAE54CB}" dt="2022-03-22T12:29:42.582" v="952" actId="14100"/>
          <ac:spMkLst>
            <pc:docMk/>
            <pc:sldMk cId="4090995402" sldId="279"/>
            <ac:spMk id="44" creationId="{FDB383E5-5493-4580-AFC6-E84EE60AC283}"/>
          </ac:spMkLst>
        </pc:spChg>
        <pc:spChg chg="add mod">
          <ac:chgData name="Gemma Young" userId="652694ebf482f56f" providerId="LiveId" clId="{6E718B33-4D4A-4675-8B91-D07FBCAE54CB}" dt="2022-03-22T12:29:52.286" v="958" actId="14100"/>
          <ac:spMkLst>
            <pc:docMk/>
            <pc:sldMk cId="4090995402" sldId="279"/>
            <ac:spMk id="45" creationId="{5637CD0B-7209-4B5D-99EC-2E8DE79045AF}"/>
          </ac:spMkLst>
        </pc:spChg>
        <pc:spChg chg="add mod">
          <ac:chgData name="Gemma Young" userId="652694ebf482f56f" providerId="LiveId" clId="{6E718B33-4D4A-4675-8B91-D07FBCAE54CB}" dt="2022-03-21T16:33:17.617" v="554" actId="207"/>
          <ac:spMkLst>
            <pc:docMk/>
            <pc:sldMk cId="4090995402" sldId="279"/>
            <ac:spMk id="46" creationId="{5526F3CF-32FC-4266-9E86-07F16AE89C49}"/>
          </ac:spMkLst>
        </pc:spChg>
        <pc:spChg chg="add mod">
          <ac:chgData name="Gemma Young" userId="652694ebf482f56f" providerId="LiveId" clId="{6E718B33-4D4A-4675-8B91-D07FBCAE54CB}" dt="2022-03-22T12:30:20.325" v="970" actId="14100"/>
          <ac:spMkLst>
            <pc:docMk/>
            <pc:sldMk cId="4090995402" sldId="279"/>
            <ac:spMk id="47" creationId="{55C24014-3394-4D16-A0DF-1374868F6EBD}"/>
          </ac:spMkLst>
        </pc:spChg>
        <pc:spChg chg="add mod">
          <ac:chgData name="Gemma Young" userId="652694ebf482f56f" providerId="LiveId" clId="{6E718B33-4D4A-4675-8B91-D07FBCAE54CB}" dt="2022-03-21T16:33:25.354" v="558" actId="1076"/>
          <ac:spMkLst>
            <pc:docMk/>
            <pc:sldMk cId="4090995402" sldId="279"/>
            <ac:spMk id="48" creationId="{4C3B1E9B-B39F-46CD-81D5-79330322C4FE}"/>
          </ac:spMkLst>
        </pc:spChg>
        <pc:spChg chg="add mod">
          <ac:chgData name="Gemma Young" userId="652694ebf482f56f" providerId="LiveId" clId="{6E718B33-4D4A-4675-8B91-D07FBCAE54CB}" dt="2022-03-21T16:33:45.450" v="561" actId="207"/>
          <ac:spMkLst>
            <pc:docMk/>
            <pc:sldMk cId="4090995402" sldId="279"/>
            <ac:spMk id="49" creationId="{FE09744C-840C-4466-9FD9-B3BA671EA797}"/>
          </ac:spMkLst>
        </pc:spChg>
        <pc:spChg chg="add mod">
          <ac:chgData name="Gemma Young" userId="652694ebf482f56f" providerId="LiveId" clId="{6E718B33-4D4A-4675-8B91-D07FBCAE54CB}" dt="2022-03-21T16:33:51.009" v="563" actId="1076"/>
          <ac:spMkLst>
            <pc:docMk/>
            <pc:sldMk cId="4090995402" sldId="279"/>
            <ac:spMk id="50" creationId="{3450748C-FD44-40B7-851F-610F8C059F11}"/>
          </ac:spMkLst>
        </pc:spChg>
        <pc:spChg chg="add del mod">
          <ac:chgData name="Gemma Young" userId="652694ebf482f56f" providerId="LiveId" clId="{6E718B33-4D4A-4675-8B91-D07FBCAE54CB}" dt="2022-03-22T12:21:38.247" v="692" actId="478"/>
          <ac:spMkLst>
            <pc:docMk/>
            <pc:sldMk cId="4090995402" sldId="279"/>
            <ac:spMk id="52" creationId="{98000711-6062-4E21-8A68-CA85C001DFF0}"/>
          </ac:spMkLst>
        </pc:spChg>
        <pc:spChg chg="add mod">
          <ac:chgData name="Gemma Young" userId="652694ebf482f56f" providerId="LiveId" clId="{6E718B33-4D4A-4675-8B91-D07FBCAE54CB}" dt="2022-03-22T12:31:20.536" v="978" actId="14100"/>
          <ac:spMkLst>
            <pc:docMk/>
            <pc:sldMk cId="4090995402" sldId="279"/>
            <ac:spMk id="53" creationId="{A8DC0D0E-8609-4979-A105-BDADD6EE5FF3}"/>
          </ac:spMkLst>
        </pc:spChg>
        <pc:spChg chg="add mod">
          <ac:chgData name="Gemma Young" userId="652694ebf482f56f" providerId="LiveId" clId="{6E718B33-4D4A-4675-8B91-D07FBCAE54CB}" dt="2022-04-05T09:03:24.828" v="5248" actId="14100"/>
          <ac:spMkLst>
            <pc:docMk/>
            <pc:sldMk cId="4090995402" sldId="279"/>
            <ac:spMk id="56" creationId="{C1859102-C536-481D-998E-875D098AFCE1}"/>
          </ac:spMkLst>
        </pc:spChg>
        <pc:grpChg chg="add mod">
          <ac:chgData name="Gemma Young" userId="652694ebf482f56f" providerId="LiveId" clId="{6E718B33-4D4A-4675-8B91-D07FBCAE54CB}" dt="2022-03-21T16:30:21.693" v="509" actId="1036"/>
          <ac:grpSpMkLst>
            <pc:docMk/>
            <pc:sldMk cId="4090995402" sldId="279"/>
            <ac:grpSpMk id="34" creationId="{9C681CA3-1944-45A8-B404-F01954DB2171}"/>
          </ac:grpSpMkLst>
        </pc:grpChg>
        <pc:picChg chg="add mod">
          <ac:chgData name="Gemma Young" userId="652694ebf482f56f" providerId="LiveId" clId="{6E718B33-4D4A-4675-8B91-D07FBCAE54CB}" dt="2022-04-05T09:03:28" v="5249" actId="1076"/>
          <ac:picMkLst>
            <pc:docMk/>
            <pc:sldMk cId="4090995402" sldId="279"/>
            <ac:picMk id="3" creationId="{703BF8A8-CE40-416D-AE8B-CF39FE56E943}"/>
          </ac:picMkLst>
        </pc:picChg>
        <pc:picChg chg="add mod">
          <ac:chgData name="Gemma Young" userId="652694ebf482f56f" providerId="LiveId" clId="{6E718B33-4D4A-4675-8B91-D07FBCAE54CB}" dt="2022-04-04T09:44:20.707" v="3861" actId="1076"/>
          <ac:picMkLst>
            <pc:docMk/>
            <pc:sldMk cId="4090995402" sldId="279"/>
            <ac:picMk id="4" creationId="{444C315A-34AB-4535-B9A9-B52FC25DFFB1}"/>
          </ac:picMkLst>
        </pc:picChg>
        <pc:picChg chg="add mod ord modCrop">
          <ac:chgData name="Gemma Young" userId="652694ebf482f56f" providerId="LiveId" clId="{6E718B33-4D4A-4675-8B91-D07FBCAE54CB}" dt="2022-04-04T09:43:06.978" v="3840" actId="1076"/>
          <ac:picMkLst>
            <pc:docMk/>
            <pc:sldMk cId="4090995402" sldId="279"/>
            <ac:picMk id="21" creationId="{6F45EA41-14E3-4E64-B739-3B90EA1A64D1}"/>
          </ac:picMkLst>
        </pc:picChg>
        <pc:picChg chg="add del mod">
          <ac:chgData name="Gemma Young" userId="652694ebf482f56f" providerId="LiveId" clId="{6E718B33-4D4A-4675-8B91-D07FBCAE54CB}" dt="2022-04-04T09:31:06.595" v="3661" actId="478"/>
          <ac:picMkLst>
            <pc:docMk/>
            <pc:sldMk cId="4090995402" sldId="279"/>
            <ac:picMk id="31746" creationId="{79742D21-6C6D-43E8-AC69-F3906D90DA8F}"/>
          </ac:picMkLst>
        </pc:picChg>
        <pc:cxnChg chg="add mod">
          <ac:chgData name="Gemma Young" userId="652694ebf482f56f" providerId="LiveId" clId="{6E718B33-4D4A-4675-8B91-D07FBCAE54CB}" dt="2022-04-04T09:43:11.197" v="3841" actId="14100"/>
          <ac:cxnSpMkLst>
            <pc:docMk/>
            <pc:sldMk cId="4090995402" sldId="279"/>
            <ac:cxnSpMk id="22" creationId="{4FC73317-93B1-440B-934A-A1217FFFC9D9}"/>
          </ac:cxnSpMkLst>
        </pc:cxnChg>
        <pc:cxnChg chg="add mod">
          <ac:chgData name="Gemma Young" userId="652694ebf482f56f" providerId="LiveId" clId="{6E718B33-4D4A-4675-8B91-D07FBCAE54CB}" dt="2022-04-04T09:43:40.746" v="3846" actId="14100"/>
          <ac:cxnSpMkLst>
            <pc:docMk/>
            <pc:sldMk cId="4090995402" sldId="279"/>
            <ac:cxnSpMk id="24" creationId="{CD09A506-894B-4B03-B7BE-8ADDA0BECE25}"/>
          </ac:cxnSpMkLst>
        </pc:cxnChg>
        <pc:cxnChg chg="add mod">
          <ac:chgData name="Gemma Young" userId="652694ebf482f56f" providerId="LiveId" clId="{6E718B33-4D4A-4675-8B91-D07FBCAE54CB}" dt="2022-04-04T09:43:48.165" v="3848" actId="14100"/>
          <ac:cxnSpMkLst>
            <pc:docMk/>
            <pc:sldMk cId="4090995402" sldId="279"/>
            <ac:cxnSpMk id="29" creationId="{B26FA296-0A7C-4CA1-A98E-F84B03B70B70}"/>
          </ac:cxnSpMkLst>
        </pc:cxnChg>
        <pc:cxnChg chg="add mod">
          <ac:chgData name="Gemma Young" userId="652694ebf482f56f" providerId="LiveId" clId="{6E718B33-4D4A-4675-8B91-D07FBCAE54CB}" dt="2022-04-04T09:43:46.043" v="3847" actId="14100"/>
          <ac:cxnSpMkLst>
            <pc:docMk/>
            <pc:sldMk cId="4090995402" sldId="279"/>
            <ac:cxnSpMk id="33" creationId="{8815DDFA-A33E-4CFE-9745-17E88321BF4F}"/>
          </ac:cxnSpMkLst>
        </pc:cxnChg>
        <pc:cxnChg chg="add mod">
          <ac:chgData name="Gemma Young" userId="652694ebf482f56f" providerId="LiveId" clId="{6E718B33-4D4A-4675-8B91-D07FBCAE54CB}" dt="2022-03-21T16:32:33.006" v="537" actId="1036"/>
          <ac:cxnSpMkLst>
            <pc:docMk/>
            <pc:sldMk cId="4090995402" sldId="279"/>
            <ac:cxnSpMk id="38" creationId="{913D4A9C-6EB7-4A87-A7CB-7288EAF35DEC}"/>
          </ac:cxnSpMkLst>
        </pc:cxnChg>
        <pc:cxnChg chg="add mod">
          <ac:chgData name="Gemma Young" userId="652694ebf482f56f" providerId="LiveId" clId="{6E718B33-4D4A-4675-8B91-D07FBCAE54CB}" dt="2022-03-21T16:57:27.076" v="571" actId="208"/>
          <ac:cxnSpMkLst>
            <pc:docMk/>
            <pc:sldMk cId="4090995402" sldId="279"/>
            <ac:cxnSpMk id="51" creationId="{D616F5C9-9372-4005-88BD-8117CFB4D11F}"/>
          </ac:cxnSpMkLst>
        </pc:cxnChg>
        <pc:cxnChg chg="add mod">
          <ac:chgData name="Gemma Young" userId="652694ebf482f56f" providerId="LiveId" clId="{6E718B33-4D4A-4675-8B91-D07FBCAE54CB}" dt="2022-03-22T12:30:08.033" v="962" actId="14100"/>
          <ac:cxnSpMkLst>
            <pc:docMk/>
            <pc:sldMk cId="4090995402" sldId="279"/>
            <ac:cxnSpMk id="55" creationId="{DCFCE343-D756-47A4-BA31-EB7A4CE4F995}"/>
          </ac:cxnSpMkLst>
        </pc:cxnChg>
      </pc:sldChg>
      <pc:sldChg chg="del">
        <pc:chgData name="Gemma Young" userId="652694ebf482f56f" providerId="LiveId" clId="{6E718B33-4D4A-4675-8B91-D07FBCAE54CB}" dt="2022-03-21T14:50:38.940" v="5" actId="47"/>
        <pc:sldMkLst>
          <pc:docMk/>
          <pc:sldMk cId="3261959203" sldId="280"/>
        </pc:sldMkLst>
      </pc:sldChg>
      <pc:sldChg chg="addSp delSp modSp add mod addCm delCm modCm modNotesTx">
        <pc:chgData name="Gemma Young" userId="652694ebf482f56f" providerId="LiveId" clId="{6E718B33-4D4A-4675-8B91-D07FBCAE54CB}" dt="2022-04-07T09:30:58.403" v="6804"/>
        <pc:sldMkLst>
          <pc:docMk/>
          <pc:sldMk cId="4043886086" sldId="280"/>
        </pc:sldMkLst>
        <pc:spChg chg="del">
          <ac:chgData name="Gemma Young" userId="652694ebf482f56f" providerId="LiveId" clId="{6E718B33-4D4A-4675-8B91-D07FBCAE54CB}" dt="2022-03-22T12:21:46.617" v="695" actId="478"/>
          <ac:spMkLst>
            <pc:docMk/>
            <pc:sldMk cId="4043886086" sldId="280"/>
            <ac:spMk id="2" creationId="{74555BFB-0B0D-4502-AF5B-47FB16029B9F}"/>
          </ac:spMkLst>
        </pc:spChg>
        <pc:spChg chg="add del mod">
          <ac:chgData name="Gemma Young" userId="652694ebf482f56f" providerId="LiveId" clId="{6E718B33-4D4A-4675-8B91-D07FBCAE54CB}" dt="2022-03-23T14:32:51.414" v="2342" actId="478"/>
          <ac:spMkLst>
            <pc:docMk/>
            <pc:sldMk cId="4043886086" sldId="280"/>
            <ac:spMk id="4" creationId="{1D1484BC-B314-4DC0-AACD-FE59783463DA}"/>
          </ac:spMkLst>
        </pc:spChg>
        <pc:spChg chg="add mod">
          <ac:chgData name="Gemma Young" userId="652694ebf482f56f" providerId="LiveId" clId="{6E718B33-4D4A-4675-8B91-D07FBCAE54CB}" dt="2022-04-05T09:03:42.318" v="5251" actId="1076"/>
          <ac:spMkLst>
            <pc:docMk/>
            <pc:sldMk cId="4043886086" sldId="280"/>
            <ac:spMk id="5" creationId="{C23CA603-9110-4CD1-980C-F45310043EA6}"/>
          </ac:spMkLst>
        </pc:spChg>
        <pc:spChg chg="del">
          <ac:chgData name="Gemma Young" userId="652694ebf482f56f" providerId="LiveId" clId="{6E718B33-4D4A-4675-8B91-D07FBCAE54CB}" dt="2022-03-22T12:21:44.248" v="694" actId="478"/>
          <ac:spMkLst>
            <pc:docMk/>
            <pc:sldMk cId="4043886086" sldId="280"/>
            <ac:spMk id="6" creationId="{CD9A3CA1-9D96-4947-8310-D3856711709A}"/>
          </ac:spMkLst>
        </pc:spChg>
        <pc:spChg chg="add mod">
          <ac:chgData name="Gemma Young" userId="652694ebf482f56f" providerId="LiveId" clId="{6E718B33-4D4A-4675-8B91-D07FBCAE54CB}" dt="2022-04-04T09:44:55.033" v="3868" actId="164"/>
          <ac:spMkLst>
            <pc:docMk/>
            <pc:sldMk cId="4043886086" sldId="280"/>
            <ac:spMk id="7" creationId="{17C56411-2CAD-4EE1-BE24-96F61A1F5C9C}"/>
          </ac:spMkLst>
        </pc:spChg>
        <pc:spChg chg="del">
          <ac:chgData name="Gemma Young" userId="652694ebf482f56f" providerId="LiveId" clId="{6E718B33-4D4A-4675-8B91-D07FBCAE54CB}" dt="2022-03-22T12:21:46.617" v="695" actId="478"/>
          <ac:spMkLst>
            <pc:docMk/>
            <pc:sldMk cId="4043886086" sldId="280"/>
            <ac:spMk id="9" creationId="{6AB11E78-4E82-4BC0-94D0-F2CACC60E2BC}"/>
          </ac:spMkLst>
        </pc:spChg>
        <pc:spChg chg="del">
          <ac:chgData name="Gemma Young" userId="652694ebf482f56f" providerId="LiveId" clId="{6E718B33-4D4A-4675-8B91-D07FBCAE54CB}" dt="2022-03-22T12:21:46.617" v="695" actId="478"/>
          <ac:spMkLst>
            <pc:docMk/>
            <pc:sldMk cId="4043886086" sldId="280"/>
            <ac:spMk id="19" creationId="{8C1CADDE-1B73-4A09-8ECC-5F52519A3722}"/>
          </ac:spMkLst>
        </pc:spChg>
        <pc:spChg chg="add mod ord">
          <ac:chgData name="Gemma Young" userId="652694ebf482f56f" providerId="LiveId" clId="{6E718B33-4D4A-4675-8B91-D07FBCAE54CB}" dt="2022-04-04T09:45:35.245" v="3893" actId="166"/>
          <ac:spMkLst>
            <pc:docMk/>
            <pc:sldMk cId="4043886086" sldId="280"/>
            <ac:spMk id="21" creationId="{E9F8B886-691A-4FD9-B968-184750341C0A}"/>
          </ac:spMkLst>
        </pc:spChg>
        <pc:spChg chg="del">
          <ac:chgData name="Gemma Young" userId="652694ebf482f56f" providerId="LiveId" clId="{6E718B33-4D4A-4675-8B91-D07FBCAE54CB}" dt="2022-03-22T12:21:46.617" v="695" actId="478"/>
          <ac:spMkLst>
            <pc:docMk/>
            <pc:sldMk cId="4043886086" sldId="280"/>
            <ac:spMk id="31" creationId="{3BE0B0FE-B888-4A29-AE8A-6E668293EDD3}"/>
          </ac:spMkLst>
        </pc:spChg>
        <pc:spChg chg="del">
          <ac:chgData name="Gemma Young" userId="652694ebf482f56f" providerId="LiveId" clId="{6E718B33-4D4A-4675-8B91-D07FBCAE54CB}" dt="2022-03-22T12:21:46.617" v="695" actId="478"/>
          <ac:spMkLst>
            <pc:docMk/>
            <pc:sldMk cId="4043886086" sldId="280"/>
            <ac:spMk id="35" creationId="{2095C62C-DFD6-4CE0-A22D-D3870739AF66}"/>
          </ac:spMkLst>
        </pc:spChg>
        <pc:spChg chg="del">
          <ac:chgData name="Gemma Young" userId="652694ebf482f56f" providerId="LiveId" clId="{6E718B33-4D4A-4675-8B91-D07FBCAE54CB}" dt="2022-03-22T12:21:46.617" v="695" actId="478"/>
          <ac:spMkLst>
            <pc:docMk/>
            <pc:sldMk cId="4043886086" sldId="280"/>
            <ac:spMk id="37" creationId="{822B6802-BC6D-4A66-B61D-E230765DF0B2}"/>
          </ac:spMkLst>
        </pc:spChg>
        <pc:spChg chg="del">
          <ac:chgData name="Gemma Young" userId="652694ebf482f56f" providerId="LiveId" clId="{6E718B33-4D4A-4675-8B91-D07FBCAE54CB}" dt="2022-03-22T12:21:46.617" v="695" actId="478"/>
          <ac:spMkLst>
            <pc:docMk/>
            <pc:sldMk cId="4043886086" sldId="280"/>
            <ac:spMk id="40" creationId="{56F16C74-D76D-434B-81B4-24F696D87985}"/>
          </ac:spMkLst>
        </pc:spChg>
        <pc:spChg chg="del">
          <ac:chgData name="Gemma Young" userId="652694ebf482f56f" providerId="LiveId" clId="{6E718B33-4D4A-4675-8B91-D07FBCAE54CB}" dt="2022-03-22T12:21:46.617" v="695" actId="478"/>
          <ac:spMkLst>
            <pc:docMk/>
            <pc:sldMk cId="4043886086" sldId="280"/>
            <ac:spMk id="41" creationId="{A2075A1A-2F48-47DC-80AD-8E6C94DDEE69}"/>
          </ac:spMkLst>
        </pc:spChg>
        <pc:spChg chg="del">
          <ac:chgData name="Gemma Young" userId="652694ebf482f56f" providerId="LiveId" clId="{6E718B33-4D4A-4675-8B91-D07FBCAE54CB}" dt="2022-03-22T12:21:46.617" v="695" actId="478"/>
          <ac:spMkLst>
            <pc:docMk/>
            <pc:sldMk cId="4043886086" sldId="280"/>
            <ac:spMk id="42" creationId="{96ECD6D2-5CC1-451E-B42C-28093E2A2B63}"/>
          </ac:spMkLst>
        </pc:spChg>
        <pc:spChg chg="del">
          <ac:chgData name="Gemma Young" userId="652694ebf482f56f" providerId="LiveId" clId="{6E718B33-4D4A-4675-8B91-D07FBCAE54CB}" dt="2022-03-22T12:21:46.617" v="695" actId="478"/>
          <ac:spMkLst>
            <pc:docMk/>
            <pc:sldMk cId="4043886086" sldId="280"/>
            <ac:spMk id="43" creationId="{868D87BD-B4F8-40E9-991C-9CB9315B424D}"/>
          </ac:spMkLst>
        </pc:spChg>
        <pc:spChg chg="del">
          <ac:chgData name="Gemma Young" userId="652694ebf482f56f" providerId="LiveId" clId="{6E718B33-4D4A-4675-8B91-D07FBCAE54CB}" dt="2022-03-22T12:21:46.617" v="695" actId="478"/>
          <ac:spMkLst>
            <pc:docMk/>
            <pc:sldMk cId="4043886086" sldId="280"/>
            <ac:spMk id="44" creationId="{FDB383E5-5493-4580-AFC6-E84EE60AC283}"/>
          </ac:spMkLst>
        </pc:spChg>
        <pc:spChg chg="del">
          <ac:chgData name="Gemma Young" userId="652694ebf482f56f" providerId="LiveId" clId="{6E718B33-4D4A-4675-8B91-D07FBCAE54CB}" dt="2022-03-22T12:21:46.617" v="695" actId="478"/>
          <ac:spMkLst>
            <pc:docMk/>
            <pc:sldMk cId="4043886086" sldId="280"/>
            <ac:spMk id="45" creationId="{5637CD0B-7209-4B5D-99EC-2E8DE79045AF}"/>
          </ac:spMkLst>
        </pc:spChg>
        <pc:spChg chg="del">
          <ac:chgData name="Gemma Young" userId="652694ebf482f56f" providerId="LiveId" clId="{6E718B33-4D4A-4675-8B91-D07FBCAE54CB}" dt="2022-03-22T12:21:46.617" v="695" actId="478"/>
          <ac:spMkLst>
            <pc:docMk/>
            <pc:sldMk cId="4043886086" sldId="280"/>
            <ac:spMk id="46" creationId="{5526F3CF-32FC-4266-9E86-07F16AE89C49}"/>
          </ac:spMkLst>
        </pc:spChg>
        <pc:spChg chg="del">
          <ac:chgData name="Gemma Young" userId="652694ebf482f56f" providerId="LiveId" clId="{6E718B33-4D4A-4675-8B91-D07FBCAE54CB}" dt="2022-03-22T12:21:46.617" v="695" actId="478"/>
          <ac:spMkLst>
            <pc:docMk/>
            <pc:sldMk cId="4043886086" sldId="280"/>
            <ac:spMk id="47" creationId="{55C24014-3394-4D16-A0DF-1374868F6EBD}"/>
          </ac:spMkLst>
        </pc:spChg>
        <pc:spChg chg="del">
          <ac:chgData name="Gemma Young" userId="652694ebf482f56f" providerId="LiveId" clId="{6E718B33-4D4A-4675-8B91-D07FBCAE54CB}" dt="2022-03-22T12:21:46.617" v="695" actId="478"/>
          <ac:spMkLst>
            <pc:docMk/>
            <pc:sldMk cId="4043886086" sldId="280"/>
            <ac:spMk id="48" creationId="{4C3B1E9B-B39F-46CD-81D5-79330322C4FE}"/>
          </ac:spMkLst>
        </pc:spChg>
        <pc:spChg chg="del">
          <ac:chgData name="Gemma Young" userId="652694ebf482f56f" providerId="LiveId" clId="{6E718B33-4D4A-4675-8B91-D07FBCAE54CB}" dt="2022-03-22T12:21:46.617" v="695" actId="478"/>
          <ac:spMkLst>
            <pc:docMk/>
            <pc:sldMk cId="4043886086" sldId="280"/>
            <ac:spMk id="49" creationId="{FE09744C-840C-4466-9FD9-B3BA671EA797}"/>
          </ac:spMkLst>
        </pc:spChg>
        <pc:spChg chg="del">
          <ac:chgData name="Gemma Young" userId="652694ebf482f56f" providerId="LiveId" clId="{6E718B33-4D4A-4675-8B91-D07FBCAE54CB}" dt="2022-03-22T12:21:46.617" v="695" actId="478"/>
          <ac:spMkLst>
            <pc:docMk/>
            <pc:sldMk cId="4043886086" sldId="280"/>
            <ac:spMk id="50" creationId="{3450748C-FD44-40B7-851F-610F8C059F11}"/>
          </ac:spMkLst>
        </pc:spChg>
        <pc:grpChg chg="add mod">
          <ac:chgData name="Gemma Young" userId="652694ebf482f56f" providerId="LiveId" clId="{6E718B33-4D4A-4675-8B91-D07FBCAE54CB}" dt="2022-04-04T09:45:24.782" v="3891" actId="1035"/>
          <ac:grpSpMkLst>
            <pc:docMk/>
            <pc:sldMk cId="4043886086" sldId="280"/>
            <ac:grpSpMk id="2" creationId="{44E57A37-9FB9-46D2-890B-4804BDAF9FF8}"/>
          </ac:grpSpMkLst>
        </pc:grpChg>
        <pc:grpChg chg="del">
          <ac:chgData name="Gemma Young" userId="652694ebf482f56f" providerId="LiveId" clId="{6E718B33-4D4A-4675-8B91-D07FBCAE54CB}" dt="2022-03-22T12:21:46.617" v="695" actId="478"/>
          <ac:grpSpMkLst>
            <pc:docMk/>
            <pc:sldMk cId="4043886086" sldId="280"/>
            <ac:grpSpMk id="34" creationId="{9C681CA3-1944-45A8-B404-F01954DB2171}"/>
          </ac:grpSpMkLst>
        </pc:grpChg>
        <pc:picChg chg="del">
          <ac:chgData name="Gemma Young" userId="652694ebf482f56f" providerId="LiveId" clId="{6E718B33-4D4A-4675-8B91-D07FBCAE54CB}" dt="2022-03-22T12:21:44.248" v="694" actId="478"/>
          <ac:picMkLst>
            <pc:docMk/>
            <pc:sldMk cId="4043886086" sldId="280"/>
            <ac:picMk id="3" creationId="{703BF8A8-CE40-416D-AE8B-CF39FE56E943}"/>
          </ac:picMkLst>
        </pc:picChg>
        <pc:picChg chg="del">
          <ac:chgData name="Gemma Young" userId="652694ebf482f56f" providerId="LiveId" clId="{6E718B33-4D4A-4675-8B91-D07FBCAE54CB}" dt="2022-03-22T12:21:44.248" v="694" actId="478"/>
          <ac:picMkLst>
            <pc:docMk/>
            <pc:sldMk cId="4043886086" sldId="280"/>
            <ac:picMk id="4" creationId="{444C315A-34AB-4535-B9A9-B52FC25DFFB1}"/>
          </ac:picMkLst>
        </pc:picChg>
        <pc:picChg chg="del">
          <ac:chgData name="Gemma Young" userId="652694ebf482f56f" providerId="LiveId" clId="{6E718B33-4D4A-4675-8B91-D07FBCAE54CB}" dt="2022-04-04T09:44:42.745" v="3866" actId="478"/>
          <ac:picMkLst>
            <pc:docMk/>
            <pc:sldMk cId="4043886086" sldId="280"/>
            <ac:picMk id="4" creationId="{A2A06B06-D826-A44E-8906-2CDC920218FB}"/>
          </ac:picMkLst>
        </pc:picChg>
        <pc:picChg chg="add mod modCrop">
          <ac:chgData name="Gemma Young" userId="652694ebf482f56f" providerId="LiveId" clId="{6E718B33-4D4A-4675-8B91-D07FBCAE54CB}" dt="2022-04-04T09:45:47.252" v="3894" actId="732"/>
          <ac:picMkLst>
            <pc:docMk/>
            <pc:sldMk cId="4043886086" sldId="280"/>
            <ac:picMk id="6" creationId="{E329F244-25D5-4CE6-AE05-091524BBC349}"/>
          </ac:picMkLst>
        </pc:picChg>
        <pc:picChg chg="del">
          <ac:chgData name="Gemma Young" userId="652694ebf482f56f" providerId="LiveId" clId="{6E718B33-4D4A-4675-8B91-D07FBCAE54CB}" dt="2022-03-22T12:21:46.617" v="695" actId="478"/>
          <ac:picMkLst>
            <pc:docMk/>
            <pc:sldMk cId="4043886086" sldId="280"/>
            <ac:picMk id="31746" creationId="{79742D21-6C6D-43E8-AC69-F3906D90DA8F}"/>
          </ac:picMkLst>
        </pc:picChg>
        <pc:cxnChg chg="del">
          <ac:chgData name="Gemma Young" userId="652694ebf482f56f" providerId="LiveId" clId="{6E718B33-4D4A-4675-8B91-D07FBCAE54CB}" dt="2022-03-22T12:21:46.617" v="695" actId="478"/>
          <ac:cxnSpMkLst>
            <pc:docMk/>
            <pc:sldMk cId="4043886086" sldId="280"/>
            <ac:cxnSpMk id="22" creationId="{4FC73317-93B1-440B-934A-A1217FFFC9D9}"/>
          </ac:cxnSpMkLst>
        </pc:cxnChg>
        <pc:cxnChg chg="del">
          <ac:chgData name="Gemma Young" userId="652694ebf482f56f" providerId="LiveId" clId="{6E718B33-4D4A-4675-8B91-D07FBCAE54CB}" dt="2022-03-22T12:21:46.617" v="695" actId="478"/>
          <ac:cxnSpMkLst>
            <pc:docMk/>
            <pc:sldMk cId="4043886086" sldId="280"/>
            <ac:cxnSpMk id="24" creationId="{CD09A506-894B-4B03-B7BE-8ADDA0BECE25}"/>
          </ac:cxnSpMkLst>
        </pc:cxnChg>
        <pc:cxnChg chg="del">
          <ac:chgData name="Gemma Young" userId="652694ebf482f56f" providerId="LiveId" clId="{6E718B33-4D4A-4675-8B91-D07FBCAE54CB}" dt="2022-03-22T12:21:46.617" v="695" actId="478"/>
          <ac:cxnSpMkLst>
            <pc:docMk/>
            <pc:sldMk cId="4043886086" sldId="280"/>
            <ac:cxnSpMk id="29" creationId="{B26FA296-0A7C-4CA1-A98E-F84B03B70B70}"/>
          </ac:cxnSpMkLst>
        </pc:cxnChg>
        <pc:cxnChg chg="del">
          <ac:chgData name="Gemma Young" userId="652694ebf482f56f" providerId="LiveId" clId="{6E718B33-4D4A-4675-8B91-D07FBCAE54CB}" dt="2022-03-22T12:21:46.617" v="695" actId="478"/>
          <ac:cxnSpMkLst>
            <pc:docMk/>
            <pc:sldMk cId="4043886086" sldId="280"/>
            <ac:cxnSpMk id="33" creationId="{8815DDFA-A33E-4CFE-9745-17E88321BF4F}"/>
          </ac:cxnSpMkLst>
        </pc:cxnChg>
        <pc:cxnChg chg="del">
          <ac:chgData name="Gemma Young" userId="652694ebf482f56f" providerId="LiveId" clId="{6E718B33-4D4A-4675-8B91-D07FBCAE54CB}" dt="2022-03-22T12:21:46.617" v="695" actId="478"/>
          <ac:cxnSpMkLst>
            <pc:docMk/>
            <pc:sldMk cId="4043886086" sldId="280"/>
            <ac:cxnSpMk id="38" creationId="{913D4A9C-6EB7-4A87-A7CB-7288EAF35DEC}"/>
          </ac:cxnSpMkLst>
        </pc:cxnChg>
        <pc:cxnChg chg="del">
          <ac:chgData name="Gemma Young" userId="652694ebf482f56f" providerId="LiveId" clId="{6E718B33-4D4A-4675-8B91-D07FBCAE54CB}" dt="2022-03-22T12:21:46.617" v="695" actId="478"/>
          <ac:cxnSpMkLst>
            <pc:docMk/>
            <pc:sldMk cId="4043886086" sldId="280"/>
            <ac:cxnSpMk id="51" creationId="{D616F5C9-9372-4005-88BD-8117CFB4D11F}"/>
          </ac:cxnSpMkLst>
        </pc:cxnChg>
        <pc:cxnChg chg="del">
          <ac:chgData name="Gemma Young" userId="652694ebf482f56f" providerId="LiveId" clId="{6E718B33-4D4A-4675-8B91-D07FBCAE54CB}" dt="2022-03-22T12:21:46.617" v="695" actId="478"/>
          <ac:cxnSpMkLst>
            <pc:docMk/>
            <pc:sldMk cId="4043886086" sldId="280"/>
            <ac:cxnSpMk id="55" creationId="{DCFCE343-D756-47A4-BA31-EB7A4CE4F995}"/>
          </ac:cxnSpMkLst>
        </pc:cxnChg>
      </pc:sldChg>
      <pc:sldChg chg="addSp delSp modSp add del mod modNotesTx">
        <pc:chgData name="Gemma Young" userId="652694ebf482f56f" providerId="LiveId" clId="{6E718B33-4D4A-4675-8B91-D07FBCAE54CB}" dt="2022-04-04T10:56:12.168" v="4903" actId="47"/>
        <pc:sldMkLst>
          <pc:docMk/>
          <pc:sldMk cId="2842005040" sldId="281"/>
        </pc:sldMkLst>
        <pc:spChg chg="add mod">
          <ac:chgData name="Gemma Young" userId="652694ebf482f56f" providerId="LiveId" clId="{6E718B33-4D4A-4675-8B91-D07FBCAE54CB}" dt="2022-03-24T11:42:42.974" v="3099" actId="1076"/>
          <ac:spMkLst>
            <pc:docMk/>
            <pc:sldMk cId="2842005040" sldId="281"/>
            <ac:spMk id="2" creationId="{BBBEA61B-DFF1-4207-BA5C-43BEFB46E1DA}"/>
          </ac:spMkLst>
        </pc:spChg>
        <pc:spChg chg="add mod">
          <ac:chgData name="Gemma Young" userId="652694ebf482f56f" providerId="LiveId" clId="{6E718B33-4D4A-4675-8B91-D07FBCAE54CB}" dt="2022-03-24T11:42:42.974" v="3099" actId="1076"/>
          <ac:spMkLst>
            <pc:docMk/>
            <pc:sldMk cId="2842005040" sldId="281"/>
            <ac:spMk id="3" creationId="{12378C94-EB14-4B64-B570-02C38A89144C}"/>
          </ac:spMkLst>
        </pc:spChg>
        <pc:spChg chg="add mod">
          <ac:chgData name="Gemma Young" userId="652694ebf482f56f" providerId="LiveId" clId="{6E718B33-4D4A-4675-8B91-D07FBCAE54CB}" dt="2022-03-24T11:42:42.974" v="3099" actId="1076"/>
          <ac:spMkLst>
            <pc:docMk/>
            <pc:sldMk cId="2842005040" sldId="281"/>
            <ac:spMk id="4" creationId="{188349A0-E7B6-4949-A9A3-A703A0057DF0}"/>
          </ac:spMkLst>
        </pc:spChg>
        <pc:spChg chg="mod">
          <ac:chgData name="Gemma Young" userId="652694ebf482f56f" providerId="LiveId" clId="{6E718B33-4D4A-4675-8B91-D07FBCAE54CB}" dt="2022-03-23T09:19:59.442" v="1413" actId="20577"/>
          <ac:spMkLst>
            <pc:docMk/>
            <pc:sldMk cId="2842005040" sldId="281"/>
            <ac:spMk id="5" creationId="{C23CA603-9110-4CD1-980C-F45310043EA6}"/>
          </ac:spMkLst>
        </pc:spChg>
        <pc:spChg chg="add mod">
          <ac:chgData name="Gemma Young" userId="652694ebf482f56f" providerId="LiveId" clId="{6E718B33-4D4A-4675-8B91-D07FBCAE54CB}" dt="2022-03-24T11:42:42.974" v="3099" actId="1076"/>
          <ac:spMkLst>
            <pc:docMk/>
            <pc:sldMk cId="2842005040" sldId="281"/>
            <ac:spMk id="6" creationId="{7183D572-1BB4-41E8-92E1-B253276E138A}"/>
          </ac:spMkLst>
        </pc:spChg>
        <pc:spChg chg="add mod">
          <ac:chgData name="Gemma Young" userId="652694ebf482f56f" providerId="LiveId" clId="{6E718B33-4D4A-4675-8B91-D07FBCAE54CB}" dt="2022-03-24T11:42:42.974" v="3099" actId="1076"/>
          <ac:spMkLst>
            <pc:docMk/>
            <pc:sldMk cId="2842005040" sldId="281"/>
            <ac:spMk id="7" creationId="{16111819-E2C7-4574-92D7-6CA2011B249A}"/>
          </ac:spMkLst>
        </pc:spChg>
        <pc:spChg chg="add del mod">
          <ac:chgData name="Gemma Young" userId="652694ebf482f56f" providerId="LiveId" clId="{6E718B33-4D4A-4675-8B91-D07FBCAE54CB}" dt="2022-03-22T14:01:28.109" v="1147" actId="478"/>
          <ac:spMkLst>
            <pc:docMk/>
            <pc:sldMk cId="2842005040" sldId="281"/>
            <ac:spMk id="12" creationId="{97F95FEC-9124-4000-8945-B62D65F0ADD6}"/>
          </ac:spMkLst>
        </pc:spChg>
        <pc:spChg chg="add del mod">
          <ac:chgData name="Gemma Young" userId="652694ebf482f56f" providerId="LiveId" clId="{6E718B33-4D4A-4675-8B91-D07FBCAE54CB}" dt="2022-03-23T09:21:54.415" v="1432" actId="478"/>
          <ac:spMkLst>
            <pc:docMk/>
            <pc:sldMk cId="2842005040" sldId="281"/>
            <ac:spMk id="15" creationId="{30E19CC6-903E-44EC-83DA-0D83FA59AF2A}"/>
          </ac:spMkLst>
        </pc:spChg>
        <pc:spChg chg="add del mod">
          <ac:chgData name="Gemma Young" userId="652694ebf482f56f" providerId="LiveId" clId="{6E718B33-4D4A-4675-8B91-D07FBCAE54CB}" dt="2022-03-23T09:21:55.331" v="1433" actId="478"/>
          <ac:spMkLst>
            <pc:docMk/>
            <pc:sldMk cId="2842005040" sldId="281"/>
            <ac:spMk id="16" creationId="{19E96E21-26F9-4E6A-AC69-8C7137ED1114}"/>
          </ac:spMkLst>
        </pc:spChg>
        <pc:spChg chg="add mod">
          <ac:chgData name="Gemma Young" userId="652694ebf482f56f" providerId="LiveId" clId="{6E718B33-4D4A-4675-8B91-D07FBCAE54CB}" dt="2022-03-24T11:42:42.974" v="3099" actId="1076"/>
          <ac:spMkLst>
            <pc:docMk/>
            <pc:sldMk cId="2842005040" sldId="281"/>
            <ac:spMk id="20" creationId="{2A118FAF-125A-4D48-9236-EB6047275CE5}"/>
          </ac:spMkLst>
        </pc:spChg>
        <pc:spChg chg="add del mod">
          <ac:chgData name="Gemma Young" userId="652694ebf482f56f" providerId="LiveId" clId="{6E718B33-4D4A-4675-8B91-D07FBCAE54CB}" dt="2022-03-23T09:21:51.145" v="1431" actId="478"/>
          <ac:spMkLst>
            <pc:docMk/>
            <pc:sldMk cId="2842005040" sldId="281"/>
            <ac:spMk id="22" creationId="{876B5575-7646-4547-ACBD-CD4AA0644843}"/>
          </ac:spMkLst>
        </pc:spChg>
        <pc:spChg chg="add mod">
          <ac:chgData name="Gemma Young" userId="652694ebf482f56f" providerId="LiveId" clId="{6E718B33-4D4A-4675-8B91-D07FBCAE54CB}" dt="2022-03-24T11:42:42.974" v="3099" actId="1076"/>
          <ac:spMkLst>
            <pc:docMk/>
            <pc:sldMk cId="2842005040" sldId="281"/>
            <ac:spMk id="23" creationId="{D26D8A20-652C-44D2-ACCA-494325F3DEDE}"/>
          </ac:spMkLst>
        </pc:spChg>
        <pc:spChg chg="add mod">
          <ac:chgData name="Gemma Young" userId="652694ebf482f56f" providerId="LiveId" clId="{6E718B33-4D4A-4675-8B91-D07FBCAE54CB}" dt="2022-03-24T11:42:42.974" v="3099" actId="1076"/>
          <ac:spMkLst>
            <pc:docMk/>
            <pc:sldMk cId="2842005040" sldId="281"/>
            <ac:spMk id="24" creationId="{E942C4A6-8A09-44F8-96A2-97C5DCFAFD97}"/>
          </ac:spMkLst>
        </pc:spChg>
        <pc:spChg chg="add mod">
          <ac:chgData name="Gemma Young" userId="652694ebf482f56f" providerId="LiveId" clId="{6E718B33-4D4A-4675-8B91-D07FBCAE54CB}" dt="2022-03-24T11:42:42.974" v="3099" actId="1076"/>
          <ac:spMkLst>
            <pc:docMk/>
            <pc:sldMk cId="2842005040" sldId="281"/>
            <ac:spMk id="26" creationId="{CAFA1CB6-A7C9-4D56-9B63-16BA9132671A}"/>
          </ac:spMkLst>
        </pc:spChg>
        <pc:spChg chg="add mod">
          <ac:chgData name="Gemma Young" userId="652694ebf482f56f" providerId="LiveId" clId="{6E718B33-4D4A-4675-8B91-D07FBCAE54CB}" dt="2022-03-24T11:42:42.974" v="3099" actId="1076"/>
          <ac:spMkLst>
            <pc:docMk/>
            <pc:sldMk cId="2842005040" sldId="281"/>
            <ac:spMk id="27" creationId="{FA3D6D69-75F5-4B67-AAB2-6843BB55BF18}"/>
          </ac:spMkLst>
        </pc:spChg>
        <pc:spChg chg="add del mod">
          <ac:chgData name="Gemma Young" userId="652694ebf482f56f" providerId="LiveId" clId="{6E718B33-4D4A-4675-8B91-D07FBCAE54CB}" dt="2022-03-23T09:21:57.343" v="1434" actId="478"/>
          <ac:spMkLst>
            <pc:docMk/>
            <pc:sldMk cId="2842005040" sldId="281"/>
            <ac:spMk id="28" creationId="{A3D9C797-4C59-4DA9-BD55-57AB8ECAB463}"/>
          </ac:spMkLst>
        </pc:spChg>
        <pc:spChg chg="add del mod">
          <ac:chgData name="Gemma Young" userId="652694ebf482f56f" providerId="LiveId" clId="{6E718B33-4D4A-4675-8B91-D07FBCAE54CB}" dt="2022-03-23T09:21:57.343" v="1434" actId="478"/>
          <ac:spMkLst>
            <pc:docMk/>
            <pc:sldMk cId="2842005040" sldId="281"/>
            <ac:spMk id="30" creationId="{37A1BDE4-4090-424C-852C-146C6CEEDE83}"/>
          </ac:spMkLst>
        </pc:spChg>
        <pc:spChg chg="add mod">
          <ac:chgData name="Gemma Young" userId="652694ebf482f56f" providerId="LiveId" clId="{6E718B33-4D4A-4675-8B91-D07FBCAE54CB}" dt="2022-03-23T10:15:46.063" v="2199" actId="20577"/>
          <ac:spMkLst>
            <pc:docMk/>
            <pc:sldMk cId="2842005040" sldId="281"/>
            <ac:spMk id="32" creationId="{B3BE8989-614F-422C-9C77-C58511DAEF3D}"/>
          </ac:spMkLst>
        </pc:spChg>
        <pc:spChg chg="add mod">
          <ac:chgData name="Gemma Young" userId="652694ebf482f56f" providerId="LiveId" clId="{6E718B33-4D4A-4675-8B91-D07FBCAE54CB}" dt="2022-03-24T11:42:42.974" v="3099" actId="1076"/>
          <ac:spMkLst>
            <pc:docMk/>
            <pc:sldMk cId="2842005040" sldId="281"/>
            <ac:spMk id="33" creationId="{16A59918-5FFB-4819-8764-958872DDE71B}"/>
          </ac:spMkLst>
        </pc:spChg>
        <pc:spChg chg="add mod">
          <ac:chgData name="Gemma Young" userId="652694ebf482f56f" providerId="LiveId" clId="{6E718B33-4D4A-4675-8B91-D07FBCAE54CB}" dt="2022-03-24T11:42:42.974" v="3099" actId="1076"/>
          <ac:spMkLst>
            <pc:docMk/>
            <pc:sldMk cId="2842005040" sldId="281"/>
            <ac:spMk id="35" creationId="{E47C26B1-431F-487E-97B1-1F01B54596C4}"/>
          </ac:spMkLst>
        </pc:spChg>
        <pc:graphicFrameChg chg="add del mod">
          <ac:chgData name="Gemma Young" userId="652694ebf482f56f" providerId="LiveId" clId="{6E718B33-4D4A-4675-8B91-D07FBCAE54CB}" dt="2022-03-23T09:45:59.136" v="1639" actId="478"/>
          <ac:graphicFrameMkLst>
            <pc:docMk/>
            <pc:sldMk cId="2842005040" sldId="281"/>
            <ac:graphicFrameMk id="17" creationId="{E6348C68-3671-4C00-8CED-1DC4A6E511A5}"/>
          </ac:graphicFrameMkLst>
        </pc:graphicFrameChg>
        <pc:picChg chg="add mod modCrop">
          <ac:chgData name="Gemma Young" userId="652694ebf482f56f" providerId="LiveId" clId="{6E718B33-4D4A-4675-8B91-D07FBCAE54CB}" dt="2022-03-24T11:42:42.974" v="3099" actId="1076"/>
          <ac:picMkLst>
            <pc:docMk/>
            <pc:sldMk cId="2842005040" sldId="281"/>
            <ac:picMk id="9" creationId="{BCC49F9D-BAEA-4FC7-818E-5BDF7FBDDC48}"/>
          </ac:picMkLst>
        </pc:picChg>
        <pc:picChg chg="add del mod modCrop">
          <ac:chgData name="Gemma Young" userId="652694ebf482f56f" providerId="LiveId" clId="{6E718B33-4D4A-4675-8B91-D07FBCAE54CB}" dt="2022-03-23T09:38:51.771" v="1621" actId="478"/>
          <ac:picMkLst>
            <pc:docMk/>
            <pc:sldMk cId="2842005040" sldId="281"/>
            <ac:picMk id="12" creationId="{CCE74CE7-3370-4751-9F20-0E03112C7AD6}"/>
          </ac:picMkLst>
        </pc:picChg>
        <pc:picChg chg="add mod ord">
          <ac:chgData name="Gemma Young" userId="652694ebf482f56f" providerId="LiveId" clId="{6E718B33-4D4A-4675-8B91-D07FBCAE54CB}" dt="2022-03-24T11:42:42.974" v="3099" actId="1076"/>
          <ac:picMkLst>
            <pc:docMk/>
            <pc:sldMk cId="2842005040" sldId="281"/>
            <ac:picMk id="14" creationId="{83527C5E-BFF4-4887-B07B-279FE78A4659}"/>
          </ac:picMkLst>
        </pc:picChg>
        <pc:picChg chg="add del mod">
          <ac:chgData name="Gemma Young" userId="652694ebf482f56f" providerId="LiveId" clId="{6E718B33-4D4A-4675-8B91-D07FBCAE54CB}" dt="2022-04-04T10:55:47.934" v="4902" actId="478"/>
          <ac:picMkLst>
            <pc:docMk/>
            <pc:sldMk cId="2842005040" sldId="281"/>
            <ac:picMk id="31" creationId="{A7C5084B-CA34-4019-843F-3EBEE89D21EB}"/>
          </ac:picMkLst>
        </pc:picChg>
        <pc:picChg chg="add del mod">
          <ac:chgData name="Gemma Young" userId="652694ebf482f56f" providerId="LiveId" clId="{6E718B33-4D4A-4675-8B91-D07FBCAE54CB}" dt="2022-03-22T14:02:09.709" v="1151" actId="478"/>
          <ac:picMkLst>
            <pc:docMk/>
            <pc:sldMk cId="2842005040" sldId="281"/>
            <ac:picMk id="1026" creationId="{A25A36A2-4900-4409-9609-B44077C27FBF}"/>
          </ac:picMkLst>
        </pc:picChg>
        <pc:cxnChg chg="add del mod">
          <ac:chgData name="Gemma Young" userId="652694ebf482f56f" providerId="LiveId" clId="{6E718B33-4D4A-4675-8B91-D07FBCAE54CB}" dt="2022-03-22T13:44:03.291" v="1093" actId="478"/>
          <ac:cxnSpMkLst>
            <pc:docMk/>
            <pc:sldMk cId="2842005040" sldId="281"/>
            <ac:cxnSpMk id="9" creationId="{AA023426-0949-46D6-B93A-3F9385153EA6}"/>
          </ac:cxnSpMkLst>
        </pc:cxnChg>
        <pc:cxnChg chg="add del">
          <ac:chgData name="Gemma Young" userId="652694ebf482f56f" providerId="LiveId" clId="{6E718B33-4D4A-4675-8B91-D07FBCAE54CB}" dt="2022-03-22T14:00:06.444" v="1105" actId="478"/>
          <ac:cxnSpMkLst>
            <pc:docMk/>
            <pc:sldMk cId="2842005040" sldId="281"/>
            <ac:cxnSpMk id="14" creationId="{90E4D6E2-F765-426B-958C-8B264D55F6DC}"/>
          </ac:cxnSpMkLst>
        </pc:cxnChg>
        <pc:cxnChg chg="add del mod">
          <ac:chgData name="Gemma Young" userId="652694ebf482f56f" providerId="LiveId" clId="{6E718B33-4D4A-4675-8B91-D07FBCAE54CB}" dt="2022-03-22T15:51:42.336" v="1199" actId="478"/>
          <ac:cxnSpMkLst>
            <pc:docMk/>
            <pc:sldMk cId="2842005040" sldId="281"/>
            <ac:cxnSpMk id="18" creationId="{56D80AFC-EE4C-483D-9142-2EA42B8000F5}"/>
          </ac:cxnSpMkLst>
        </pc:cxnChg>
        <pc:cxnChg chg="add mod">
          <ac:chgData name="Gemma Young" userId="652694ebf482f56f" providerId="LiveId" clId="{6E718B33-4D4A-4675-8B91-D07FBCAE54CB}" dt="2022-03-24T11:42:42.974" v="3099" actId="1076"/>
          <ac:cxnSpMkLst>
            <pc:docMk/>
            <pc:sldMk cId="2842005040" sldId="281"/>
            <ac:cxnSpMk id="21" creationId="{890C65F6-B03D-46C3-A900-465650EE0618}"/>
          </ac:cxnSpMkLst>
        </pc:cxnChg>
        <pc:cxnChg chg="add del mod">
          <ac:chgData name="Gemma Young" userId="652694ebf482f56f" providerId="LiveId" clId="{6E718B33-4D4A-4675-8B91-D07FBCAE54CB}" dt="2022-03-22T15:52:24.547" v="1208" actId="478"/>
          <ac:cxnSpMkLst>
            <pc:docMk/>
            <pc:sldMk cId="2842005040" sldId="281"/>
            <ac:cxnSpMk id="21" creationId="{E2D28566-91B5-40FF-9B80-D6E1EE6BE1BF}"/>
          </ac:cxnSpMkLst>
        </pc:cxnChg>
        <pc:cxnChg chg="add mod ord">
          <ac:chgData name="Gemma Young" userId="652694ebf482f56f" providerId="LiveId" clId="{6E718B33-4D4A-4675-8B91-D07FBCAE54CB}" dt="2022-03-24T11:42:42.974" v="3099" actId="1076"/>
          <ac:cxnSpMkLst>
            <pc:docMk/>
            <pc:sldMk cId="2842005040" sldId="281"/>
            <ac:cxnSpMk id="25" creationId="{65F3B3FA-9E23-49AB-96A4-B21332AB56E7}"/>
          </ac:cxnSpMkLst>
        </pc:cxnChg>
        <pc:cxnChg chg="add del mod">
          <ac:chgData name="Gemma Young" userId="652694ebf482f56f" providerId="LiveId" clId="{6E718B33-4D4A-4675-8B91-D07FBCAE54CB}" dt="2022-03-23T09:21:57.343" v="1434" actId="478"/>
          <ac:cxnSpMkLst>
            <pc:docMk/>
            <pc:sldMk cId="2842005040" sldId="281"/>
            <ac:cxnSpMk id="29" creationId="{63CA7D82-AE76-40F7-97E6-9A9260C6EB24}"/>
          </ac:cxnSpMkLst>
        </pc:cxnChg>
        <pc:cxnChg chg="add mod ord">
          <ac:chgData name="Gemma Young" userId="652694ebf482f56f" providerId="LiveId" clId="{6E718B33-4D4A-4675-8B91-D07FBCAE54CB}" dt="2022-03-24T11:42:42.974" v="3099" actId="1076"/>
          <ac:cxnSpMkLst>
            <pc:docMk/>
            <pc:sldMk cId="2842005040" sldId="281"/>
            <ac:cxnSpMk id="34" creationId="{15F60D29-E544-4A38-85F5-C85B1B97DDC5}"/>
          </ac:cxnSpMkLst>
        </pc:cxnChg>
      </pc:sldChg>
      <pc:sldChg chg="addSp delSp modSp add del mod ord modNotesTx">
        <pc:chgData name="Gemma Young" userId="652694ebf482f56f" providerId="LiveId" clId="{6E718B33-4D4A-4675-8B91-D07FBCAE54CB}" dt="2022-04-04T10:40:24.111" v="4727" actId="47"/>
        <pc:sldMkLst>
          <pc:docMk/>
          <pc:sldMk cId="3871381778" sldId="282"/>
        </pc:sldMkLst>
        <pc:spChg chg="mod">
          <ac:chgData name="Gemma Young" userId="652694ebf482f56f" providerId="LiveId" clId="{6E718B33-4D4A-4675-8B91-D07FBCAE54CB}" dt="2022-03-24T11:42:29.730" v="3076" actId="1035"/>
          <ac:spMkLst>
            <pc:docMk/>
            <pc:sldMk cId="3871381778" sldId="282"/>
            <ac:spMk id="2" creationId="{BBBEA61B-DFF1-4207-BA5C-43BEFB46E1DA}"/>
          </ac:spMkLst>
        </pc:spChg>
        <pc:spChg chg="del mod">
          <ac:chgData name="Gemma Young" userId="652694ebf482f56f" providerId="LiveId" clId="{6E718B33-4D4A-4675-8B91-D07FBCAE54CB}" dt="2022-04-04T10:28:42.959" v="4642" actId="478"/>
          <ac:spMkLst>
            <pc:docMk/>
            <pc:sldMk cId="3871381778" sldId="282"/>
            <ac:spMk id="3" creationId="{12378C94-EB14-4B64-B570-02C38A89144C}"/>
          </ac:spMkLst>
        </pc:spChg>
        <pc:spChg chg="del mod">
          <ac:chgData name="Gemma Young" userId="652694ebf482f56f" providerId="LiveId" clId="{6E718B33-4D4A-4675-8B91-D07FBCAE54CB}" dt="2022-04-04T10:28:27.380" v="4636" actId="478"/>
          <ac:spMkLst>
            <pc:docMk/>
            <pc:sldMk cId="3871381778" sldId="282"/>
            <ac:spMk id="4" creationId="{188349A0-E7B6-4949-A9A3-A703A0057DF0}"/>
          </ac:spMkLst>
        </pc:spChg>
        <pc:spChg chg="del mod">
          <ac:chgData name="Gemma Young" userId="652694ebf482f56f" providerId="LiveId" clId="{6E718B33-4D4A-4675-8B91-D07FBCAE54CB}" dt="2022-04-04T10:28:29.452" v="4637" actId="478"/>
          <ac:spMkLst>
            <pc:docMk/>
            <pc:sldMk cId="3871381778" sldId="282"/>
            <ac:spMk id="6" creationId="{7183D572-1BB4-41E8-92E1-B253276E138A}"/>
          </ac:spMkLst>
        </pc:spChg>
        <pc:spChg chg="mod">
          <ac:chgData name="Gemma Young" userId="652694ebf482f56f" providerId="LiveId" clId="{6E718B33-4D4A-4675-8B91-D07FBCAE54CB}" dt="2022-03-24T11:42:29.730" v="3076" actId="1035"/>
          <ac:spMkLst>
            <pc:docMk/>
            <pc:sldMk cId="3871381778" sldId="282"/>
            <ac:spMk id="7" creationId="{16111819-E2C7-4574-92D7-6CA2011B249A}"/>
          </ac:spMkLst>
        </pc:spChg>
        <pc:spChg chg="add mod">
          <ac:chgData name="Gemma Young" userId="652694ebf482f56f" providerId="LiveId" clId="{6E718B33-4D4A-4675-8B91-D07FBCAE54CB}" dt="2022-04-04T10:27:48.272" v="4633" actId="1076"/>
          <ac:spMkLst>
            <pc:docMk/>
            <pc:sldMk cId="3871381778" sldId="282"/>
            <ac:spMk id="8" creationId="{C9F949E0-03F7-4EEE-94B5-5FF88216A4E7}"/>
          </ac:spMkLst>
        </pc:spChg>
        <pc:spChg chg="del mod">
          <ac:chgData name="Gemma Young" userId="652694ebf482f56f" providerId="LiveId" clId="{6E718B33-4D4A-4675-8B91-D07FBCAE54CB}" dt="2022-04-04T10:28:42.169" v="4641" actId="478"/>
          <ac:spMkLst>
            <pc:docMk/>
            <pc:sldMk cId="3871381778" sldId="282"/>
            <ac:spMk id="15" creationId="{30E19CC6-903E-44EC-83DA-0D83FA59AF2A}"/>
          </ac:spMkLst>
        </pc:spChg>
        <pc:spChg chg="mod">
          <ac:chgData name="Gemma Young" userId="652694ebf482f56f" providerId="LiveId" clId="{6E718B33-4D4A-4675-8B91-D07FBCAE54CB}" dt="2022-03-24T11:42:29.730" v="3076" actId="1035"/>
          <ac:spMkLst>
            <pc:docMk/>
            <pc:sldMk cId="3871381778" sldId="282"/>
            <ac:spMk id="16" creationId="{19E96E21-26F9-4E6A-AC69-8C7137ED1114}"/>
          </ac:spMkLst>
        </pc:spChg>
        <pc:spChg chg="mod">
          <ac:chgData name="Gemma Young" userId="652694ebf482f56f" providerId="LiveId" clId="{6E718B33-4D4A-4675-8B91-D07FBCAE54CB}" dt="2022-03-24T11:42:29.730" v="3076" actId="1035"/>
          <ac:spMkLst>
            <pc:docMk/>
            <pc:sldMk cId="3871381778" sldId="282"/>
            <ac:spMk id="22" creationId="{876B5575-7646-4547-ACBD-CD4AA0644843}"/>
          </ac:spMkLst>
        </pc:spChg>
        <pc:spChg chg="mod">
          <ac:chgData name="Gemma Young" userId="652694ebf482f56f" providerId="LiveId" clId="{6E718B33-4D4A-4675-8B91-D07FBCAE54CB}" dt="2022-03-24T11:42:29.730" v="3076" actId="1035"/>
          <ac:spMkLst>
            <pc:docMk/>
            <pc:sldMk cId="3871381778" sldId="282"/>
            <ac:spMk id="23" creationId="{D26D8A20-652C-44D2-ACCA-494325F3DEDE}"/>
          </ac:spMkLst>
        </pc:spChg>
        <pc:spChg chg="mod">
          <ac:chgData name="Gemma Young" userId="652694ebf482f56f" providerId="LiveId" clId="{6E718B33-4D4A-4675-8B91-D07FBCAE54CB}" dt="2022-03-24T11:42:29.730" v="3076" actId="1035"/>
          <ac:spMkLst>
            <pc:docMk/>
            <pc:sldMk cId="3871381778" sldId="282"/>
            <ac:spMk id="27" creationId="{FA3D6D69-75F5-4B67-AAB2-6843BB55BF18}"/>
          </ac:spMkLst>
        </pc:spChg>
        <pc:spChg chg="mod">
          <ac:chgData name="Gemma Young" userId="652694ebf482f56f" providerId="LiveId" clId="{6E718B33-4D4A-4675-8B91-D07FBCAE54CB}" dt="2022-03-24T11:42:29.730" v="3076" actId="1035"/>
          <ac:spMkLst>
            <pc:docMk/>
            <pc:sldMk cId="3871381778" sldId="282"/>
            <ac:spMk id="28" creationId="{A3D9C797-4C59-4DA9-BD55-57AB8ECAB463}"/>
          </ac:spMkLst>
        </pc:spChg>
        <pc:spChg chg="mod">
          <ac:chgData name="Gemma Young" userId="652694ebf482f56f" providerId="LiveId" clId="{6E718B33-4D4A-4675-8B91-D07FBCAE54CB}" dt="2022-03-24T11:42:29.730" v="3076" actId="1035"/>
          <ac:spMkLst>
            <pc:docMk/>
            <pc:sldMk cId="3871381778" sldId="282"/>
            <ac:spMk id="30" creationId="{37A1BDE4-4090-424C-852C-146C6CEEDE83}"/>
          </ac:spMkLst>
        </pc:spChg>
        <pc:spChg chg="mod">
          <ac:chgData name="Gemma Young" userId="652694ebf482f56f" providerId="LiveId" clId="{6E718B33-4D4A-4675-8B91-D07FBCAE54CB}" dt="2022-03-24T11:42:29.730" v="3076" actId="1035"/>
          <ac:spMkLst>
            <pc:docMk/>
            <pc:sldMk cId="3871381778" sldId="282"/>
            <ac:spMk id="33" creationId="{16A59918-5FFB-4819-8764-958872DDE71B}"/>
          </ac:spMkLst>
        </pc:spChg>
        <pc:spChg chg="mod">
          <ac:chgData name="Gemma Young" userId="652694ebf482f56f" providerId="LiveId" clId="{6E718B33-4D4A-4675-8B91-D07FBCAE54CB}" dt="2022-03-24T11:42:29.730" v="3076" actId="1035"/>
          <ac:spMkLst>
            <pc:docMk/>
            <pc:sldMk cId="3871381778" sldId="282"/>
            <ac:spMk id="35" creationId="{E47C26B1-431F-487E-97B1-1F01B54596C4}"/>
          </ac:spMkLst>
        </pc:spChg>
        <pc:grpChg chg="mod">
          <ac:chgData name="Gemma Young" userId="652694ebf482f56f" providerId="LiveId" clId="{6E718B33-4D4A-4675-8B91-D07FBCAE54CB}" dt="2022-04-04T10:28:18.560" v="4635" actId="1076"/>
          <ac:grpSpMkLst>
            <pc:docMk/>
            <pc:sldMk cId="3871381778" sldId="282"/>
            <ac:grpSpMk id="9" creationId="{9EDAC16D-705F-0E48-86E9-AAC40318D435}"/>
          </ac:grpSpMkLst>
        </pc:grpChg>
        <pc:picChg chg="add del mod modCrop">
          <ac:chgData name="Gemma Young" userId="652694ebf482f56f" providerId="LiveId" clId="{6E718B33-4D4A-4675-8B91-D07FBCAE54CB}" dt="2022-04-04T10:40:12.503" v="4725" actId="21"/>
          <ac:picMkLst>
            <pc:docMk/>
            <pc:sldMk cId="3871381778" sldId="282"/>
            <ac:picMk id="10" creationId="{51FC7BB7-0342-4855-A8F8-F4D4FB808E8A}"/>
          </ac:picMkLst>
        </pc:picChg>
        <pc:cxnChg chg="mod ord">
          <ac:chgData name="Gemma Young" userId="652694ebf482f56f" providerId="LiveId" clId="{6E718B33-4D4A-4675-8B91-D07FBCAE54CB}" dt="2022-04-04T10:28:52.310" v="4653" actId="14100"/>
          <ac:cxnSpMkLst>
            <pc:docMk/>
            <pc:sldMk cId="3871381778" sldId="282"/>
            <ac:cxnSpMk id="25" creationId="{65F3B3FA-9E23-49AB-96A4-B21332AB56E7}"/>
          </ac:cxnSpMkLst>
        </pc:cxnChg>
        <pc:cxnChg chg="mod">
          <ac:chgData name="Gemma Young" userId="652694ebf482f56f" providerId="LiveId" clId="{6E718B33-4D4A-4675-8B91-D07FBCAE54CB}" dt="2022-03-24T11:42:29.730" v="3076" actId="1035"/>
          <ac:cxnSpMkLst>
            <pc:docMk/>
            <pc:sldMk cId="3871381778" sldId="282"/>
            <ac:cxnSpMk id="29" creationId="{63CA7D82-AE76-40F7-97E6-9A9260C6EB24}"/>
          </ac:cxnSpMkLst>
        </pc:cxnChg>
        <pc:cxnChg chg="mod">
          <ac:chgData name="Gemma Young" userId="652694ebf482f56f" providerId="LiveId" clId="{6E718B33-4D4A-4675-8B91-D07FBCAE54CB}" dt="2022-03-24T11:42:29.730" v="3076" actId="1035"/>
          <ac:cxnSpMkLst>
            <pc:docMk/>
            <pc:sldMk cId="3871381778" sldId="282"/>
            <ac:cxnSpMk id="34" creationId="{15F60D29-E544-4A38-85F5-C85B1B97DDC5}"/>
          </ac:cxnSpMkLst>
        </pc:cxnChg>
      </pc:sldChg>
      <pc:sldChg chg="addSp delSp modSp add del mod modAnim modNotesTx">
        <pc:chgData name="Gemma Young" userId="652694ebf482f56f" providerId="LiveId" clId="{6E718B33-4D4A-4675-8B91-D07FBCAE54CB}" dt="2022-04-04T11:19:29.282" v="5203" actId="47"/>
        <pc:sldMkLst>
          <pc:docMk/>
          <pc:sldMk cId="1724502577" sldId="283"/>
        </pc:sldMkLst>
        <pc:spChg chg="mod">
          <ac:chgData name="Gemma Young" userId="652694ebf482f56f" providerId="LiveId" clId="{6E718B33-4D4A-4675-8B91-D07FBCAE54CB}" dt="2022-03-24T11:42:49.921" v="3100" actId="1076"/>
          <ac:spMkLst>
            <pc:docMk/>
            <pc:sldMk cId="1724502577" sldId="283"/>
            <ac:spMk id="2" creationId="{BBBEA61B-DFF1-4207-BA5C-43BEFB46E1DA}"/>
          </ac:spMkLst>
        </pc:spChg>
        <pc:spChg chg="mod">
          <ac:chgData name="Gemma Young" userId="652694ebf482f56f" providerId="LiveId" clId="{6E718B33-4D4A-4675-8B91-D07FBCAE54CB}" dt="2022-03-24T11:42:49.921" v="3100" actId="1076"/>
          <ac:spMkLst>
            <pc:docMk/>
            <pc:sldMk cId="1724502577" sldId="283"/>
            <ac:spMk id="3" creationId="{12378C94-EB14-4B64-B570-02C38A89144C}"/>
          </ac:spMkLst>
        </pc:spChg>
        <pc:spChg chg="mod">
          <ac:chgData name="Gemma Young" userId="652694ebf482f56f" providerId="LiveId" clId="{6E718B33-4D4A-4675-8B91-D07FBCAE54CB}" dt="2022-03-24T11:42:49.921" v="3100" actId="1076"/>
          <ac:spMkLst>
            <pc:docMk/>
            <pc:sldMk cId="1724502577" sldId="283"/>
            <ac:spMk id="4" creationId="{188349A0-E7B6-4949-A9A3-A703A0057DF0}"/>
          </ac:spMkLst>
        </pc:spChg>
        <pc:spChg chg="mod">
          <ac:chgData name="Gemma Young" userId="652694ebf482f56f" providerId="LiveId" clId="{6E718B33-4D4A-4675-8B91-D07FBCAE54CB}" dt="2022-03-23T09:46:05.856" v="1641" actId="20577"/>
          <ac:spMkLst>
            <pc:docMk/>
            <pc:sldMk cId="1724502577" sldId="283"/>
            <ac:spMk id="5" creationId="{C23CA603-9110-4CD1-980C-F45310043EA6}"/>
          </ac:spMkLst>
        </pc:spChg>
        <pc:spChg chg="mod">
          <ac:chgData name="Gemma Young" userId="652694ebf482f56f" providerId="LiveId" clId="{6E718B33-4D4A-4675-8B91-D07FBCAE54CB}" dt="2022-03-24T11:42:49.921" v="3100" actId="1076"/>
          <ac:spMkLst>
            <pc:docMk/>
            <pc:sldMk cId="1724502577" sldId="283"/>
            <ac:spMk id="6" creationId="{7183D572-1BB4-41E8-92E1-B253276E138A}"/>
          </ac:spMkLst>
        </pc:spChg>
        <pc:spChg chg="mod">
          <ac:chgData name="Gemma Young" userId="652694ebf482f56f" providerId="LiveId" clId="{6E718B33-4D4A-4675-8B91-D07FBCAE54CB}" dt="2022-03-24T11:42:49.921" v="3100" actId="1076"/>
          <ac:spMkLst>
            <pc:docMk/>
            <pc:sldMk cId="1724502577" sldId="283"/>
            <ac:spMk id="7" creationId="{16111819-E2C7-4574-92D7-6CA2011B249A}"/>
          </ac:spMkLst>
        </pc:spChg>
        <pc:spChg chg="add mod">
          <ac:chgData name="Gemma Young" userId="652694ebf482f56f" providerId="LiveId" clId="{6E718B33-4D4A-4675-8B91-D07FBCAE54CB}" dt="2022-03-23T11:34:47.559" v="2301" actId="164"/>
          <ac:spMkLst>
            <pc:docMk/>
            <pc:sldMk cId="1724502577" sldId="283"/>
            <ac:spMk id="11" creationId="{33C76510-3C13-45B8-BB3B-26EABF144AB0}"/>
          </ac:spMkLst>
        </pc:spChg>
        <pc:spChg chg="add mod">
          <ac:chgData name="Gemma Young" userId="652694ebf482f56f" providerId="LiveId" clId="{6E718B33-4D4A-4675-8B91-D07FBCAE54CB}" dt="2022-03-23T11:34:47.559" v="2301" actId="164"/>
          <ac:spMkLst>
            <pc:docMk/>
            <pc:sldMk cId="1724502577" sldId="283"/>
            <ac:spMk id="12" creationId="{BD98DCB1-7157-4C70-A2A0-BEDE85934147}"/>
          </ac:spMkLst>
        </pc:spChg>
        <pc:spChg chg="add mod">
          <ac:chgData name="Gemma Young" userId="652694ebf482f56f" providerId="LiveId" clId="{6E718B33-4D4A-4675-8B91-D07FBCAE54CB}" dt="2022-03-23T11:34:47.559" v="2301" actId="164"/>
          <ac:spMkLst>
            <pc:docMk/>
            <pc:sldMk cId="1724502577" sldId="283"/>
            <ac:spMk id="13" creationId="{DF86F6C3-3339-4F8C-9454-FBD53F39F8D0}"/>
          </ac:spMkLst>
        </pc:spChg>
        <pc:spChg chg="add mod">
          <ac:chgData name="Gemma Young" userId="652694ebf482f56f" providerId="LiveId" clId="{6E718B33-4D4A-4675-8B91-D07FBCAE54CB}" dt="2022-03-23T11:34:47.559" v="2301" actId="164"/>
          <ac:spMkLst>
            <pc:docMk/>
            <pc:sldMk cId="1724502577" sldId="283"/>
            <ac:spMk id="15" creationId="{EB2BE912-3919-4126-B329-80C5CB983DE5}"/>
          </ac:spMkLst>
        </pc:spChg>
        <pc:spChg chg="add mod">
          <ac:chgData name="Gemma Young" userId="652694ebf482f56f" providerId="LiveId" clId="{6E718B33-4D4A-4675-8B91-D07FBCAE54CB}" dt="2022-03-23T11:34:47.559" v="2301" actId="164"/>
          <ac:spMkLst>
            <pc:docMk/>
            <pc:sldMk cId="1724502577" sldId="283"/>
            <ac:spMk id="16" creationId="{17663B6F-F61F-487D-BAA6-B2342B9CE9F3}"/>
          </ac:spMkLst>
        </pc:spChg>
        <pc:spChg chg="add mod">
          <ac:chgData name="Gemma Young" userId="652694ebf482f56f" providerId="LiveId" clId="{6E718B33-4D4A-4675-8B91-D07FBCAE54CB}" dt="2022-03-23T11:34:47.559" v="2301" actId="164"/>
          <ac:spMkLst>
            <pc:docMk/>
            <pc:sldMk cId="1724502577" sldId="283"/>
            <ac:spMk id="17" creationId="{06D5F9F6-337B-428F-B021-D8E48625A292}"/>
          </ac:spMkLst>
        </pc:spChg>
        <pc:spChg chg="add mod">
          <ac:chgData name="Gemma Young" userId="652694ebf482f56f" providerId="LiveId" clId="{6E718B33-4D4A-4675-8B91-D07FBCAE54CB}" dt="2022-03-23T11:34:47.559" v="2301" actId="164"/>
          <ac:spMkLst>
            <pc:docMk/>
            <pc:sldMk cId="1724502577" sldId="283"/>
            <ac:spMk id="18" creationId="{4A2C6BA2-3A88-492B-8BD6-C15A9C10CF14}"/>
          </ac:spMkLst>
        </pc:spChg>
        <pc:spChg chg="add mod">
          <ac:chgData name="Gemma Young" userId="652694ebf482f56f" providerId="LiveId" clId="{6E718B33-4D4A-4675-8B91-D07FBCAE54CB}" dt="2022-03-23T11:34:47.559" v="2301" actId="164"/>
          <ac:spMkLst>
            <pc:docMk/>
            <pc:sldMk cId="1724502577" sldId="283"/>
            <ac:spMk id="19" creationId="{C0EFDD92-DF7D-4576-BCAF-795A127F59E6}"/>
          </ac:spMkLst>
        </pc:spChg>
        <pc:spChg chg="mod">
          <ac:chgData name="Gemma Young" userId="652694ebf482f56f" providerId="LiveId" clId="{6E718B33-4D4A-4675-8B91-D07FBCAE54CB}" dt="2022-03-24T11:42:49.921" v="3100" actId="1076"/>
          <ac:spMkLst>
            <pc:docMk/>
            <pc:sldMk cId="1724502577" sldId="283"/>
            <ac:spMk id="20" creationId="{2A118FAF-125A-4D48-9236-EB6047275CE5}"/>
          </ac:spMkLst>
        </pc:spChg>
        <pc:spChg chg="add mod">
          <ac:chgData name="Gemma Young" userId="652694ebf482f56f" providerId="LiveId" clId="{6E718B33-4D4A-4675-8B91-D07FBCAE54CB}" dt="2022-03-24T11:42:49.921" v="3100" actId="1076"/>
          <ac:spMkLst>
            <pc:docMk/>
            <pc:sldMk cId="1724502577" sldId="283"/>
            <ac:spMk id="22" creationId="{3E7B2762-3F6B-4920-B8E1-6C17D72C0800}"/>
          </ac:spMkLst>
        </pc:spChg>
        <pc:spChg chg="del mod">
          <ac:chgData name="Gemma Young" userId="652694ebf482f56f" providerId="LiveId" clId="{6E718B33-4D4A-4675-8B91-D07FBCAE54CB}" dt="2022-03-23T09:48:09.036" v="1711" actId="478"/>
          <ac:spMkLst>
            <pc:docMk/>
            <pc:sldMk cId="1724502577" sldId="283"/>
            <ac:spMk id="23" creationId="{D26D8A20-652C-44D2-ACCA-494325F3DEDE}"/>
          </ac:spMkLst>
        </pc:spChg>
        <pc:spChg chg="mod">
          <ac:chgData name="Gemma Young" userId="652694ebf482f56f" providerId="LiveId" clId="{6E718B33-4D4A-4675-8B91-D07FBCAE54CB}" dt="2022-03-24T11:42:49.921" v="3100" actId="1076"/>
          <ac:spMkLst>
            <pc:docMk/>
            <pc:sldMk cId="1724502577" sldId="283"/>
            <ac:spMk id="24" creationId="{E942C4A6-8A09-44F8-96A2-97C5DCFAFD97}"/>
          </ac:spMkLst>
        </pc:spChg>
        <pc:spChg chg="mod">
          <ac:chgData name="Gemma Young" userId="652694ebf482f56f" providerId="LiveId" clId="{6E718B33-4D4A-4675-8B91-D07FBCAE54CB}" dt="2022-03-24T11:42:49.921" v="3100" actId="1076"/>
          <ac:spMkLst>
            <pc:docMk/>
            <pc:sldMk cId="1724502577" sldId="283"/>
            <ac:spMk id="26" creationId="{CAFA1CB6-A7C9-4D56-9B63-16BA9132671A}"/>
          </ac:spMkLst>
        </pc:spChg>
        <pc:spChg chg="del">
          <ac:chgData name="Gemma Young" userId="652694ebf482f56f" providerId="LiveId" clId="{6E718B33-4D4A-4675-8B91-D07FBCAE54CB}" dt="2022-03-23T09:48:09.036" v="1711" actId="478"/>
          <ac:spMkLst>
            <pc:docMk/>
            <pc:sldMk cId="1724502577" sldId="283"/>
            <ac:spMk id="27" creationId="{FA3D6D69-75F5-4B67-AAB2-6843BB55BF18}"/>
          </ac:spMkLst>
        </pc:spChg>
        <pc:spChg chg="add mod">
          <ac:chgData name="Gemma Young" userId="652694ebf482f56f" providerId="LiveId" clId="{6E718B33-4D4A-4675-8B91-D07FBCAE54CB}" dt="2022-03-24T11:42:49.921" v="3100" actId="1076"/>
          <ac:spMkLst>
            <pc:docMk/>
            <pc:sldMk cId="1724502577" sldId="283"/>
            <ac:spMk id="28" creationId="{2217E679-1A78-4F63-BA2E-111FE4886BED}"/>
          </ac:spMkLst>
        </pc:spChg>
        <pc:spChg chg="add mod">
          <ac:chgData name="Gemma Young" userId="652694ebf482f56f" providerId="LiveId" clId="{6E718B33-4D4A-4675-8B91-D07FBCAE54CB}" dt="2022-03-23T11:34:47.559" v="2301" actId="164"/>
          <ac:spMkLst>
            <pc:docMk/>
            <pc:sldMk cId="1724502577" sldId="283"/>
            <ac:spMk id="30" creationId="{20D3F8FE-BAA2-4BFE-AD10-1026421EB67F}"/>
          </ac:spMkLst>
        </pc:spChg>
        <pc:spChg chg="add mod">
          <ac:chgData name="Gemma Young" userId="652694ebf482f56f" providerId="LiveId" clId="{6E718B33-4D4A-4675-8B91-D07FBCAE54CB}" dt="2022-03-23T11:34:47.559" v="2301" actId="164"/>
          <ac:spMkLst>
            <pc:docMk/>
            <pc:sldMk cId="1724502577" sldId="283"/>
            <ac:spMk id="31" creationId="{60177C59-4FB3-419B-B2FD-C565D88B18DD}"/>
          </ac:spMkLst>
        </pc:spChg>
        <pc:spChg chg="add mod">
          <ac:chgData name="Gemma Young" userId="652694ebf482f56f" providerId="LiveId" clId="{6E718B33-4D4A-4675-8B91-D07FBCAE54CB}" dt="2022-03-24T11:42:49.921" v="3100" actId="1076"/>
          <ac:spMkLst>
            <pc:docMk/>
            <pc:sldMk cId="1724502577" sldId="283"/>
            <ac:spMk id="32" creationId="{4C441F12-5111-4E71-8AC7-0C697B098463}"/>
          </ac:spMkLst>
        </pc:spChg>
        <pc:spChg chg="mod">
          <ac:chgData name="Gemma Young" userId="652694ebf482f56f" providerId="LiveId" clId="{6E718B33-4D4A-4675-8B91-D07FBCAE54CB}" dt="2022-03-24T11:42:49.921" v="3100" actId="1076"/>
          <ac:spMkLst>
            <pc:docMk/>
            <pc:sldMk cId="1724502577" sldId="283"/>
            <ac:spMk id="33" creationId="{16A59918-5FFB-4819-8764-958872DDE71B}"/>
          </ac:spMkLst>
        </pc:spChg>
        <pc:spChg chg="mod">
          <ac:chgData name="Gemma Young" userId="652694ebf482f56f" providerId="LiveId" clId="{6E718B33-4D4A-4675-8B91-D07FBCAE54CB}" dt="2022-03-24T11:42:49.921" v="3100" actId="1076"/>
          <ac:spMkLst>
            <pc:docMk/>
            <pc:sldMk cId="1724502577" sldId="283"/>
            <ac:spMk id="35" creationId="{E47C26B1-431F-487E-97B1-1F01B54596C4}"/>
          </ac:spMkLst>
        </pc:spChg>
        <pc:spChg chg="add mod">
          <ac:chgData name="Gemma Young" userId="652694ebf482f56f" providerId="LiveId" clId="{6E718B33-4D4A-4675-8B91-D07FBCAE54CB}" dt="2022-03-24T11:46:36.049" v="3162" actId="1076"/>
          <ac:spMkLst>
            <pc:docMk/>
            <pc:sldMk cId="1724502577" sldId="283"/>
            <ac:spMk id="36" creationId="{4B605DEC-BF85-4566-901E-8EB371C25B7D}"/>
          </ac:spMkLst>
        </pc:spChg>
        <pc:spChg chg="add mod">
          <ac:chgData name="Gemma Young" userId="652694ebf482f56f" providerId="LiveId" clId="{6E718B33-4D4A-4675-8B91-D07FBCAE54CB}" dt="2022-03-24T11:46:26.846" v="3161" actId="20577"/>
          <ac:spMkLst>
            <pc:docMk/>
            <pc:sldMk cId="1724502577" sldId="283"/>
            <ac:spMk id="37" creationId="{D8172E7E-5875-459E-BD1F-55501394FC0C}"/>
          </ac:spMkLst>
        </pc:spChg>
        <pc:spChg chg="add mod">
          <ac:chgData name="Gemma Young" userId="652694ebf482f56f" providerId="LiveId" clId="{6E718B33-4D4A-4675-8B91-D07FBCAE54CB}" dt="2022-03-24T11:45:37.505" v="3110" actId="20577"/>
          <ac:spMkLst>
            <pc:docMk/>
            <pc:sldMk cId="1724502577" sldId="283"/>
            <ac:spMk id="38" creationId="{3EE882B2-7BC4-457F-B2CB-8C22BAA9C4B6}"/>
          </ac:spMkLst>
        </pc:spChg>
        <pc:grpChg chg="add mod">
          <ac:chgData name="Gemma Young" userId="652694ebf482f56f" providerId="LiveId" clId="{6E718B33-4D4A-4675-8B91-D07FBCAE54CB}" dt="2022-03-24T11:42:49.921" v="3100" actId="1076"/>
          <ac:grpSpMkLst>
            <pc:docMk/>
            <pc:sldMk cId="1724502577" sldId="283"/>
            <ac:grpSpMk id="41" creationId="{37A1D493-2DE1-4215-977D-ECF9DBD28486}"/>
          </ac:grpSpMkLst>
        </pc:grpChg>
        <pc:picChg chg="del">
          <ac:chgData name="Gemma Young" userId="652694ebf482f56f" providerId="LiveId" clId="{6E718B33-4D4A-4675-8B91-D07FBCAE54CB}" dt="2022-03-23T09:48:09.036" v="1711" actId="478"/>
          <ac:picMkLst>
            <pc:docMk/>
            <pc:sldMk cId="1724502577" sldId="283"/>
            <ac:picMk id="9" creationId="{BCC49F9D-BAEA-4FC7-818E-5BDF7FBDDC48}"/>
          </ac:picMkLst>
        </pc:picChg>
        <pc:picChg chg="add del mod">
          <ac:chgData name="Gemma Young" userId="652694ebf482f56f" providerId="LiveId" clId="{6E718B33-4D4A-4675-8B91-D07FBCAE54CB}" dt="2022-03-23T09:53:18.826" v="1755" actId="478"/>
          <ac:picMkLst>
            <pc:docMk/>
            <pc:sldMk cId="1724502577" sldId="283"/>
            <ac:picMk id="10" creationId="{75230AE6-8E80-415B-8914-1084EDE746DB}"/>
          </ac:picMkLst>
        </pc:picChg>
        <pc:picChg chg="del mod">
          <ac:chgData name="Gemma Young" userId="652694ebf482f56f" providerId="LiveId" clId="{6E718B33-4D4A-4675-8B91-D07FBCAE54CB}" dt="2022-03-23T09:49:07.228" v="1734" actId="478"/>
          <ac:picMkLst>
            <pc:docMk/>
            <pc:sldMk cId="1724502577" sldId="283"/>
            <ac:picMk id="14" creationId="{83527C5E-BFF4-4887-B07B-279FE78A4659}"/>
          </ac:picMkLst>
        </pc:picChg>
        <pc:picChg chg="add del mod">
          <ac:chgData name="Gemma Young" userId="652694ebf482f56f" providerId="LiveId" clId="{6E718B33-4D4A-4675-8B91-D07FBCAE54CB}" dt="2022-03-23T10:17:41.635" v="2282" actId="478"/>
          <ac:picMkLst>
            <pc:docMk/>
            <pc:sldMk cId="1724502577" sldId="283"/>
            <ac:picMk id="38" creationId="{5604F40F-1482-4E2B-B7A6-32D7DF710F8A}"/>
          </ac:picMkLst>
        </pc:picChg>
        <pc:picChg chg="add mod ord">
          <ac:chgData name="Gemma Young" userId="652694ebf482f56f" providerId="LiveId" clId="{6E718B33-4D4A-4675-8B91-D07FBCAE54CB}" dt="2022-03-24T11:46:37.850" v="3163" actId="1076"/>
          <ac:picMkLst>
            <pc:docMk/>
            <pc:sldMk cId="1724502577" sldId="283"/>
            <ac:picMk id="40" creationId="{726895A2-FA2C-45DC-AC20-272055CD8F61}"/>
          </ac:picMkLst>
        </pc:picChg>
        <pc:cxnChg chg="mod">
          <ac:chgData name="Gemma Young" userId="652694ebf482f56f" providerId="LiveId" clId="{6E718B33-4D4A-4675-8B91-D07FBCAE54CB}" dt="2022-03-24T11:42:49.921" v="3100" actId="1076"/>
          <ac:cxnSpMkLst>
            <pc:docMk/>
            <pc:sldMk cId="1724502577" sldId="283"/>
            <ac:cxnSpMk id="21" creationId="{890C65F6-B03D-46C3-A900-465650EE0618}"/>
          </ac:cxnSpMkLst>
        </pc:cxnChg>
        <pc:cxnChg chg="del">
          <ac:chgData name="Gemma Young" userId="652694ebf482f56f" providerId="LiveId" clId="{6E718B33-4D4A-4675-8B91-D07FBCAE54CB}" dt="2022-03-23T09:48:09.036" v="1711" actId="478"/>
          <ac:cxnSpMkLst>
            <pc:docMk/>
            <pc:sldMk cId="1724502577" sldId="283"/>
            <ac:cxnSpMk id="25" creationId="{65F3B3FA-9E23-49AB-96A4-B21332AB56E7}"/>
          </ac:cxnSpMkLst>
        </pc:cxnChg>
        <pc:cxnChg chg="add mod">
          <ac:chgData name="Gemma Young" userId="652694ebf482f56f" providerId="LiveId" clId="{6E718B33-4D4A-4675-8B91-D07FBCAE54CB}" dt="2022-03-24T11:42:49.921" v="3100" actId="1076"/>
          <ac:cxnSpMkLst>
            <pc:docMk/>
            <pc:sldMk cId="1724502577" sldId="283"/>
            <ac:cxnSpMk id="29" creationId="{1E57CE23-C993-43F1-AD75-8C3823596E75}"/>
          </ac:cxnSpMkLst>
        </pc:cxnChg>
        <pc:cxnChg chg="mod">
          <ac:chgData name="Gemma Young" userId="652694ebf482f56f" providerId="LiveId" clId="{6E718B33-4D4A-4675-8B91-D07FBCAE54CB}" dt="2022-03-23T11:34:47.559" v="2301" actId="164"/>
          <ac:cxnSpMkLst>
            <pc:docMk/>
            <pc:sldMk cId="1724502577" sldId="283"/>
            <ac:cxnSpMk id="34" creationId="{15F60D29-E544-4A38-85F5-C85B1B97DDC5}"/>
          </ac:cxnSpMkLst>
        </pc:cxnChg>
      </pc:sldChg>
      <pc:sldChg chg="addSp delSp modSp add mod modAnim delCm modCm modNotesTx">
        <pc:chgData name="Gemma Young" userId="652694ebf482f56f" providerId="LiveId" clId="{6E718B33-4D4A-4675-8B91-D07FBCAE54CB}" dt="2022-04-07T09:47:49.102" v="6848" actId="20577"/>
        <pc:sldMkLst>
          <pc:docMk/>
          <pc:sldMk cId="1938735806" sldId="284"/>
        </pc:sldMkLst>
        <pc:spChg chg="del">
          <ac:chgData name="Gemma Young" userId="652694ebf482f56f" providerId="LiveId" clId="{6E718B33-4D4A-4675-8B91-D07FBCAE54CB}" dt="2022-03-24T11:47:30.766" v="3164" actId="478"/>
          <ac:spMkLst>
            <pc:docMk/>
            <pc:sldMk cId="1938735806" sldId="284"/>
            <ac:spMk id="5" creationId="{C23CA603-9110-4CD1-980C-F45310043EA6}"/>
          </ac:spMkLst>
        </pc:spChg>
        <pc:spChg chg="add mod ord">
          <ac:chgData name="Gemma Young" userId="652694ebf482f56f" providerId="LiveId" clId="{6E718B33-4D4A-4675-8B91-D07FBCAE54CB}" dt="2022-04-04T09:55:53.813" v="4626" actId="207"/>
          <ac:spMkLst>
            <pc:docMk/>
            <pc:sldMk cId="1938735806" sldId="284"/>
            <ac:spMk id="5" creationId="{D78BE9BE-52AA-42B5-85B9-CA1613E519DD}"/>
          </ac:spMkLst>
        </pc:spChg>
        <pc:spChg chg="add mod ord">
          <ac:chgData name="Gemma Young" userId="652694ebf482f56f" providerId="LiveId" clId="{6E718B33-4D4A-4675-8B91-D07FBCAE54CB}" dt="2022-04-07T09:47:49.102" v="6848" actId="20577"/>
          <ac:spMkLst>
            <pc:docMk/>
            <pc:sldMk cId="1938735806" sldId="284"/>
            <ac:spMk id="6" creationId="{A20E71BC-7F3E-4C88-9854-33A87F4ADBDA}"/>
          </ac:spMkLst>
        </pc:spChg>
        <pc:spChg chg="add mod ord">
          <ac:chgData name="Gemma Young" userId="652694ebf482f56f" providerId="LiveId" clId="{6E718B33-4D4A-4675-8B91-D07FBCAE54CB}" dt="2022-04-04T09:56:03.395" v="4628" actId="166"/>
          <ac:spMkLst>
            <pc:docMk/>
            <pc:sldMk cId="1938735806" sldId="284"/>
            <ac:spMk id="8" creationId="{9DDBB94D-E168-44F4-84E4-47467E390EA8}"/>
          </ac:spMkLst>
        </pc:spChg>
        <pc:spChg chg="add mod ord">
          <ac:chgData name="Gemma Young" userId="652694ebf482f56f" providerId="LiveId" clId="{6E718B33-4D4A-4675-8B91-D07FBCAE54CB}" dt="2022-04-04T09:56:08.596" v="4629" actId="166"/>
          <ac:spMkLst>
            <pc:docMk/>
            <pc:sldMk cId="1938735806" sldId="284"/>
            <ac:spMk id="9" creationId="{CD8F3F86-AB64-4757-87A5-488FA52DAEDC}"/>
          </ac:spMkLst>
        </pc:spChg>
        <pc:spChg chg="add mod">
          <ac:chgData name="Gemma Young" userId="652694ebf482f56f" providerId="LiveId" clId="{6E718B33-4D4A-4675-8B91-D07FBCAE54CB}" dt="2022-03-24T11:47:57.803" v="3174" actId="20577"/>
          <ac:spMkLst>
            <pc:docMk/>
            <pc:sldMk cId="1938735806" sldId="284"/>
            <ac:spMk id="10" creationId="{A51C298E-CEC7-462C-BCBE-2A53D3061C43}"/>
          </ac:spMkLst>
        </pc:spChg>
        <pc:spChg chg="del">
          <ac:chgData name="Gemma Young" userId="652694ebf482f56f" providerId="LiveId" clId="{6E718B33-4D4A-4675-8B91-D07FBCAE54CB}" dt="2022-03-24T11:47:31.833" v="3165" actId="478"/>
          <ac:spMkLst>
            <pc:docMk/>
            <pc:sldMk cId="1938735806" sldId="284"/>
            <ac:spMk id="21" creationId="{E9F8B886-691A-4FD9-B968-184750341C0A}"/>
          </ac:spMkLst>
        </pc:spChg>
        <pc:picChg chg="add mod modCrop">
          <ac:chgData name="Gemma Young" userId="652694ebf482f56f" providerId="LiveId" clId="{6E718B33-4D4A-4675-8B91-D07FBCAE54CB}" dt="2022-04-04T09:52:04.746" v="3917" actId="1076"/>
          <ac:picMkLst>
            <pc:docMk/>
            <pc:sldMk cId="1938735806" sldId="284"/>
            <ac:picMk id="3" creationId="{B99E4166-B559-4AE2-8162-351D0BED3417}"/>
          </ac:picMkLst>
        </pc:picChg>
        <pc:picChg chg="add del mod">
          <ac:chgData name="Gemma Young" userId="652694ebf482f56f" providerId="LiveId" clId="{6E718B33-4D4A-4675-8B91-D07FBCAE54CB}" dt="2022-04-04T09:47:45.797" v="3907" actId="478"/>
          <ac:picMkLst>
            <pc:docMk/>
            <pc:sldMk cId="1938735806" sldId="284"/>
            <ac:picMk id="4" creationId="{DE5D99D8-85C8-4DFD-B74B-44141B065972}"/>
          </ac:picMkLst>
        </pc:picChg>
        <pc:picChg chg="add mod">
          <ac:chgData name="Gemma Young" userId="652694ebf482f56f" providerId="LiveId" clId="{6E718B33-4D4A-4675-8B91-D07FBCAE54CB}" dt="2022-04-04T09:56:16.862" v="4630" actId="1076"/>
          <ac:picMkLst>
            <pc:docMk/>
            <pc:sldMk cId="1938735806" sldId="284"/>
            <ac:picMk id="7" creationId="{A73303A2-D5C6-4323-A457-F7503CB06274}"/>
          </ac:picMkLst>
        </pc:picChg>
        <pc:picChg chg="add mod">
          <ac:chgData name="Gemma Young" userId="652694ebf482f56f" providerId="LiveId" clId="{6E718B33-4D4A-4675-8B91-D07FBCAE54CB}" dt="2022-04-04T09:56:23.239" v="4631" actId="1076"/>
          <ac:picMkLst>
            <pc:docMk/>
            <pc:sldMk cId="1938735806" sldId="284"/>
            <ac:picMk id="11" creationId="{7FBB9741-11EB-4FA3-A48E-64DBB328DC01}"/>
          </ac:picMkLst>
        </pc:picChg>
        <pc:picChg chg="add del mod">
          <ac:chgData name="Gemma Young" userId="652694ebf482f56f" providerId="LiveId" clId="{6E718B33-4D4A-4675-8B91-D07FBCAE54CB}" dt="2022-03-24T12:01:05.277" v="3432" actId="478"/>
          <ac:picMkLst>
            <pc:docMk/>
            <pc:sldMk cId="1938735806" sldId="284"/>
            <ac:picMk id="12" creationId="{C5F85A26-8349-4C87-83BE-761784EE6F1D}"/>
          </ac:picMkLst>
        </pc:picChg>
      </pc:sldChg>
      <pc:sldChg chg="addSp modSp add del mod delCm">
        <pc:chgData name="Gemma Young" userId="652694ebf482f56f" providerId="LiveId" clId="{6E718B33-4D4A-4675-8B91-D07FBCAE54CB}" dt="2022-04-05T08:56:42.167" v="5245" actId="1076"/>
        <pc:sldMkLst>
          <pc:docMk/>
          <pc:sldMk cId="4041416939" sldId="285"/>
        </pc:sldMkLst>
        <pc:spChg chg="add mod">
          <ac:chgData name="Gemma Young" userId="652694ebf482f56f" providerId="LiveId" clId="{6E718B33-4D4A-4675-8B91-D07FBCAE54CB}" dt="2022-04-05T08:56:42.167" v="5245" actId="1076"/>
          <ac:spMkLst>
            <pc:docMk/>
            <pc:sldMk cId="4041416939" sldId="285"/>
            <ac:spMk id="2" creationId="{99FDD6C5-2DDA-4C63-BD8B-90AAC9007667}"/>
          </ac:spMkLst>
        </pc:spChg>
        <pc:spChg chg="mod">
          <ac:chgData name="Gemma Young" userId="652694ebf482f56f" providerId="LiveId" clId="{6E718B33-4D4A-4675-8B91-D07FBCAE54CB}" dt="2022-04-04T08:47:19.437" v="3493" actId="1036"/>
          <ac:spMkLst>
            <pc:docMk/>
            <pc:sldMk cId="4041416939" sldId="285"/>
            <ac:spMk id="4" creationId="{63E797F8-E714-458C-8D90-8146CE8A0C77}"/>
          </ac:spMkLst>
        </pc:spChg>
        <pc:spChg chg="mod">
          <ac:chgData name="Gemma Young" userId="652694ebf482f56f" providerId="LiveId" clId="{6E718B33-4D4A-4675-8B91-D07FBCAE54CB}" dt="2022-04-04T08:47:19.437" v="3493" actId="1036"/>
          <ac:spMkLst>
            <pc:docMk/>
            <pc:sldMk cId="4041416939" sldId="285"/>
            <ac:spMk id="5" creationId="{8ACCB55A-DF23-4E25-9DEC-C7B5ED5C1408}"/>
          </ac:spMkLst>
        </pc:spChg>
        <pc:spChg chg="mod">
          <ac:chgData name="Gemma Young" userId="652694ebf482f56f" providerId="LiveId" clId="{6E718B33-4D4A-4675-8B91-D07FBCAE54CB}" dt="2022-04-04T08:47:19.437" v="3493" actId="1036"/>
          <ac:spMkLst>
            <pc:docMk/>
            <pc:sldMk cId="4041416939" sldId="285"/>
            <ac:spMk id="7" creationId="{2484DD98-05BF-4364-A988-B963EE5C9968}"/>
          </ac:spMkLst>
        </pc:spChg>
        <pc:spChg chg="mod">
          <ac:chgData name="Gemma Young" userId="652694ebf482f56f" providerId="LiveId" clId="{6E718B33-4D4A-4675-8B91-D07FBCAE54CB}" dt="2022-04-04T08:47:19.437" v="3493" actId="1036"/>
          <ac:spMkLst>
            <pc:docMk/>
            <pc:sldMk cId="4041416939" sldId="285"/>
            <ac:spMk id="10" creationId="{63098C5F-B82F-41ED-A0C4-61FFB1DEBB2E}"/>
          </ac:spMkLst>
        </pc:spChg>
        <pc:spChg chg="mod">
          <ac:chgData name="Gemma Young" userId="652694ebf482f56f" providerId="LiveId" clId="{6E718B33-4D4A-4675-8B91-D07FBCAE54CB}" dt="2022-04-04T08:47:12.972" v="3478" actId="14100"/>
          <ac:spMkLst>
            <pc:docMk/>
            <pc:sldMk cId="4041416939" sldId="285"/>
            <ac:spMk id="14" creationId="{336EC111-578D-4808-83CE-E744EB6F3E54}"/>
          </ac:spMkLst>
        </pc:spChg>
        <pc:picChg chg="mod">
          <ac:chgData name="Gemma Young" userId="652694ebf482f56f" providerId="LiveId" clId="{6E718B33-4D4A-4675-8B91-D07FBCAE54CB}" dt="2022-04-04T08:47:19.437" v="3493" actId="1036"/>
          <ac:picMkLst>
            <pc:docMk/>
            <pc:sldMk cId="4041416939" sldId="285"/>
            <ac:picMk id="16" creationId="{D4692102-EA13-4D40-AA87-7D6C1A6ED657}"/>
          </ac:picMkLst>
        </pc:picChg>
      </pc:sldChg>
      <pc:sldChg chg="addSp delSp modSp add mod modAnim addCm delCm modCm modNotesTx">
        <pc:chgData name="Gemma Young" userId="652694ebf482f56f" providerId="LiveId" clId="{6E718B33-4D4A-4675-8B91-D07FBCAE54CB}" dt="2022-04-07T09:38:50.325" v="6835" actId="1076"/>
        <pc:sldMkLst>
          <pc:docMk/>
          <pc:sldMk cId="177688409" sldId="286"/>
        </pc:sldMkLst>
        <pc:spChg chg="add del mod">
          <ac:chgData name="Gemma Young" userId="652694ebf482f56f" providerId="LiveId" clId="{6E718B33-4D4A-4675-8B91-D07FBCAE54CB}" dt="2022-04-07T09:38:50.325" v="6835" actId="1076"/>
          <ac:spMkLst>
            <pc:docMk/>
            <pc:sldMk cId="177688409" sldId="286"/>
            <ac:spMk id="2" creationId="{BBBEA61B-DFF1-4207-BA5C-43BEFB46E1DA}"/>
          </ac:spMkLst>
        </pc:spChg>
        <pc:spChg chg="del mod">
          <ac:chgData name="Gemma Young" userId="652694ebf482f56f" providerId="LiveId" clId="{6E718B33-4D4A-4675-8B91-D07FBCAE54CB}" dt="2022-04-05T13:21:50.897" v="5686" actId="478"/>
          <ac:spMkLst>
            <pc:docMk/>
            <pc:sldMk cId="177688409" sldId="286"/>
            <ac:spMk id="3" creationId="{12378C94-EB14-4B64-B570-02C38A89144C}"/>
          </ac:spMkLst>
        </pc:spChg>
        <pc:spChg chg="del mod">
          <ac:chgData name="Gemma Young" userId="652694ebf482f56f" providerId="LiveId" clId="{6E718B33-4D4A-4675-8B91-D07FBCAE54CB}" dt="2022-04-05T13:21:52.105" v="5687" actId="478"/>
          <ac:spMkLst>
            <pc:docMk/>
            <pc:sldMk cId="177688409" sldId="286"/>
            <ac:spMk id="4" creationId="{188349A0-E7B6-4949-A9A3-A703A0057DF0}"/>
          </ac:spMkLst>
        </pc:spChg>
        <pc:spChg chg="add del mod">
          <ac:chgData name="Gemma Young" userId="652694ebf482f56f" providerId="LiveId" clId="{6E718B33-4D4A-4675-8B91-D07FBCAE54CB}" dt="2022-04-05T13:13:04.276" v="5639" actId="478"/>
          <ac:spMkLst>
            <pc:docMk/>
            <pc:sldMk cId="177688409" sldId="286"/>
            <ac:spMk id="5" creationId="{44044BAD-C848-4D10-8025-3EBB71496E53}"/>
          </ac:spMkLst>
        </pc:spChg>
        <pc:spChg chg="del">
          <ac:chgData name="Gemma Young" userId="652694ebf482f56f" providerId="LiveId" clId="{6E718B33-4D4A-4675-8B91-D07FBCAE54CB}" dt="2022-04-04T10:39:55.818" v="4722" actId="478"/>
          <ac:spMkLst>
            <pc:docMk/>
            <pc:sldMk cId="177688409" sldId="286"/>
            <ac:spMk id="5" creationId="{C23CA603-9110-4CD1-980C-F45310043EA6}"/>
          </ac:spMkLst>
        </pc:spChg>
        <pc:spChg chg="del">
          <ac:chgData name="Gemma Young" userId="652694ebf482f56f" providerId="LiveId" clId="{6E718B33-4D4A-4675-8B91-D07FBCAE54CB}" dt="2022-04-04T10:37:29.815" v="4680" actId="478"/>
          <ac:spMkLst>
            <pc:docMk/>
            <pc:sldMk cId="177688409" sldId="286"/>
            <ac:spMk id="6" creationId="{7183D572-1BB4-41E8-92E1-B253276E138A}"/>
          </ac:spMkLst>
        </pc:spChg>
        <pc:spChg chg="add del mod">
          <ac:chgData name="Gemma Young" userId="652694ebf482f56f" providerId="LiveId" clId="{6E718B33-4D4A-4675-8B91-D07FBCAE54CB}" dt="2022-04-05T13:13:05.561" v="5640" actId="478"/>
          <ac:spMkLst>
            <pc:docMk/>
            <pc:sldMk cId="177688409" sldId="286"/>
            <ac:spMk id="6" creationId="{AE3754B4-904C-4EB7-B8E2-B2CFE87CA79A}"/>
          </ac:spMkLst>
        </pc:spChg>
        <pc:spChg chg="mod ord">
          <ac:chgData name="Gemma Young" userId="652694ebf482f56f" providerId="LiveId" clId="{6E718B33-4D4A-4675-8B91-D07FBCAE54CB}" dt="2022-04-07T09:38:50.325" v="6835" actId="1076"/>
          <ac:spMkLst>
            <pc:docMk/>
            <pc:sldMk cId="177688409" sldId="286"/>
            <ac:spMk id="7" creationId="{16111819-E2C7-4574-92D7-6CA2011B249A}"/>
          </ac:spMkLst>
        </pc:spChg>
        <pc:spChg chg="del mod">
          <ac:chgData name="Gemma Young" userId="652694ebf482f56f" providerId="LiveId" clId="{6E718B33-4D4A-4675-8B91-D07FBCAE54CB}" dt="2022-04-05T13:13:20.728" v="5646" actId="478"/>
          <ac:spMkLst>
            <pc:docMk/>
            <pc:sldMk cId="177688409" sldId="286"/>
            <ac:spMk id="8" creationId="{7B71E32F-86D9-47A4-A670-9CCA4D05B1FB}"/>
          </ac:spMkLst>
        </pc:spChg>
        <pc:spChg chg="add mod">
          <ac:chgData name="Gemma Young" userId="652694ebf482f56f" providerId="LiveId" clId="{6E718B33-4D4A-4675-8B91-D07FBCAE54CB}" dt="2022-04-07T09:38:50.325" v="6835" actId="1076"/>
          <ac:spMkLst>
            <pc:docMk/>
            <pc:sldMk cId="177688409" sldId="286"/>
            <ac:spMk id="11" creationId="{19528217-1473-46FD-AD80-7201F6ACD64E}"/>
          </ac:spMkLst>
        </pc:spChg>
        <pc:spChg chg="add mod">
          <ac:chgData name="Gemma Young" userId="652694ebf482f56f" providerId="LiveId" clId="{6E718B33-4D4A-4675-8B91-D07FBCAE54CB}" dt="2022-04-07T09:38:50.325" v="6835" actId="1076"/>
          <ac:spMkLst>
            <pc:docMk/>
            <pc:sldMk cId="177688409" sldId="286"/>
            <ac:spMk id="13" creationId="{9894ABC2-B3A1-496A-AF77-A95C5790577E}"/>
          </ac:spMkLst>
        </pc:spChg>
        <pc:spChg chg="del mod">
          <ac:chgData name="Gemma Young" userId="652694ebf482f56f" providerId="LiveId" clId="{6E718B33-4D4A-4675-8B91-D07FBCAE54CB}" dt="2022-04-05T13:13:17.459" v="5645" actId="478"/>
          <ac:spMkLst>
            <pc:docMk/>
            <pc:sldMk cId="177688409" sldId="286"/>
            <ac:spMk id="15" creationId="{30E19CC6-903E-44EC-83DA-0D83FA59AF2A}"/>
          </ac:spMkLst>
        </pc:spChg>
        <pc:spChg chg="mod">
          <ac:chgData name="Gemma Young" userId="652694ebf482f56f" providerId="LiveId" clId="{6E718B33-4D4A-4675-8B91-D07FBCAE54CB}" dt="2022-04-04T10:39:40.324" v="4719" actId="1076"/>
          <ac:spMkLst>
            <pc:docMk/>
            <pc:sldMk cId="177688409" sldId="286"/>
            <ac:spMk id="16" creationId="{19E96E21-26F9-4E6A-AC69-8C7137ED1114}"/>
          </ac:spMkLst>
        </pc:spChg>
        <pc:spChg chg="del">
          <ac:chgData name="Gemma Young" userId="652694ebf482f56f" providerId="LiveId" clId="{6E718B33-4D4A-4675-8B91-D07FBCAE54CB}" dt="2022-04-05T10:23:15.243" v="5346" actId="478"/>
          <ac:spMkLst>
            <pc:docMk/>
            <pc:sldMk cId="177688409" sldId="286"/>
            <ac:spMk id="17" creationId="{3D06D3E4-434F-184D-8BE5-BAA842257A0B}"/>
          </ac:spMkLst>
        </pc:spChg>
        <pc:spChg chg="add mod">
          <ac:chgData name="Gemma Young" userId="652694ebf482f56f" providerId="LiveId" clId="{6E718B33-4D4A-4675-8B91-D07FBCAE54CB}" dt="2022-04-05T10:23:00.279" v="5336" actId="1076"/>
          <ac:spMkLst>
            <pc:docMk/>
            <pc:sldMk cId="177688409" sldId="286"/>
            <ac:spMk id="17" creationId="{7B71E32F-86D9-47A4-A670-9CCA4D05B1FB}"/>
          </ac:spMkLst>
        </pc:spChg>
        <pc:spChg chg="mod">
          <ac:chgData name="Gemma Young" userId="652694ebf482f56f" providerId="LiveId" clId="{6E718B33-4D4A-4675-8B91-D07FBCAE54CB}" dt="2022-04-07T09:37:48.198" v="6831" actId="14100"/>
          <ac:spMkLst>
            <pc:docMk/>
            <pc:sldMk cId="177688409" sldId="286"/>
            <ac:spMk id="17" creationId="{C7139CB4-B1DD-48B0-B7C1-ED31E269864F}"/>
          </ac:spMkLst>
        </pc:spChg>
        <pc:spChg chg="mod">
          <ac:chgData name="Gemma Young" userId="652694ebf482f56f" providerId="LiveId" clId="{6E718B33-4D4A-4675-8B91-D07FBCAE54CB}" dt="2022-04-07T09:37:50.899" v="6832" actId="1076"/>
          <ac:spMkLst>
            <pc:docMk/>
            <pc:sldMk cId="177688409" sldId="286"/>
            <ac:spMk id="18" creationId="{561CAFB7-C4AA-440D-83BC-1FB2089D90B4}"/>
          </ac:spMkLst>
        </pc:spChg>
        <pc:spChg chg="add del mod">
          <ac:chgData name="Gemma Young" userId="652694ebf482f56f" providerId="LiveId" clId="{6E718B33-4D4A-4675-8B91-D07FBCAE54CB}" dt="2022-04-05T13:13:20.728" v="5646" actId="478"/>
          <ac:spMkLst>
            <pc:docMk/>
            <pc:sldMk cId="177688409" sldId="286"/>
            <ac:spMk id="18" creationId="{834405BA-39CA-4287-BEBB-B68646D84B89}"/>
          </ac:spMkLst>
        </pc:spChg>
        <pc:spChg chg="add mod">
          <ac:chgData name="Gemma Young" userId="652694ebf482f56f" providerId="LiveId" clId="{6E718B33-4D4A-4675-8B91-D07FBCAE54CB}" dt="2022-04-07T09:38:50.325" v="6835" actId="1076"/>
          <ac:spMkLst>
            <pc:docMk/>
            <pc:sldMk cId="177688409" sldId="286"/>
            <ac:spMk id="19" creationId="{A9E11FB3-A137-48A7-A503-B4E3F39A2702}"/>
          </ac:spMkLst>
        </pc:spChg>
        <pc:spChg chg="add mod">
          <ac:chgData name="Gemma Young" userId="652694ebf482f56f" providerId="LiveId" clId="{6E718B33-4D4A-4675-8B91-D07FBCAE54CB}" dt="2022-04-04T10:39:58.385" v="4723" actId="1076"/>
          <ac:spMkLst>
            <pc:docMk/>
            <pc:sldMk cId="177688409" sldId="286"/>
            <ac:spMk id="21" creationId="{1A1F6EA6-C76B-4DC1-8556-02E283AF1A5F}"/>
          </ac:spMkLst>
        </pc:spChg>
        <pc:spChg chg="add mod">
          <ac:chgData name="Gemma Young" userId="652694ebf482f56f" providerId="LiveId" clId="{6E718B33-4D4A-4675-8B91-D07FBCAE54CB}" dt="2022-04-07T09:37:59.947" v="6834" actId="14100"/>
          <ac:spMkLst>
            <pc:docMk/>
            <pc:sldMk cId="177688409" sldId="286"/>
            <ac:spMk id="22" creationId="{10C65152-AE99-4C92-87BD-53A577C2744D}"/>
          </ac:spMkLst>
        </pc:spChg>
        <pc:spChg chg="del mod">
          <ac:chgData name="Gemma Young" userId="652694ebf482f56f" providerId="LiveId" clId="{6E718B33-4D4A-4675-8B91-D07FBCAE54CB}" dt="2022-04-05T13:52:23.322" v="6616" actId="478"/>
          <ac:spMkLst>
            <pc:docMk/>
            <pc:sldMk cId="177688409" sldId="286"/>
            <ac:spMk id="22" creationId="{876B5575-7646-4547-ACBD-CD4AA0644843}"/>
          </ac:spMkLst>
        </pc:spChg>
        <pc:spChg chg="del mod">
          <ac:chgData name="Gemma Young" userId="652694ebf482f56f" providerId="LiveId" clId="{6E718B33-4D4A-4675-8B91-D07FBCAE54CB}" dt="2022-04-05T13:21:53.495" v="5688" actId="478"/>
          <ac:spMkLst>
            <pc:docMk/>
            <pc:sldMk cId="177688409" sldId="286"/>
            <ac:spMk id="23" creationId="{D26D8A20-652C-44D2-ACCA-494325F3DEDE}"/>
          </ac:spMkLst>
        </pc:spChg>
        <pc:spChg chg="add mod">
          <ac:chgData name="Gemma Young" userId="652694ebf482f56f" providerId="LiveId" clId="{6E718B33-4D4A-4675-8B91-D07FBCAE54CB}" dt="2022-04-07T09:31:42.322" v="6809" actId="1076"/>
          <ac:spMkLst>
            <pc:docMk/>
            <pc:sldMk cId="177688409" sldId="286"/>
            <ac:spMk id="24" creationId="{C1352193-1415-4C34-B3F2-6FA737CCF053}"/>
          </ac:spMkLst>
        </pc:spChg>
        <pc:spChg chg="add del mod">
          <ac:chgData name="Gemma Young" userId="652694ebf482f56f" providerId="LiveId" clId="{6E718B33-4D4A-4675-8B91-D07FBCAE54CB}" dt="2022-04-05T13:13:20.728" v="5646" actId="478"/>
          <ac:spMkLst>
            <pc:docMk/>
            <pc:sldMk cId="177688409" sldId="286"/>
            <ac:spMk id="25" creationId="{00369EFE-DF47-439F-87D5-3259FAFAB941}"/>
          </ac:spMkLst>
        </pc:spChg>
        <pc:spChg chg="add del mod">
          <ac:chgData name="Gemma Young" userId="652694ebf482f56f" providerId="LiveId" clId="{6E718B33-4D4A-4675-8B91-D07FBCAE54CB}" dt="2022-04-04T10:57:33.201" v="4929" actId="21"/>
          <ac:spMkLst>
            <pc:docMk/>
            <pc:sldMk cId="177688409" sldId="286"/>
            <ac:spMk id="26" creationId="{24F04EF7-684A-4D8C-89B6-98C259CA57BC}"/>
          </ac:spMkLst>
        </pc:spChg>
        <pc:spChg chg="del mod">
          <ac:chgData name="Gemma Young" userId="652694ebf482f56f" providerId="LiveId" clId="{6E718B33-4D4A-4675-8B91-D07FBCAE54CB}" dt="2022-04-04T10:39:12.796" v="4711" actId="478"/>
          <ac:spMkLst>
            <pc:docMk/>
            <pc:sldMk cId="177688409" sldId="286"/>
            <ac:spMk id="27" creationId="{FA3D6D69-75F5-4B67-AAB2-6843BB55BF18}"/>
          </ac:spMkLst>
        </pc:spChg>
        <pc:spChg chg="mod">
          <ac:chgData name="Gemma Young" userId="652694ebf482f56f" providerId="LiveId" clId="{6E718B33-4D4A-4675-8B91-D07FBCAE54CB}" dt="2022-04-04T10:39:40.324" v="4719" actId="1076"/>
          <ac:spMkLst>
            <pc:docMk/>
            <pc:sldMk cId="177688409" sldId="286"/>
            <ac:spMk id="28" creationId="{A3D9C797-4C59-4DA9-BD55-57AB8ECAB463}"/>
          </ac:spMkLst>
        </pc:spChg>
        <pc:spChg chg="add del mod">
          <ac:chgData name="Gemma Young" userId="652694ebf482f56f" providerId="LiveId" clId="{6E718B33-4D4A-4675-8B91-D07FBCAE54CB}" dt="2022-04-05T13:18:58.654" v="5649" actId="478"/>
          <ac:spMkLst>
            <pc:docMk/>
            <pc:sldMk cId="177688409" sldId="286"/>
            <ac:spMk id="29" creationId="{BB48C3F4-6C97-4294-99ED-5A56C06B9691}"/>
          </ac:spMkLst>
        </pc:spChg>
        <pc:spChg chg="del mod">
          <ac:chgData name="Gemma Young" userId="652694ebf482f56f" providerId="LiveId" clId="{6E718B33-4D4A-4675-8B91-D07FBCAE54CB}" dt="2022-04-04T10:38:49.468" v="4701" actId="478"/>
          <ac:spMkLst>
            <pc:docMk/>
            <pc:sldMk cId="177688409" sldId="286"/>
            <ac:spMk id="30" creationId="{37A1BDE4-4090-424C-852C-146C6CEEDE83}"/>
          </ac:spMkLst>
        </pc:spChg>
        <pc:spChg chg="mod">
          <ac:chgData name="Gemma Young" userId="652694ebf482f56f" providerId="LiveId" clId="{6E718B33-4D4A-4675-8B91-D07FBCAE54CB}" dt="2022-04-04T10:50:35.664" v="4808" actId="1076"/>
          <ac:spMkLst>
            <pc:docMk/>
            <pc:sldMk cId="177688409" sldId="286"/>
            <ac:spMk id="33" creationId="{16A59918-5FFB-4819-8764-958872DDE71B}"/>
          </ac:spMkLst>
        </pc:spChg>
        <pc:spChg chg="del mod">
          <ac:chgData name="Gemma Young" userId="652694ebf482f56f" providerId="LiveId" clId="{6E718B33-4D4A-4675-8B91-D07FBCAE54CB}" dt="2022-04-05T13:13:10.585" v="5643" actId="478"/>
          <ac:spMkLst>
            <pc:docMk/>
            <pc:sldMk cId="177688409" sldId="286"/>
            <ac:spMk id="35" creationId="{E47C26B1-431F-487E-97B1-1F01B54596C4}"/>
          </ac:spMkLst>
        </pc:spChg>
        <pc:spChg chg="add mod">
          <ac:chgData name="Gemma Young" userId="652694ebf482f56f" providerId="LiveId" clId="{6E718B33-4D4A-4675-8B91-D07FBCAE54CB}" dt="2022-04-07T09:38:50.325" v="6835" actId="1076"/>
          <ac:spMkLst>
            <pc:docMk/>
            <pc:sldMk cId="177688409" sldId="286"/>
            <ac:spMk id="37" creationId="{935D6B38-20C7-4B4E-A3C7-D06381F71F87}"/>
          </ac:spMkLst>
        </pc:spChg>
        <pc:spChg chg="add mod">
          <ac:chgData name="Gemma Young" userId="652694ebf482f56f" providerId="LiveId" clId="{6E718B33-4D4A-4675-8B91-D07FBCAE54CB}" dt="2022-04-07T09:38:50.325" v="6835" actId="1076"/>
          <ac:spMkLst>
            <pc:docMk/>
            <pc:sldMk cId="177688409" sldId="286"/>
            <ac:spMk id="38" creationId="{A50B424E-9724-4B88-96BA-ADF67E7A7EFF}"/>
          </ac:spMkLst>
        </pc:spChg>
        <pc:spChg chg="add mod">
          <ac:chgData name="Gemma Young" userId="652694ebf482f56f" providerId="LiveId" clId="{6E718B33-4D4A-4675-8B91-D07FBCAE54CB}" dt="2022-04-07T09:38:50.325" v="6835" actId="1076"/>
          <ac:spMkLst>
            <pc:docMk/>
            <pc:sldMk cId="177688409" sldId="286"/>
            <ac:spMk id="39" creationId="{838EDEC3-4AF8-419D-9204-9E4A5FB09721}"/>
          </ac:spMkLst>
        </pc:spChg>
        <pc:spChg chg="add del mod">
          <ac:chgData name="Gemma Young" userId="652694ebf482f56f" providerId="LiveId" clId="{6E718B33-4D4A-4675-8B91-D07FBCAE54CB}" dt="2022-04-05T13:51:34.386" v="6610"/>
          <ac:spMkLst>
            <pc:docMk/>
            <pc:sldMk cId="177688409" sldId="286"/>
            <ac:spMk id="40" creationId="{AF4332F9-FCDD-4E69-A83D-32315A8FA8EF}"/>
          </ac:spMkLst>
        </pc:spChg>
        <pc:spChg chg="add mod">
          <ac:chgData name="Gemma Young" userId="652694ebf482f56f" providerId="LiveId" clId="{6E718B33-4D4A-4675-8B91-D07FBCAE54CB}" dt="2022-04-05T13:52:51.858" v="6671" actId="20577"/>
          <ac:spMkLst>
            <pc:docMk/>
            <pc:sldMk cId="177688409" sldId="286"/>
            <ac:spMk id="41" creationId="{BCFC85E7-0252-4CF1-B702-6E44E6534054}"/>
          </ac:spMkLst>
        </pc:spChg>
        <pc:grpChg chg="add mod">
          <ac:chgData name="Gemma Young" userId="652694ebf482f56f" providerId="LiveId" clId="{6E718B33-4D4A-4675-8B91-D07FBCAE54CB}" dt="2022-04-07T09:37:25.534" v="6815" actId="1076"/>
          <ac:grpSpMkLst>
            <pc:docMk/>
            <pc:sldMk cId="177688409" sldId="286"/>
            <ac:grpSpMk id="16" creationId="{964619F4-9704-4809-91B1-22F6BC756C69}"/>
          </ac:grpSpMkLst>
        </pc:grpChg>
        <pc:grpChg chg="add del mod">
          <ac:chgData name="Gemma Young" userId="652694ebf482f56f" providerId="LiveId" clId="{6E718B33-4D4A-4675-8B91-D07FBCAE54CB}" dt="2022-04-05T13:18:58.654" v="5649" actId="478"/>
          <ac:grpSpMkLst>
            <pc:docMk/>
            <pc:sldMk cId="177688409" sldId="286"/>
            <ac:grpSpMk id="30" creationId="{0AEDD75F-7614-4383-ABE5-9C0CB1EF03D2}"/>
          </ac:grpSpMkLst>
        </pc:grpChg>
        <pc:graphicFrameChg chg="add mod modGraphic">
          <ac:chgData name="Gemma Young" userId="652694ebf482f56f" providerId="LiveId" clId="{6E718B33-4D4A-4675-8B91-D07FBCAE54CB}" dt="2022-04-07T09:38:50.325" v="6835" actId="1076"/>
          <ac:graphicFrameMkLst>
            <pc:docMk/>
            <pc:sldMk cId="177688409" sldId="286"/>
            <ac:graphicFrameMk id="9" creationId="{AAF7B4F9-1DF4-4AB9-8C64-F5ABFD015FF9}"/>
          </ac:graphicFrameMkLst>
        </pc:graphicFrameChg>
        <pc:graphicFrameChg chg="add del mod">
          <ac:chgData name="Gemma Young" userId="652694ebf482f56f" providerId="LiveId" clId="{6E718B33-4D4A-4675-8B91-D07FBCAE54CB}" dt="2022-04-05T13:19:44.972" v="5658" actId="478"/>
          <ac:graphicFrameMkLst>
            <pc:docMk/>
            <pc:sldMk cId="177688409" sldId="286"/>
            <ac:graphicFrameMk id="10" creationId="{AE9E37BC-768F-4041-A81F-F4EBD03950C9}"/>
          </ac:graphicFrameMkLst>
        </pc:graphicFrameChg>
        <pc:graphicFrameChg chg="add mod">
          <ac:chgData name="Gemma Young" userId="652694ebf482f56f" providerId="LiveId" clId="{6E718B33-4D4A-4675-8B91-D07FBCAE54CB}" dt="2022-04-07T09:38:50.325" v="6835" actId="1076"/>
          <ac:graphicFrameMkLst>
            <pc:docMk/>
            <pc:sldMk cId="177688409" sldId="286"/>
            <ac:graphicFrameMk id="36" creationId="{EB57D2C3-F079-48B6-88D3-BBC51A272972}"/>
          </ac:graphicFrameMkLst>
        </pc:graphicFrameChg>
        <pc:cxnChg chg="add mod ord">
          <ac:chgData name="Gemma Young" userId="652694ebf482f56f" providerId="LiveId" clId="{6E718B33-4D4A-4675-8B91-D07FBCAE54CB}" dt="2022-04-07T09:38:50.325" v="6835" actId="1076"/>
          <ac:cxnSpMkLst>
            <pc:docMk/>
            <pc:sldMk cId="177688409" sldId="286"/>
            <ac:cxnSpMk id="20" creationId="{BB7CCD0A-C745-4263-AF9C-73F47718050D}"/>
          </ac:cxnSpMkLst>
        </pc:cxnChg>
        <pc:cxnChg chg="del mod">
          <ac:chgData name="Gemma Young" userId="652694ebf482f56f" providerId="LiveId" clId="{6E718B33-4D4A-4675-8B91-D07FBCAE54CB}" dt="2022-04-04T10:38:42.601" v="4698" actId="478"/>
          <ac:cxnSpMkLst>
            <pc:docMk/>
            <pc:sldMk cId="177688409" sldId="286"/>
            <ac:cxnSpMk id="25" creationId="{65F3B3FA-9E23-49AB-96A4-B21332AB56E7}"/>
          </ac:cxnSpMkLst>
        </pc:cxnChg>
        <pc:cxnChg chg="add del mod">
          <ac:chgData name="Gemma Young" userId="652694ebf482f56f" providerId="LiveId" clId="{6E718B33-4D4A-4675-8B91-D07FBCAE54CB}" dt="2022-04-05T13:18:58.654" v="5649" actId="478"/>
          <ac:cxnSpMkLst>
            <pc:docMk/>
            <pc:sldMk cId="177688409" sldId="286"/>
            <ac:cxnSpMk id="26" creationId="{709182DC-2DBB-4B2C-952E-25965B39D4C8}"/>
          </ac:cxnSpMkLst>
        </pc:cxnChg>
        <pc:cxnChg chg="add del mod">
          <ac:chgData name="Gemma Young" userId="652694ebf482f56f" providerId="LiveId" clId="{6E718B33-4D4A-4675-8B91-D07FBCAE54CB}" dt="2022-04-05T13:18:58.654" v="5649" actId="478"/>
          <ac:cxnSpMkLst>
            <pc:docMk/>
            <pc:sldMk cId="177688409" sldId="286"/>
            <ac:cxnSpMk id="27" creationId="{5CF446C4-6EB6-42CF-9D4D-619CCFE3484B}"/>
          </ac:cxnSpMkLst>
        </pc:cxnChg>
        <pc:cxnChg chg="del mod">
          <ac:chgData name="Gemma Young" userId="652694ebf482f56f" providerId="LiveId" clId="{6E718B33-4D4A-4675-8B91-D07FBCAE54CB}" dt="2022-04-04T10:38:26.575" v="4692" actId="478"/>
          <ac:cxnSpMkLst>
            <pc:docMk/>
            <pc:sldMk cId="177688409" sldId="286"/>
            <ac:cxnSpMk id="29" creationId="{63CA7D82-AE76-40F7-97E6-9A9260C6EB24}"/>
          </ac:cxnSpMkLst>
        </pc:cxnChg>
        <pc:cxnChg chg="mod">
          <ac:chgData name="Gemma Young" userId="652694ebf482f56f" providerId="LiveId" clId="{6E718B33-4D4A-4675-8B91-D07FBCAE54CB}" dt="2022-04-05T13:18:52.674" v="5647"/>
          <ac:cxnSpMkLst>
            <pc:docMk/>
            <pc:sldMk cId="177688409" sldId="286"/>
            <ac:cxnSpMk id="31" creationId="{4CE23910-33D9-4C53-8F83-7FF098CBEBD7}"/>
          </ac:cxnSpMkLst>
        </pc:cxnChg>
        <pc:cxnChg chg="mod">
          <ac:chgData name="Gemma Young" userId="652694ebf482f56f" providerId="LiveId" clId="{6E718B33-4D4A-4675-8B91-D07FBCAE54CB}" dt="2022-04-05T13:18:52.674" v="5647"/>
          <ac:cxnSpMkLst>
            <pc:docMk/>
            <pc:sldMk cId="177688409" sldId="286"/>
            <ac:cxnSpMk id="32" creationId="{10F2245D-39D2-44EA-8E93-EEC94A793B5D}"/>
          </ac:cxnSpMkLst>
        </pc:cxnChg>
        <pc:cxnChg chg="mod">
          <ac:chgData name="Gemma Young" userId="652694ebf482f56f" providerId="LiveId" clId="{6E718B33-4D4A-4675-8B91-D07FBCAE54CB}" dt="2022-04-05T13:18:52.674" v="5647"/>
          <ac:cxnSpMkLst>
            <pc:docMk/>
            <pc:sldMk cId="177688409" sldId="286"/>
            <ac:cxnSpMk id="33" creationId="{8869BF56-D06F-4575-99E2-916906F5021D}"/>
          </ac:cxnSpMkLst>
        </pc:cxnChg>
        <pc:cxnChg chg="del mod">
          <ac:chgData name="Gemma Young" userId="652694ebf482f56f" providerId="LiveId" clId="{6E718B33-4D4A-4675-8B91-D07FBCAE54CB}" dt="2022-04-04T10:38:28.159" v="4693" actId="478"/>
          <ac:cxnSpMkLst>
            <pc:docMk/>
            <pc:sldMk cId="177688409" sldId="286"/>
            <ac:cxnSpMk id="34" creationId="{15F60D29-E544-4A38-85F5-C85B1B97DDC5}"/>
          </ac:cxnSpMkLst>
        </pc:cxnChg>
        <pc:cxnChg chg="mod">
          <ac:chgData name="Gemma Young" userId="652694ebf482f56f" providerId="LiveId" clId="{6E718B33-4D4A-4675-8B91-D07FBCAE54CB}" dt="2022-04-05T13:18:52.674" v="5647"/>
          <ac:cxnSpMkLst>
            <pc:docMk/>
            <pc:sldMk cId="177688409" sldId="286"/>
            <ac:cxnSpMk id="34" creationId="{CDD9C26E-A684-4377-896C-08E3B8F7E970}"/>
          </ac:cxnSpMkLst>
        </pc:cxnChg>
      </pc:sldChg>
      <pc:sldChg chg="addSp delSp modSp add del mod modNotesTx">
        <pc:chgData name="Gemma Young" userId="652694ebf482f56f" providerId="LiveId" clId="{6E718B33-4D4A-4675-8B91-D07FBCAE54CB}" dt="2022-04-05T13:47:43.019" v="6529" actId="47"/>
        <pc:sldMkLst>
          <pc:docMk/>
          <pc:sldMk cId="3681260357" sldId="287"/>
        </pc:sldMkLst>
        <pc:spChg chg="mod">
          <ac:chgData name="Gemma Young" userId="652694ebf482f56f" providerId="LiveId" clId="{6E718B33-4D4A-4675-8B91-D07FBCAE54CB}" dt="2022-04-04T10:57:45.910" v="4951" actId="1038"/>
          <ac:spMkLst>
            <pc:docMk/>
            <pc:sldMk cId="3681260357" sldId="287"/>
            <ac:spMk id="2" creationId="{BBBEA61B-DFF1-4207-BA5C-43BEFB46E1DA}"/>
          </ac:spMkLst>
        </pc:spChg>
        <pc:spChg chg="mod ord">
          <ac:chgData name="Gemma Young" userId="652694ebf482f56f" providerId="LiveId" clId="{6E718B33-4D4A-4675-8B91-D07FBCAE54CB}" dt="2022-04-04T10:57:45.910" v="4951" actId="1038"/>
          <ac:spMkLst>
            <pc:docMk/>
            <pc:sldMk cId="3681260357" sldId="287"/>
            <ac:spMk id="3" creationId="{12378C94-EB14-4B64-B570-02C38A89144C}"/>
          </ac:spMkLst>
        </pc:spChg>
        <pc:spChg chg="mod ord">
          <ac:chgData name="Gemma Young" userId="652694ebf482f56f" providerId="LiveId" clId="{6E718B33-4D4A-4675-8B91-D07FBCAE54CB}" dt="2022-04-04T10:57:45.910" v="4951" actId="1038"/>
          <ac:spMkLst>
            <pc:docMk/>
            <pc:sldMk cId="3681260357" sldId="287"/>
            <ac:spMk id="4" creationId="{188349A0-E7B6-4949-A9A3-A703A0057DF0}"/>
          </ac:spMkLst>
        </pc:spChg>
        <pc:spChg chg="add del mod">
          <ac:chgData name="Gemma Young" userId="652694ebf482f56f" providerId="LiveId" clId="{6E718B33-4D4A-4675-8B91-D07FBCAE54CB}" dt="2022-04-04T10:52:43.156" v="4849" actId="20577"/>
          <ac:spMkLst>
            <pc:docMk/>
            <pc:sldMk cId="3681260357" sldId="287"/>
            <ac:spMk id="5" creationId="{C23CA603-9110-4CD1-980C-F45310043EA6}"/>
          </ac:spMkLst>
        </pc:spChg>
        <pc:spChg chg="del">
          <ac:chgData name="Gemma Young" userId="652694ebf482f56f" providerId="LiveId" clId="{6E718B33-4D4A-4675-8B91-D07FBCAE54CB}" dt="2022-04-04T10:48:03.376" v="4744" actId="478"/>
          <ac:spMkLst>
            <pc:docMk/>
            <pc:sldMk cId="3681260357" sldId="287"/>
            <ac:spMk id="6" creationId="{7183D572-1BB4-41E8-92E1-B253276E138A}"/>
          </ac:spMkLst>
        </pc:spChg>
        <pc:spChg chg="del">
          <ac:chgData name="Gemma Young" userId="652694ebf482f56f" providerId="LiveId" clId="{6E718B33-4D4A-4675-8B91-D07FBCAE54CB}" dt="2022-04-04T10:48:00.770" v="4743" actId="478"/>
          <ac:spMkLst>
            <pc:docMk/>
            <pc:sldMk cId="3681260357" sldId="287"/>
            <ac:spMk id="7" creationId="{16111819-E2C7-4574-92D7-6CA2011B249A}"/>
          </ac:spMkLst>
        </pc:spChg>
        <pc:spChg chg="add mod">
          <ac:chgData name="Gemma Young" userId="652694ebf482f56f" providerId="LiveId" clId="{6E718B33-4D4A-4675-8B91-D07FBCAE54CB}" dt="2022-04-04T10:53:40.268" v="4861" actId="164"/>
          <ac:spMkLst>
            <pc:docMk/>
            <pc:sldMk cId="3681260357" sldId="287"/>
            <ac:spMk id="8" creationId="{19678A60-92BE-401B-AB40-6402CC9161E8}"/>
          </ac:spMkLst>
        </pc:spChg>
        <pc:spChg chg="add del">
          <ac:chgData name="Gemma Young" userId="652694ebf482f56f" providerId="LiveId" clId="{6E718B33-4D4A-4675-8B91-D07FBCAE54CB}" dt="2022-04-04T10:57:22.853" v="4926" actId="21"/>
          <ac:spMkLst>
            <pc:docMk/>
            <pc:sldMk cId="3681260357" sldId="287"/>
            <ac:spMk id="13" creationId="{7E4EFC20-F46F-4919-940F-AF476A5202FD}"/>
          </ac:spMkLst>
        </pc:spChg>
        <pc:spChg chg="mod">
          <ac:chgData name="Gemma Young" userId="652694ebf482f56f" providerId="LiveId" clId="{6E718B33-4D4A-4675-8B91-D07FBCAE54CB}" dt="2022-04-04T10:57:45.910" v="4951" actId="1038"/>
          <ac:spMkLst>
            <pc:docMk/>
            <pc:sldMk cId="3681260357" sldId="287"/>
            <ac:spMk id="20" creationId="{2A118FAF-125A-4D48-9236-EB6047275CE5}"/>
          </ac:spMkLst>
        </pc:spChg>
        <pc:spChg chg="add mod">
          <ac:chgData name="Gemma Young" userId="652694ebf482f56f" providerId="LiveId" clId="{6E718B33-4D4A-4675-8B91-D07FBCAE54CB}" dt="2022-04-04T11:02:01.729" v="4954" actId="1076"/>
          <ac:spMkLst>
            <pc:docMk/>
            <pc:sldMk cId="3681260357" sldId="287"/>
            <ac:spMk id="22" creationId="{C4EAD428-9C0E-424A-B335-7FC696F7E44C}"/>
          </ac:spMkLst>
        </pc:spChg>
        <pc:spChg chg="mod">
          <ac:chgData name="Gemma Young" userId="652694ebf482f56f" providerId="LiveId" clId="{6E718B33-4D4A-4675-8B91-D07FBCAE54CB}" dt="2022-04-04T10:57:45.910" v="4951" actId="1038"/>
          <ac:spMkLst>
            <pc:docMk/>
            <pc:sldMk cId="3681260357" sldId="287"/>
            <ac:spMk id="23" creationId="{D26D8A20-652C-44D2-ACCA-494325F3DEDE}"/>
          </ac:spMkLst>
        </pc:spChg>
        <pc:spChg chg="mod">
          <ac:chgData name="Gemma Young" userId="652694ebf482f56f" providerId="LiveId" clId="{6E718B33-4D4A-4675-8B91-D07FBCAE54CB}" dt="2022-04-04T10:57:45.910" v="4951" actId="1038"/>
          <ac:spMkLst>
            <pc:docMk/>
            <pc:sldMk cId="3681260357" sldId="287"/>
            <ac:spMk id="24" creationId="{E942C4A6-8A09-44F8-96A2-97C5DCFAFD97}"/>
          </ac:spMkLst>
        </pc:spChg>
        <pc:spChg chg="mod">
          <ac:chgData name="Gemma Young" userId="652694ebf482f56f" providerId="LiveId" clId="{6E718B33-4D4A-4675-8B91-D07FBCAE54CB}" dt="2022-04-04T10:57:45.910" v="4951" actId="1038"/>
          <ac:spMkLst>
            <pc:docMk/>
            <pc:sldMk cId="3681260357" sldId="287"/>
            <ac:spMk id="26" creationId="{CAFA1CB6-A7C9-4D56-9B63-16BA9132671A}"/>
          </ac:spMkLst>
        </pc:spChg>
        <pc:spChg chg="mod">
          <ac:chgData name="Gemma Young" userId="652694ebf482f56f" providerId="LiveId" clId="{6E718B33-4D4A-4675-8B91-D07FBCAE54CB}" dt="2022-04-04T10:57:45.910" v="4951" actId="1038"/>
          <ac:spMkLst>
            <pc:docMk/>
            <pc:sldMk cId="3681260357" sldId="287"/>
            <ac:spMk id="27" creationId="{FA3D6D69-75F5-4B67-AAB2-6843BB55BF18}"/>
          </ac:spMkLst>
        </pc:spChg>
        <pc:spChg chg="add mod">
          <ac:chgData name="Gemma Young" userId="652694ebf482f56f" providerId="LiveId" clId="{6E718B33-4D4A-4675-8B91-D07FBCAE54CB}" dt="2022-04-04T10:57:45.910" v="4951" actId="1038"/>
          <ac:spMkLst>
            <pc:docMk/>
            <pc:sldMk cId="3681260357" sldId="287"/>
            <ac:spMk id="29" creationId="{7FBE0251-99C7-4DE9-B6A9-4DDAE04F0318}"/>
          </ac:spMkLst>
        </pc:spChg>
        <pc:spChg chg="add del mod">
          <ac:chgData name="Gemma Young" userId="652694ebf482f56f" providerId="LiveId" clId="{6E718B33-4D4A-4675-8B91-D07FBCAE54CB}" dt="2022-04-04T10:57:48.699" v="4952" actId="478"/>
          <ac:spMkLst>
            <pc:docMk/>
            <pc:sldMk cId="3681260357" sldId="287"/>
            <ac:spMk id="30" creationId="{EFFD64D7-30EA-414C-8481-E751BC9705F0}"/>
          </ac:spMkLst>
        </pc:spChg>
        <pc:spChg chg="mod">
          <ac:chgData name="Gemma Young" userId="652694ebf482f56f" providerId="LiveId" clId="{6E718B33-4D4A-4675-8B91-D07FBCAE54CB}" dt="2022-04-04T10:56:22.331" v="4923" actId="20577"/>
          <ac:spMkLst>
            <pc:docMk/>
            <pc:sldMk cId="3681260357" sldId="287"/>
            <ac:spMk id="32" creationId="{B3BE8989-614F-422C-9C77-C58511DAEF3D}"/>
          </ac:spMkLst>
        </pc:spChg>
        <pc:spChg chg="mod">
          <ac:chgData name="Gemma Young" userId="652694ebf482f56f" providerId="LiveId" clId="{6E718B33-4D4A-4675-8B91-D07FBCAE54CB}" dt="2022-04-04T10:57:45.910" v="4951" actId="1038"/>
          <ac:spMkLst>
            <pc:docMk/>
            <pc:sldMk cId="3681260357" sldId="287"/>
            <ac:spMk id="33" creationId="{16A59918-5FFB-4819-8764-958872DDE71B}"/>
          </ac:spMkLst>
        </pc:spChg>
        <pc:spChg chg="mod">
          <ac:chgData name="Gemma Young" userId="652694ebf482f56f" providerId="LiveId" clId="{6E718B33-4D4A-4675-8B91-D07FBCAE54CB}" dt="2022-04-04T10:57:45.910" v="4951" actId="1038"/>
          <ac:spMkLst>
            <pc:docMk/>
            <pc:sldMk cId="3681260357" sldId="287"/>
            <ac:spMk id="35" creationId="{E47C26B1-431F-487E-97B1-1F01B54596C4}"/>
          </ac:spMkLst>
        </pc:spChg>
        <pc:grpChg chg="add mod ord">
          <ac:chgData name="Gemma Young" userId="652694ebf482f56f" providerId="LiveId" clId="{6E718B33-4D4A-4675-8B91-D07FBCAE54CB}" dt="2022-04-04T10:57:45.910" v="4951" actId="1038"/>
          <ac:grpSpMkLst>
            <pc:docMk/>
            <pc:sldMk cId="3681260357" sldId="287"/>
            <ac:grpSpMk id="10" creationId="{3DB7251D-CFAE-4520-BFAD-F2072A675864}"/>
          </ac:grpSpMkLst>
        </pc:grpChg>
        <pc:picChg chg="mod">
          <ac:chgData name="Gemma Young" userId="652694ebf482f56f" providerId="LiveId" clId="{6E718B33-4D4A-4675-8B91-D07FBCAE54CB}" dt="2022-04-04T10:57:45.910" v="4951" actId="1038"/>
          <ac:picMkLst>
            <pc:docMk/>
            <pc:sldMk cId="3681260357" sldId="287"/>
            <ac:picMk id="9" creationId="{BCC49F9D-BAEA-4FC7-818E-5BDF7FBDDC48}"/>
          </ac:picMkLst>
        </pc:picChg>
        <pc:picChg chg="mod modCrop">
          <ac:chgData name="Gemma Young" userId="652694ebf482f56f" providerId="LiveId" clId="{6E718B33-4D4A-4675-8B91-D07FBCAE54CB}" dt="2022-04-04T10:53:40.268" v="4861" actId="164"/>
          <ac:picMkLst>
            <pc:docMk/>
            <pc:sldMk cId="3681260357" sldId="287"/>
            <ac:picMk id="14" creationId="{83527C5E-BFF4-4887-B07B-279FE78A4659}"/>
          </ac:picMkLst>
        </pc:picChg>
        <pc:cxnChg chg="add mod">
          <ac:chgData name="Gemma Young" userId="652694ebf482f56f" providerId="LiveId" clId="{6E718B33-4D4A-4675-8B91-D07FBCAE54CB}" dt="2022-04-04T10:57:45.910" v="4951" actId="1038"/>
          <ac:cxnSpMkLst>
            <pc:docMk/>
            <pc:sldMk cId="3681260357" sldId="287"/>
            <ac:cxnSpMk id="12" creationId="{694D5601-C0CF-4B84-9BDA-AD287D3B3E70}"/>
          </ac:cxnSpMkLst>
        </pc:cxnChg>
        <pc:cxnChg chg="del">
          <ac:chgData name="Gemma Young" userId="652694ebf482f56f" providerId="LiveId" clId="{6E718B33-4D4A-4675-8B91-D07FBCAE54CB}" dt="2022-04-04T10:49:02.480" v="4776" actId="478"/>
          <ac:cxnSpMkLst>
            <pc:docMk/>
            <pc:sldMk cId="3681260357" sldId="287"/>
            <ac:cxnSpMk id="21" creationId="{890C65F6-B03D-46C3-A900-465650EE0618}"/>
          </ac:cxnSpMkLst>
        </pc:cxnChg>
        <pc:cxnChg chg="del">
          <ac:chgData name="Gemma Young" userId="652694ebf482f56f" providerId="LiveId" clId="{6E718B33-4D4A-4675-8B91-D07FBCAE54CB}" dt="2022-04-04T10:50:08.791" v="4802" actId="478"/>
          <ac:cxnSpMkLst>
            <pc:docMk/>
            <pc:sldMk cId="3681260357" sldId="287"/>
            <ac:cxnSpMk id="25" creationId="{65F3B3FA-9E23-49AB-96A4-B21332AB56E7}"/>
          </ac:cxnSpMkLst>
        </pc:cxnChg>
        <pc:cxnChg chg="add mod">
          <ac:chgData name="Gemma Young" userId="652694ebf482f56f" providerId="LiveId" clId="{6E718B33-4D4A-4675-8B91-D07FBCAE54CB}" dt="2022-04-04T10:57:45.910" v="4951" actId="1038"/>
          <ac:cxnSpMkLst>
            <pc:docMk/>
            <pc:sldMk cId="3681260357" sldId="287"/>
            <ac:cxnSpMk id="28" creationId="{A57D0402-BD9C-4AB7-BB48-C98ED0BA8AC7}"/>
          </ac:cxnSpMkLst>
        </pc:cxnChg>
        <pc:cxnChg chg="del">
          <ac:chgData name="Gemma Young" userId="652694ebf482f56f" providerId="LiveId" clId="{6E718B33-4D4A-4675-8B91-D07FBCAE54CB}" dt="2022-04-04T10:51:21.248" v="4822" actId="478"/>
          <ac:cxnSpMkLst>
            <pc:docMk/>
            <pc:sldMk cId="3681260357" sldId="287"/>
            <ac:cxnSpMk id="34" creationId="{15F60D29-E544-4A38-85F5-C85B1B97DDC5}"/>
          </ac:cxnSpMkLst>
        </pc:cxnChg>
      </pc:sldChg>
      <pc:sldChg chg="add del">
        <pc:chgData name="Gemma Young" userId="652694ebf482f56f" providerId="LiveId" clId="{6E718B33-4D4A-4675-8B91-D07FBCAE54CB}" dt="2022-04-04T11:19:34.682" v="5204" actId="47"/>
        <pc:sldMkLst>
          <pc:docMk/>
          <pc:sldMk cId="1746510648" sldId="288"/>
        </pc:sldMkLst>
      </pc:sldChg>
      <pc:sldChg chg="addSp delSp modSp add del mod modAnim">
        <pc:chgData name="Gemma Young" userId="652694ebf482f56f" providerId="LiveId" clId="{6E718B33-4D4A-4675-8B91-D07FBCAE54CB}" dt="2022-04-05T13:51:50.548" v="6615" actId="47"/>
        <pc:sldMkLst>
          <pc:docMk/>
          <pc:sldMk cId="3766468447" sldId="289"/>
        </pc:sldMkLst>
        <pc:spChg chg="mod">
          <ac:chgData name="Gemma Young" userId="652694ebf482f56f" providerId="LiveId" clId="{6E718B33-4D4A-4675-8B91-D07FBCAE54CB}" dt="2022-04-04T11:02:23.230" v="4956" actId="20577"/>
          <ac:spMkLst>
            <pc:docMk/>
            <pc:sldMk cId="3766468447" sldId="289"/>
            <ac:spMk id="5" creationId="{C23CA603-9110-4CD1-980C-F45310043EA6}"/>
          </ac:spMkLst>
        </pc:spChg>
        <pc:spChg chg="add mod">
          <ac:chgData name="Gemma Young" userId="652694ebf482f56f" providerId="LiveId" clId="{6E718B33-4D4A-4675-8B91-D07FBCAE54CB}" dt="2022-04-04T11:15:24.034" v="5077" actId="1038"/>
          <ac:spMkLst>
            <pc:docMk/>
            <pc:sldMk cId="3766468447" sldId="289"/>
            <ac:spMk id="11" creationId="{1B92DD13-45E9-4420-A5B6-B80E802EF387}"/>
          </ac:spMkLst>
        </pc:spChg>
        <pc:spChg chg="add mod">
          <ac:chgData name="Gemma Young" userId="652694ebf482f56f" providerId="LiveId" clId="{6E718B33-4D4A-4675-8B91-D07FBCAE54CB}" dt="2022-04-04T11:19:04.544" v="5200" actId="207"/>
          <ac:spMkLst>
            <pc:docMk/>
            <pc:sldMk cId="3766468447" sldId="289"/>
            <ac:spMk id="16" creationId="{9E525D71-B18F-46DB-9F84-789B43795E8C}"/>
          </ac:spMkLst>
        </pc:spChg>
        <pc:spChg chg="mod">
          <ac:chgData name="Gemma Young" userId="652694ebf482f56f" providerId="LiveId" clId="{6E718B33-4D4A-4675-8B91-D07FBCAE54CB}" dt="2022-04-04T11:03:06.058" v="4979" actId="20577"/>
          <ac:spMkLst>
            <pc:docMk/>
            <pc:sldMk cId="3766468447" sldId="289"/>
            <ac:spMk id="20" creationId="{2A118FAF-125A-4D48-9236-EB6047275CE5}"/>
          </ac:spMkLst>
        </pc:spChg>
        <pc:spChg chg="mod">
          <ac:chgData name="Gemma Young" userId="652694ebf482f56f" providerId="LiveId" clId="{6E718B33-4D4A-4675-8B91-D07FBCAE54CB}" dt="2022-04-04T11:02:52.055" v="4963" actId="1076"/>
          <ac:spMkLst>
            <pc:docMk/>
            <pc:sldMk cId="3766468447" sldId="289"/>
            <ac:spMk id="22" creationId="{C4EAD428-9C0E-424A-B335-7FC696F7E44C}"/>
          </ac:spMkLst>
        </pc:spChg>
        <pc:spChg chg="del">
          <ac:chgData name="Gemma Young" userId="652694ebf482f56f" providerId="LiveId" clId="{6E718B33-4D4A-4675-8B91-D07FBCAE54CB}" dt="2022-04-04T11:07:54.592" v="4995" actId="478"/>
          <ac:spMkLst>
            <pc:docMk/>
            <pc:sldMk cId="3766468447" sldId="289"/>
            <ac:spMk id="23" creationId="{D26D8A20-652C-44D2-ACCA-494325F3DEDE}"/>
          </ac:spMkLst>
        </pc:spChg>
        <pc:spChg chg="mod">
          <ac:chgData name="Gemma Young" userId="652694ebf482f56f" providerId="LiveId" clId="{6E718B33-4D4A-4675-8B91-D07FBCAE54CB}" dt="2022-04-04T11:02:55.367" v="4965" actId="20577"/>
          <ac:spMkLst>
            <pc:docMk/>
            <pc:sldMk cId="3766468447" sldId="289"/>
            <ac:spMk id="24" creationId="{E942C4A6-8A09-44F8-96A2-97C5DCFAFD97}"/>
          </ac:spMkLst>
        </pc:spChg>
        <pc:spChg chg="add mod">
          <ac:chgData name="Gemma Young" userId="652694ebf482f56f" providerId="LiveId" clId="{6E718B33-4D4A-4675-8B91-D07FBCAE54CB}" dt="2022-04-04T11:08:00.275" v="4998" actId="1076"/>
          <ac:spMkLst>
            <pc:docMk/>
            <pc:sldMk cId="3766468447" sldId="289"/>
            <ac:spMk id="25" creationId="{7D506C3B-2C57-40F0-B1E1-40CB279D05FA}"/>
          </ac:spMkLst>
        </pc:spChg>
        <pc:spChg chg="mod">
          <ac:chgData name="Gemma Young" userId="652694ebf482f56f" providerId="LiveId" clId="{6E718B33-4D4A-4675-8B91-D07FBCAE54CB}" dt="2022-04-04T11:03:13.164" v="4980" actId="207"/>
          <ac:spMkLst>
            <pc:docMk/>
            <pc:sldMk cId="3766468447" sldId="289"/>
            <ac:spMk id="26" creationId="{CAFA1CB6-A7C9-4D56-9B63-16BA9132671A}"/>
          </ac:spMkLst>
        </pc:spChg>
        <pc:spChg chg="del">
          <ac:chgData name="Gemma Young" userId="652694ebf482f56f" providerId="LiveId" clId="{6E718B33-4D4A-4675-8B91-D07FBCAE54CB}" dt="2022-04-04T11:07:53.389" v="4994" actId="478"/>
          <ac:spMkLst>
            <pc:docMk/>
            <pc:sldMk cId="3766468447" sldId="289"/>
            <ac:spMk id="27" creationId="{FA3D6D69-75F5-4B67-AAB2-6843BB55BF18}"/>
          </ac:spMkLst>
        </pc:spChg>
        <pc:spChg chg="mod">
          <ac:chgData name="Gemma Young" userId="652694ebf482f56f" providerId="LiveId" clId="{6E718B33-4D4A-4675-8B91-D07FBCAE54CB}" dt="2022-04-04T11:02:27.612" v="4959" actId="1076"/>
          <ac:spMkLst>
            <pc:docMk/>
            <pc:sldMk cId="3766468447" sldId="289"/>
            <ac:spMk id="29" creationId="{7FBE0251-99C7-4DE9-B6A9-4DDAE04F0318}"/>
          </ac:spMkLst>
        </pc:spChg>
        <pc:spChg chg="add mod">
          <ac:chgData name="Gemma Young" userId="652694ebf482f56f" providerId="LiveId" clId="{6E718B33-4D4A-4675-8B91-D07FBCAE54CB}" dt="2022-04-04T11:12:25.638" v="5035" actId="20577"/>
          <ac:spMkLst>
            <pc:docMk/>
            <pc:sldMk cId="3766468447" sldId="289"/>
            <ac:spMk id="30" creationId="{70CD24FD-A2A9-4E46-9146-BE70E8E784BC}"/>
          </ac:spMkLst>
        </pc:spChg>
        <pc:spChg chg="add del mod">
          <ac:chgData name="Gemma Young" userId="652694ebf482f56f" providerId="LiveId" clId="{6E718B33-4D4A-4675-8B91-D07FBCAE54CB}" dt="2022-04-04T11:07:50.161" v="4993" actId="478"/>
          <ac:spMkLst>
            <pc:docMk/>
            <pc:sldMk cId="3766468447" sldId="289"/>
            <ac:spMk id="31" creationId="{6B31C867-919D-4109-B7F4-3AD6FBBFA344}"/>
          </ac:spMkLst>
        </pc:spChg>
        <pc:spChg chg="del">
          <ac:chgData name="Gemma Young" userId="652694ebf482f56f" providerId="LiveId" clId="{6E718B33-4D4A-4675-8B91-D07FBCAE54CB}" dt="2022-04-04T11:15:58.330" v="5090" actId="478"/>
          <ac:spMkLst>
            <pc:docMk/>
            <pc:sldMk cId="3766468447" sldId="289"/>
            <ac:spMk id="32" creationId="{B3BE8989-614F-422C-9C77-C58511DAEF3D}"/>
          </ac:spMkLst>
        </pc:spChg>
        <pc:spChg chg="del">
          <ac:chgData name="Gemma Young" userId="652694ebf482f56f" providerId="LiveId" clId="{6E718B33-4D4A-4675-8B91-D07FBCAE54CB}" dt="2022-04-04T11:07:56.957" v="4997" actId="478"/>
          <ac:spMkLst>
            <pc:docMk/>
            <pc:sldMk cId="3766468447" sldId="289"/>
            <ac:spMk id="33" creationId="{16A59918-5FFB-4819-8764-958872DDE71B}"/>
          </ac:spMkLst>
        </pc:spChg>
        <pc:spChg chg="del">
          <ac:chgData name="Gemma Young" userId="652694ebf482f56f" providerId="LiveId" clId="{6E718B33-4D4A-4675-8B91-D07FBCAE54CB}" dt="2022-04-04T11:07:55.685" v="4996" actId="478"/>
          <ac:spMkLst>
            <pc:docMk/>
            <pc:sldMk cId="3766468447" sldId="289"/>
            <ac:spMk id="35" creationId="{E47C26B1-431F-487E-97B1-1F01B54596C4}"/>
          </ac:spMkLst>
        </pc:spChg>
        <pc:spChg chg="mod">
          <ac:chgData name="Gemma Young" userId="652694ebf482f56f" providerId="LiveId" clId="{6E718B33-4D4A-4675-8B91-D07FBCAE54CB}" dt="2022-04-04T11:14:33.915" v="5068" actId="206"/>
          <ac:spMkLst>
            <pc:docMk/>
            <pc:sldMk cId="3766468447" sldId="289"/>
            <ac:spMk id="37" creationId="{2F76E799-C1BB-4300-BE62-8E1C36B5EE4D}"/>
          </ac:spMkLst>
        </pc:spChg>
        <pc:spChg chg="mod">
          <ac:chgData name="Gemma Young" userId="652694ebf482f56f" providerId="LiveId" clId="{6E718B33-4D4A-4675-8B91-D07FBCAE54CB}" dt="2022-04-04T11:14:33.915" v="5068" actId="206"/>
          <ac:spMkLst>
            <pc:docMk/>
            <pc:sldMk cId="3766468447" sldId="289"/>
            <ac:spMk id="38" creationId="{23070E38-30A0-4A48-9802-FAF22BA9F403}"/>
          </ac:spMkLst>
        </pc:spChg>
        <pc:spChg chg="mod">
          <ac:chgData name="Gemma Young" userId="652694ebf482f56f" providerId="LiveId" clId="{6E718B33-4D4A-4675-8B91-D07FBCAE54CB}" dt="2022-04-04T11:14:33.915" v="5068" actId="206"/>
          <ac:spMkLst>
            <pc:docMk/>
            <pc:sldMk cId="3766468447" sldId="289"/>
            <ac:spMk id="39" creationId="{295A3E39-6D2B-43CB-8AA6-A0CBC9E38F6E}"/>
          </ac:spMkLst>
        </pc:spChg>
        <pc:spChg chg="mod">
          <ac:chgData name="Gemma Young" userId="652694ebf482f56f" providerId="LiveId" clId="{6E718B33-4D4A-4675-8B91-D07FBCAE54CB}" dt="2022-04-04T11:14:33.915" v="5068" actId="206"/>
          <ac:spMkLst>
            <pc:docMk/>
            <pc:sldMk cId="3766468447" sldId="289"/>
            <ac:spMk id="40" creationId="{F0C71473-14F0-48A9-B48C-A011DCC5531C}"/>
          </ac:spMkLst>
        </pc:spChg>
        <pc:spChg chg="mod">
          <ac:chgData name="Gemma Young" userId="652694ebf482f56f" providerId="LiveId" clId="{6E718B33-4D4A-4675-8B91-D07FBCAE54CB}" dt="2022-04-04T11:14:33.915" v="5068" actId="206"/>
          <ac:spMkLst>
            <pc:docMk/>
            <pc:sldMk cId="3766468447" sldId="289"/>
            <ac:spMk id="41" creationId="{A9291771-4AE9-4761-B011-AD197D3AAD03}"/>
          </ac:spMkLst>
        </pc:spChg>
        <pc:spChg chg="del mod">
          <ac:chgData name="Gemma Young" userId="652694ebf482f56f" providerId="LiveId" clId="{6E718B33-4D4A-4675-8B91-D07FBCAE54CB}" dt="2022-04-04T11:13:48.733" v="5060" actId="478"/>
          <ac:spMkLst>
            <pc:docMk/>
            <pc:sldMk cId="3766468447" sldId="289"/>
            <ac:spMk id="42" creationId="{CEC89D84-B53C-47C7-962B-047F7E5D0D62}"/>
          </ac:spMkLst>
        </pc:spChg>
        <pc:spChg chg="mod">
          <ac:chgData name="Gemma Young" userId="652694ebf482f56f" providerId="LiveId" clId="{6E718B33-4D4A-4675-8B91-D07FBCAE54CB}" dt="2022-04-04T11:14:46.638" v="5070" actId="14100"/>
          <ac:spMkLst>
            <pc:docMk/>
            <pc:sldMk cId="3766468447" sldId="289"/>
            <ac:spMk id="43" creationId="{088E5B55-F359-4103-8E6E-9587F3AC8C48}"/>
          </ac:spMkLst>
        </pc:spChg>
        <pc:spChg chg="del mod">
          <ac:chgData name="Gemma Young" userId="652694ebf482f56f" providerId="LiveId" clId="{6E718B33-4D4A-4675-8B91-D07FBCAE54CB}" dt="2022-04-04T11:13:52.732" v="5061" actId="478"/>
          <ac:spMkLst>
            <pc:docMk/>
            <pc:sldMk cId="3766468447" sldId="289"/>
            <ac:spMk id="44" creationId="{19E17011-D8B9-4B17-80B2-B964746FE6C9}"/>
          </ac:spMkLst>
        </pc:spChg>
        <pc:spChg chg="mod">
          <ac:chgData name="Gemma Young" userId="652694ebf482f56f" providerId="LiveId" clId="{6E718B33-4D4A-4675-8B91-D07FBCAE54CB}" dt="2022-04-04T11:14:33.915" v="5068" actId="206"/>
          <ac:spMkLst>
            <pc:docMk/>
            <pc:sldMk cId="3766468447" sldId="289"/>
            <ac:spMk id="45" creationId="{D01F8595-AC5B-4789-9CF0-6E27AC39FBC2}"/>
          </ac:spMkLst>
        </pc:spChg>
        <pc:spChg chg="mod">
          <ac:chgData name="Gemma Young" userId="652694ebf482f56f" providerId="LiveId" clId="{6E718B33-4D4A-4675-8B91-D07FBCAE54CB}" dt="2022-04-04T11:14:33.915" v="5068" actId="206"/>
          <ac:spMkLst>
            <pc:docMk/>
            <pc:sldMk cId="3766468447" sldId="289"/>
            <ac:spMk id="46" creationId="{F0B8A3C1-F6ED-41F9-8149-7702E78DE90B}"/>
          </ac:spMkLst>
        </pc:spChg>
        <pc:spChg chg="add mod">
          <ac:chgData name="Gemma Young" userId="652694ebf482f56f" providerId="LiveId" clId="{6E718B33-4D4A-4675-8B91-D07FBCAE54CB}" dt="2022-04-04T11:15:39.241" v="5089" actId="20577"/>
          <ac:spMkLst>
            <pc:docMk/>
            <pc:sldMk cId="3766468447" sldId="289"/>
            <ac:spMk id="49" creationId="{983227FA-F865-404D-8E32-BD0289ECD912}"/>
          </ac:spMkLst>
        </pc:spChg>
        <pc:spChg chg="add mod">
          <ac:chgData name="Gemma Young" userId="652694ebf482f56f" providerId="LiveId" clId="{6E718B33-4D4A-4675-8B91-D07FBCAE54CB}" dt="2022-04-04T11:15:35.329" v="5081" actId="20577"/>
          <ac:spMkLst>
            <pc:docMk/>
            <pc:sldMk cId="3766468447" sldId="289"/>
            <ac:spMk id="50" creationId="{8CD7418B-388D-4D84-85DD-65B8FBCED3F9}"/>
          </ac:spMkLst>
        </pc:spChg>
        <pc:spChg chg="add mod">
          <ac:chgData name="Gemma Young" userId="652694ebf482f56f" providerId="LiveId" clId="{6E718B33-4D4A-4675-8B91-D07FBCAE54CB}" dt="2022-04-04T11:19:22.251" v="5202" actId="14100"/>
          <ac:spMkLst>
            <pc:docMk/>
            <pc:sldMk cId="3766468447" sldId="289"/>
            <ac:spMk id="51" creationId="{D3C27B2D-2A6C-435B-8FDE-2AE779E03D9C}"/>
          </ac:spMkLst>
        </pc:spChg>
        <pc:spChg chg="add mod">
          <ac:chgData name="Gemma Young" userId="652694ebf482f56f" providerId="LiveId" clId="{6E718B33-4D4A-4675-8B91-D07FBCAE54CB}" dt="2022-04-04T11:16:15.950" v="5094"/>
          <ac:spMkLst>
            <pc:docMk/>
            <pc:sldMk cId="3766468447" sldId="289"/>
            <ac:spMk id="52" creationId="{2AA3F430-621E-42CC-AED8-238CF2F0237D}"/>
          </ac:spMkLst>
        </pc:spChg>
        <pc:spChg chg="add mod">
          <ac:chgData name="Gemma Young" userId="652694ebf482f56f" providerId="LiveId" clId="{6E718B33-4D4A-4675-8B91-D07FBCAE54CB}" dt="2022-04-04T11:16:15.950" v="5094"/>
          <ac:spMkLst>
            <pc:docMk/>
            <pc:sldMk cId="3766468447" sldId="289"/>
            <ac:spMk id="53" creationId="{A903CC23-3D8F-48F5-A950-C9C0EC4289D7}"/>
          </ac:spMkLst>
        </pc:spChg>
        <pc:grpChg chg="del">
          <ac:chgData name="Gemma Young" userId="652694ebf482f56f" providerId="LiveId" clId="{6E718B33-4D4A-4675-8B91-D07FBCAE54CB}" dt="2022-04-04T11:03:31.055" v="4981" actId="478"/>
          <ac:grpSpMkLst>
            <pc:docMk/>
            <pc:sldMk cId="3766468447" sldId="289"/>
            <ac:grpSpMk id="10" creationId="{3DB7251D-CFAE-4520-BFAD-F2072A675864}"/>
          </ac:grpSpMkLst>
        </pc:grpChg>
        <pc:grpChg chg="add mod">
          <ac:chgData name="Gemma Young" userId="652694ebf482f56f" providerId="LiveId" clId="{6E718B33-4D4A-4675-8B91-D07FBCAE54CB}" dt="2022-04-04T11:15:04.605" v="5071" actId="1076"/>
          <ac:grpSpMkLst>
            <pc:docMk/>
            <pc:sldMk cId="3766468447" sldId="289"/>
            <ac:grpSpMk id="34" creationId="{1317B729-1586-458E-9D82-2F1AAF3EFB9D}"/>
          </ac:grpSpMkLst>
        </pc:grpChg>
        <pc:picChg chg="add mod modCrop">
          <ac:chgData name="Gemma Young" userId="652694ebf482f56f" providerId="LiveId" clId="{6E718B33-4D4A-4675-8B91-D07FBCAE54CB}" dt="2022-04-04T11:13:45.824" v="5059" actId="14100"/>
          <ac:picMkLst>
            <pc:docMk/>
            <pc:sldMk cId="3766468447" sldId="289"/>
            <ac:picMk id="7" creationId="{720D27D8-92CB-46FC-854F-E23D799F06FD}"/>
          </ac:picMkLst>
        </pc:picChg>
        <pc:picChg chg="del">
          <ac:chgData name="Gemma Young" userId="652694ebf482f56f" providerId="LiveId" clId="{6E718B33-4D4A-4675-8B91-D07FBCAE54CB}" dt="2022-04-04T11:03:32.576" v="4982" actId="478"/>
          <ac:picMkLst>
            <pc:docMk/>
            <pc:sldMk cId="3766468447" sldId="289"/>
            <ac:picMk id="9" creationId="{BCC49F9D-BAEA-4FC7-818E-5BDF7FBDDC48}"/>
          </ac:picMkLst>
        </pc:picChg>
        <pc:picChg chg="add mod">
          <ac:chgData name="Gemma Young" userId="652694ebf482f56f" providerId="LiveId" clId="{6E718B33-4D4A-4675-8B91-D07FBCAE54CB}" dt="2022-04-04T11:16:46.675" v="5101" actId="1076"/>
          <ac:picMkLst>
            <pc:docMk/>
            <pc:sldMk cId="3766468447" sldId="289"/>
            <ac:picMk id="54" creationId="{812DFE10-B998-4BA6-BBE8-EAF518B6AC9B}"/>
          </ac:picMkLst>
        </pc:picChg>
        <pc:cxnChg chg="add del">
          <ac:chgData name="Gemma Young" userId="652694ebf482f56f" providerId="LiveId" clId="{6E718B33-4D4A-4675-8B91-D07FBCAE54CB}" dt="2022-04-04T11:16:56.384" v="5103" actId="478"/>
          <ac:cxnSpMkLst>
            <pc:docMk/>
            <pc:sldMk cId="3766468447" sldId="289"/>
            <ac:cxnSpMk id="15" creationId="{3519020C-9F6A-42FC-A460-1C610F1A435B}"/>
          </ac:cxnSpMkLst>
        </pc:cxnChg>
        <pc:cxnChg chg="del mod">
          <ac:chgData name="Gemma Young" userId="652694ebf482f56f" providerId="LiveId" clId="{6E718B33-4D4A-4675-8B91-D07FBCAE54CB}" dt="2022-04-04T11:08:26.504" v="5003" actId="478"/>
          <ac:cxnSpMkLst>
            <pc:docMk/>
            <pc:sldMk cId="3766468447" sldId="289"/>
            <ac:cxnSpMk id="36" creationId="{E080746F-DD91-4AA0-AEF7-5A703EE23E6C}"/>
          </ac:cxnSpMkLst>
        </pc:cxnChg>
        <pc:cxnChg chg="add del mod">
          <ac:chgData name="Gemma Young" userId="652694ebf482f56f" providerId="LiveId" clId="{6E718B33-4D4A-4675-8B91-D07FBCAE54CB}" dt="2022-04-04T11:10:53.255" v="5023" actId="478"/>
          <ac:cxnSpMkLst>
            <pc:docMk/>
            <pc:sldMk cId="3766468447" sldId="289"/>
            <ac:cxnSpMk id="47" creationId="{4949641F-0572-4B10-99C1-9043A7E585E8}"/>
          </ac:cxnSpMkLst>
        </pc:cxnChg>
        <pc:cxnChg chg="add del mod">
          <ac:chgData name="Gemma Young" userId="652694ebf482f56f" providerId="LiveId" clId="{6E718B33-4D4A-4675-8B91-D07FBCAE54CB}" dt="2022-04-04T11:13:35.934" v="5058" actId="478"/>
          <ac:cxnSpMkLst>
            <pc:docMk/>
            <pc:sldMk cId="3766468447" sldId="289"/>
            <ac:cxnSpMk id="48" creationId="{3A477930-98DA-4CB5-A98A-031693BB190C}"/>
          </ac:cxnSpMkLst>
        </pc:cxnChg>
      </pc:sldChg>
      <pc:sldChg chg="add del">
        <pc:chgData name="Gemma Young" userId="652694ebf482f56f" providerId="LiveId" clId="{6E718B33-4D4A-4675-8B91-D07FBCAE54CB}" dt="2022-04-05T13:47:41.621" v="6528" actId="47"/>
        <pc:sldMkLst>
          <pc:docMk/>
          <pc:sldMk cId="952558292" sldId="290"/>
        </pc:sldMkLst>
      </pc:sldChg>
      <pc:sldChg chg="addSp delSp modSp add mod addAnim delAnim modAnim delCm modNotesTx">
        <pc:chgData name="Gemma Young" userId="652694ebf482f56f" providerId="LiveId" clId="{6E718B33-4D4A-4675-8B91-D07FBCAE54CB}" dt="2022-04-07T09:38:57.799" v="6836" actId="14100"/>
        <pc:sldMkLst>
          <pc:docMk/>
          <pc:sldMk cId="3542101378" sldId="291"/>
        </pc:sldMkLst>
        <pc:spChg chg="mod">
          <ac:chgData name="Gemma Young" userId="652694ebf482f56f" providerId="LiveId" clId="{6E718B33-4D4A-4675-8B91-D07FBCAE54CB}" dt="2022-04-05T13:24:49.692" v="5804" actId="1076"/>
          <ac:spMkLst>
            <pc:docMk/>
            <pc:sldMk cId="3542101378" sldId="291"/>
            <ac:spMk id="7" creationId="{16111819-E2C7-4574-92D7-6CA2011B249A}"/>
          </ac:spMkLst>
        </pc:spChg>
        <pc:spChg chg="mod">
          <ac:chgData name="Gemma Young" userId="652694ebf482f56f" providerId="LiveId" clId="{6E718B33-4D4A-4675-8B91-D07FBCAE54CB}" dt="2022-04-05T13:24:49.692" v="5804" actId="1076"/>
          <ac:spMkLst>
            <pc:docMk/>
            <pc:sldMk cId="3542101378" sldId="291"/>
            <ac:spMk id="11" creationId="{19528217-1473-46FD-AD80-7201F6ACD64E}"/>
          </ac:spMkLst>
        </pc:spChg>
        <pc:spChg chg="mod">
          <ac:chgData name="Gemma Young" userId="652694ebf482f56f" providerId="LiveId" clId="{6E718B33-4D4A-4675-8B91-D07FBCAE54CB}" dt="2022-04-05T13:24:49.692" v="5804" actId="1076"/>
          <ac:spMkLst>
            <pc:docMk/>
            <pc:sldMk cId="3542101378" sldId="291"/>
            <ac:spMk id="13" creationId="{9894ABC2-B3A1-496A-AF77-A95C5790577E}"/>
          </ac:spMkLst>
        </pc:spChg>
        <pc:spChg chg="add mod">
          <ac:chgData name="Gemma Young" userId="652694ebf482f56f" providerId="LiveId" clId="{6E718B33-4D4A-4675-8B91-D07FBCAE54CB}" dt="2022-04-05T13:24:01.910" v="5757"/>
          <ac:spMkLst>
            <pc:docMk/>
            <pc:sldMk cId="3542101378" sldId="291"/>
            <ac:spMk id="14" creationId="{BF156BD7-656A-47C1-83DF-044F60690510}"/>
          </ac:spMkLst>
        </pc:spChg>
        <pc:spChg chg="add del mod">
          <ac:chgData name="Gemma Young" userId="652694ebf482f56f" providerId="LiveId" clId="{6E718B33-4D4A-4675-8B91-D07FBCAE54CB}" dt="2022-04-05T13:24:53.022" v="5805" actId="21"/>
          <ac:spMkLst>
            <pc:docMk/>
            <pc:sldMk cId="3542101378" sldId="291"/>
            <ac:spMk id="15" creationId="{598DEFFC-9BFB-4FD9-9045-D1887AA49A8C}"/>
          </ac:spMkLst>
        </pc:spChg>
        <pc:spChg chg="mod">
          <ac:chgData name="Gemma Young" userId="652694ebf482f56f" providerId="LiveId" clId="{6E718B33-4D4A-4675-8B91-D07FBCAE54CB}" dt="2022-04-05T13:25:35.532" v="5827"/>
          <ac:spMkLst>
            <pc:docMk/>
            <pc:sldMk cId="3542101378" sldId="291"/>
            <ac:spMk id="18" creationId="{9CBF6EFE-48B3-4A64-A98E-38820B42A015}"/>
          </ac:spMkLst>
        </pc:spChg>
        <pc:spChg chg="del">
          <ac:chgData name="Gemma Young" userId="652694ebf482f56f" providerId="LiveId" clId="{6E718B33-4D4A-4675-8B91-D07FBCAE54CB}" dt="2022-04-05T13:24:00.930" v="5756" actId="478"/>
          <ac:spMkLst>
            <pc:docMk/>
            <pc:sldMk cId="3542101378" sldId="291"/>
            <ac:spMk id="21" creationId="{1A1F6EA6-C76B-4DC1-8556-02E283AF1A5F}"/>
          </ac:spMkLst>
        </pc:spChg>
        <pc:spChg chg="del">
          <ac:chgData name="Gemma Young" userId="652694ebf482f56f" providerId="LiveId" clId="{6E718B33-4D4A-4675-8B91-D07FBCAE54CB}" dt="2022-04-05T13:52:26.785" v="6617" actId="478"/>
          <ac:spMkLst>
            <pc:docMk/>
            <pc:sldMk cId="3542101378" sldId="291"/>
            <ac:spMk id="22" creationId="{876B5575-7646-4547-ACBD-CD4AA0644843}"/>
          </ac:spMkLst>
        </pc:spChg>
        <pc:spChg chg="add mod">
          <ac:chgData name="Gemma Young" userId="652694ebf482f56f" providerId="LiveId" clId="{6E718B33-4D4A-4675-8B91-D07FBCAE54CB}" dt="2022-04-05T13:27:14.097" v="5977" actId="1076"/>
          <ac:spMkLst>
            <pc:docMk/>
            <pc:sldMk cId="3542101378" sldId="291"/>
            <ac:spMk id="23" creationId="{2BB3DB33-2E78-4C37-AE3D-878C01C5A649}"/>
          </ac:spMkLst>
        </pc:spChg>
        <pc:spChg chg="mod">
          <ac:chgData name="Gemma Young" userId="652694ebf482f56f" providerId="LiveId" clId="{6E718B33-4D4A-4675-8B91-D07FBCAE54CB}" dt="2022-04-07T09:38:57.799" v="6836" actId="14100"/>
          <ac:spMkLst>
            <pc:docMk/>
            <pc:sldMk cId="3542101378" sldId="291"/>
            <ac:spMk id="24" creationId="{C1352193-1415-4C34-B3F2-6FA737CCF053}"/>
          </ac:spMkLst>
        </pc:spChg>
        <pc:spChg chg="add del mod">
          <ac:chgData name="Gemma Young" userId="652694ebf482f56f" providerId="LiveId" clId="{6E718B33-4D4A-4675-8B91-D07FBCAE54CB}" dt="2022-04-05T13:51:27.316" v="6607"/>
          <ac:spMkLst>
            <pc:docMk/>
            <pc:sldMk cId="3542101378" sldId="291"/>
            <ac:spMk id="25" creationId="{31B11D22-6490-4B2A-A58B-4886C31713AB}"/>
          </ac:spMkLst>
        </pc:spChg>
        <pc:spChg chg="mod">
          <ac:chgData name="Gemma Young" userId="652694ebf482f56f" providerId="LiveId" clId="{6E718B33-4D4A-4675-8B91-D07FBCAE54CB}" dt="2022-04-05T13:24:49.692" v="5804" actId="1076"/>
          <ac:spMkLst>
            <pc:docMk/>
            <pc:sldMk cId="3542101378" sldId="291"/>
            <ac:spMk id="37" creationId="{935D6B38-20C7-4B4E-A3C7-D06381F71F87}"/>
          </ac:spMkLst>
        </pc:spChg>
        <pc:spChg chg="mod">
          <ac:chgData name="Gemma Young" userId="652694ebf482f56f" providerId="LiveId" clId="{6E718B33-4D4A-4675-8B91-D07FBCAE54CB}" dt="2022-04-05T13:24:49.692" v="5804" actId="1076"/>
          <ac:spMkLst>
            <pc:docMk/>
            <pc:sldMk cId="3542101378" sldId="291"/>
            <ac:spMk id="38" creationId="{A50B424E-9724-4B88-96BA-ADF67E7A7EFF}"/>
          </ac:spMkLst>
        </pc:spChg>
        <pc:grpChg chg="add mod">
          <ac:chgData name="Gemma Young" userId="652694ebf482f56f" providerId="LiveId" clId="{6E718B33-4D4A-4675-8B91-D07FBCAE54CB}" dt="2022-04-05T13:40:30.697" v="6133" actId="1076"/>
          <ac:grpSpMkLst>
            <pc:docMk/>
            <pc:sldMk cId="3542101378" sldId="291"/>
            <ac:grpSpMk id="16" creationId="{949E0C17-861D-4523-81B1-FCFAAA7C7781}"/>
          </ac:grpSpMkLst>
        </pc:grpChg>
        <pc:graphicFrameChg chg="mod">
          <ac:chgData name="Gemma Young" userId="652694ebf482f56f" providerId="LiveId" clId="{6E718B33-4D4A-4675-8B91-D07FBCAE54CB}" dt="2022-04-05T13:24:49.692" v="5804" actId="1076"/>
          <ac:graphicFrameMkLst>
            <pc:docMk/>
            <pc:sldMk cId="3542101378" sldId="291"/>
            <ac:graphicFrameMk id="9" creationId="{AAF7B4F9-1DF4-4AB9-8C64-F5ABFD015FF9}"/>
          </ac:graphicFrameMkLst>
        </pc:graphicFrameChg>
        <pc:graphicFrameChg chg="mod">
          <ac:chgData name="Gemma Young" userId="652694ebf482f56f" providerId="LiveId" clId="{6E718B33-4D4A-4675-8B91-D07FBCAE54CB}" dt="2022-04-05T13:24:49.692" v="5804" actId="1076"/>
          <ac:graphicFrameMkLst>
            <pc:docMk/>
            <pc:sldMk cId="3542101378" sldId="291"/>
            <ac:graphicFrameMk id="36" creationId="{EB57D2C3-F079-48B6-88D3-BBC51A272972}"/>
          </ac:graphicFrameMkLst>
        </pc:graphicFrameChg>
        <pc:picChg chg="mod">
          <ac:chgData name="Gemma Young" userId="652694ebf482f56f" providerId="LiveId" clId="{6E718B33-4D4A-4675-8B91-D07FBCAE54CB}" dt="2022-04-05T13:25:35.532" v="5827"/>
          <ac:picMkLst>
            <pc:docMk/>
            <pc:sldMk cId="3542101378" sldId="291"/>
            <ac:picMk id="17" creationId="{EC53599B-3431-4F52-921E-837C4E9A4A6A}"/>
          </ac:picMkLst>
        </pc:picChg>
        <pc:cxnChg chg="add mod">
          <ac:chgData name="Gemma Young" userId="652694ebf482f56f" providerId="LiveId" clId="{6E718B33-4D4A-4675-8B91-D07FBCAE54CB}" dt="2022-04-05T13:40:30.697" v="6133" actId="1076"/>
          <ac:cxnSpMkLst>
            <pc:docMk/>
            <pc:sldMk cId="3542101378" sldId="291"/>
            <ac:cxnSpMk id="19" creationId="{F2FF1920-DA09-485E-AB32-72631EA95420}"/>
          </ac:cxnSpMkLst>
        </pc:cxnChg>
        <pc:cxnChg chg="mod">
          <ac:chgData name="Gemma Young" userId="652694ebf482f56f" providerId="LiveId" clId="{6E718B33-4D4A-4675-8B91-D07FBCAE54CB}" dt="2022-04-05T13:24:49.692" v="5804" actId="1076"/>
          <ac:cxnSpMkLst>
            <pc:docMk/>
            <pc:sldMk cId="3542101378" sldId="291"/>
            <ac:cxnSpMk id="20" creationId="{BB7CCD0A-C745-4263-AF9C-73F47718050D}"/>
          </ac:cxnSpMkLst>
        </pc:cxnChg>
      </pc:sldChg>
      <pc:sldChg chg="delSp modSp add del mod">
        <pc:chgData name="Gemma Young" userId="652694ebf482f56f" providerId="LiveId" clId="{6E718B33-4D4A-4675-8B91-D07FBCAE54CB}" dt="2022-04-05T13:47:39.996" v="6527" actId="47"/>
        <pc:sldMkLst>
          <pc:docMk/>
          <pc:sldMk cId="1633847276" sldId="292"/>
        </pc:sldMkLst>
        <pc:spChg chg="mod">
          <ac:chgData name="Gemma Young" userId="652694ebf482f56f" providerId="LiveId" clId="{6E718B33-4D4A-4675-8B91-D07FBCAE54CB}" dt="2022-04-05T13:34:08.644" v="6077" actId="20577"/>
          <ac:spMkLst>
            <pc:docMk/>
            <pc:sldMk cId="1633847276" sldId="292"/>
            <ac:spMk id="7" creationId="{16111819-E2C7-4574-92D7-6CA2011B249A}"/>
          </ac:spMkLst>
        </pc:spChg>
        <pc:spChg chg="mod">
          <ac:chgData name="Gemma Young" userId="652694ebf482f56f" providerId="LiveId" clId="{6E718B33-4D4A-4675-8B91-D07FBCAE54CB}" dt="2022-04-05T13:34:37.670" v="6090" actId="14100"/>
          <ac:spMkLst>
            <pc:docMk/>
            <pc:sldMk cId="1633847276" sldId="292"/>
            <ac:spMk id="13" creationId="{9894ABC2-B3A1-496A-AF77-A95C5790577E}"/>
          </ac:spMkLst>
        </pc:spChg>
        <pc:spChg chg="mod">
          <ac:chgData name="Gemma Young" userId="652694ebf482f56f" providerId="LiveId" clId="{6E718B33-4D4A-4675-8B91-D07FBCAE54CB}" dt="2022-04-05T13:32:35.112" v="6038" actId="20577"/>
          <ac:spMkLst>
            <pc:docMk/>
            <pc:sldMk cId="1633847276" sldId="292"/>
            <ac:spMk id="14" creationId="{BF156BD7-656A-47C1-83DF-044F60690510}"/>
          </ac:spMkLst>
        </pc:spChg>
        <pc:spChg chg="mod">
          <ac:chgData name="Gemma Young" userId="652694ebf482f56f" providerId="LiveId" clId="{6E718B33-4D4A-4675-8B91-D07FBCAE54CB}" dt="2022-04-05T13:34:16.645" v="6080" actId="6549"/>
          <ac:spMkLst>
            <pc:docMk/>
            <pc:sldMk cId="1633847276" sldId="292"/>
            <ac:spMk id="37" creationId="{935D6B38-20C7-4B4E-A3C7-D06381F71F87}"/>
          </ac:spMkLst>
        </pc:spChg>
        <pc:spChg chg="mod">
          <ac:chgData name="Gemma Young" userId="652694ebf482f56f" providerId="LiveId" clId="{6E718B33-4D4A-4675-8B91-D07FBCAE54CB}" dt="2022-04-05T13:34:45.069" v="6091" actId="207"/>
          <ac:spMkLst>
            <pc:docMk/>
            <pc:sldMk cId="1633847276" sldId="292"/>
            <ac:spMk id="38" creationId="{A50B424E-9724-4B88-96BA-ADF67E7A7EFF}"/>
          </ac:spMkLst>
        </pc:spChg>
        <pc:grpChg chg="del mod">
          <ac:chgData name="Gemma Young" userId="652694ebf482f56f" providerId="LiveId" clId="{6E718B33-4D4A-4675-8B91-D07FBCAE54CB}" dt="2022-04-05T13:33:28.023" v="6063" actId="478"/>
          <ac:grpSpMkLst>
            <pc:docMk/>
            <pc:sldMk cId="1633847276" sldId="292"/>
            <ac:grpSpMk id="16" creationId="{949E0C17-861D-4523-81B1-FCFAAA7C7781}"/>
          </ac:grpSpMkLst>
        </pc:grpChg>
        <pc:cxnChg chg="del">
          <ac:chgData name="Gemma Young" userId="652694ebf482f56f" providerId="LiveId" clId="{6E718B33-4D4A-4675-8B91-D07FBCAE54CB}" dt="2022-04-05T13:33:29.119" v="6064" actId="478"/>
          <ac:cxnSpMkLst>
            <pc:docMk/>
            <pc:sldMk cId="1633847276" sldId="292"/>
            <ac:cxnSpMk id="19" creationId="{F2FF1920-DA09-485E-AB32-72631EA95420}"/>
          </ac:cxnSpMkLst>
        </pc:cxnChg>
      </pc:sldChg>
      <pc:sldChg chg="addSp delSp modSp add mod addAnim delAnim modAnim delCm modNotesTx">
        <pc:chgData name="Gemma Young" userId="652694ebf482f56f" providerId="LiveId" clId="{6E718B33-4D4A-4675-8B91-D07FBCAE54CB}" dt="2022-04-07T09:39:15.706" v="6837"/>
        <pc:sldMkLst>
          <pc:docMk/>
          <pc:sldMk cId="457522742" sldId="293"/>
        </pc:sldMkLst>
        <pc:spChg chg="mod">
          <ac:chgData name="Gemma Young" userId="652694ebf482f56f" providerId="LiveId" clId="{6E718B33-4D4A-4675-8B91-D07FBCAE54CB}" dt="2022-04-05T13:53:48.685" v="6677"/>
          <ac:spMkLst>
            <pc:docMk/>
            <pc:sldMk cId="457522742" sldId="293"/>
            <ac:spMk id="7" creationId="{16111819-E2C7-4574-92D7-6CA2011B249A}"/>
          </ac:spMkLst>
        </pc:spChg>
        <pc:spChg chg="mod">
          <ac:chgData name="Gemma Young" userId="652694ebf482f56f" providerId="LiveId" clId="{6E718B33-4D4A-4675-8B91-D07FBCAE54CB}" dt="2022-04-05T13:35:35.921" v="6098" actId="20577"/>
          <ac:spMkLst>
            <pc:docMk/>
            <pc:sldMk cId="457522742" sldId="293"/>
            <ac:spMk id="13" creationId="{9894ABC2-B3A1-496A-AF77-A95C5790577E}"/>
          </ac:spMkLst>
        </pc:spChg>
        <pc:spChg chg="add mod">
          <ac:chgData name="Gemma Young" userId="652694ebf482f56f" providerId="LiveId" clId="{6E718B33-4D4A-4675-8B91-D07FBCAE54CB}" dt="2022-04-05T13:53:57.954" v="6683"/>
          <ac:spMkLst>
            <pc:docMk/>
            <pc:sldMk cId="457522742" sldId="293"/>
            <ac:spMk id="21" creationId="{4F62BC0B-082C-420C-8F6E-46C429D5FB2C}"/>
          </ac:spMkLst>
        </pc:spChg>
        <pc:spChg chg="del">
          <ac:chgData name="Gemma Young" userId="652694ebf482f56f" providerId="LiveId" clId="{6E718B33-4D4A-4675-8B91-D07FBCAE54CB}" dt="2022-04-05T13:52:30.049" v="6618" actId="478"/>
          <ac:spMkLst>
            <pc:docMk/>
            <pc:sldMk cId="457522742" sldId="293"/>
            <ac:spMk id="22" creationId="{876B5575-7646-4547-ACBD-CD4AA0644843}"/>
          </ac:spMkLst>
        </pc:spChg>
        <pc:spChg chg="del">
          <ac:chgData name="Gemma Young" userId="652694ebf482f56f" providerId="LiveId" clId="{6E718B33-4D4A-4675-8B91-D07FBCAE54CB}" dt="2022-04-05T13:35:41.064" v="6100" actId="478"/>
          <ac:spMkLst>
            <pc:docMk/>
            <pc:sldMk cId="457522742" sldId="293"/>
            <ac:spMk id="23" creationId="{2BB3DB33-2E78-4C37-AE3D-878C01C5A649}"/>
          </ac:spMkLst>
        </pc:spChg>
        <pc:spChg chg="mod">
          <ac:chgData name="Gemma Young" userId="652694ebf482f56f" providerId="LiveId" clId="{6E718B33-4D4A-4675-8B91-D07FBCAE54CB}" dt="2022-04-05T13:54:16.716" v="6686" actId="1076"/>
          <ac:spMkLst>
            <pc:docMk/>
            <pc:sldMk cId="457522742" sldId="293"/>
            <ac:spMk id="24" creationId="{C1352193-1415-4C34-B3F2-6FA737CCF053}"/>
          </ac:spMkLst>
        </pc:spChg>
        <pc:spChg chg="add del mod">
          <ac:chgData name="Gemma Young" userId="652694ebf482f56f" providerId="LiveId" clId="{6E718B33-4D4A-4675-8B91-D07FBCAE54CB}" dt="2022-04-05T14:33:11.606" v="6722" actId="478"/>
          <ac:spMkLst>
            <pc:docMk/>
            <pc:sldMk cId="457522742" sldId="293"/>
            <ac:spMk id="26" creationId="{D42C2B0A-10C0-42A2-A261-3C95E4DE76CE}"/>
          </ac:spMkLst>
        </pc:spChg>
        <pc:spChg chg="add del mod">
          <ac:chgData name="Gemma Young" userId="652694ebf482f56f" providerId="LiveId" clId="{6E718B33-4D4A-4675-8B91-D07FBCAE54CB}" dt="2022-04-05T13:46:48.359" v="6514" actId="21"/>
          <ac:spMkLst>
            <pc:docMk/>
            <pc:sldMk cId="457522742" sldId="293"/>
            <ac:spMk id="27" creationId="{52C0E751-1D9D-479C-A6C7-5D137D31CCCC}"/>
          </ac:spMkLst>
        </pc:spChg>
        <pc:spChg chg="add del mod">
          <ac:chgData name="Gemma Young" userId="652694ebf482f56f" providerId="LiveId" clId="{6E718B33-4D4A-4675-8B91-D07FBCAE54CB}" dt="2022-04-05T13:43:00.211" v="6366" actId="478"/>
          <ac:spMkLst>
            <pc:docMk/>
            <pc:sldMk cId="457522742" sldId="293"/>
            <ac:spMk id="28" creationId="{F1F9CF61-AA37-41D6-A73F-F20AFB545AAA}"/>
          </ac:spMkLst>
        </pc:spChg>
        <pc:spChg chg="add del mod">
          <ac:chgData name="Gemma Young" userId="652694ebf482f56f" providerId="LiveId" clId="{6E718B33-4D4A-4675-8B91-D07FBCAE54CB}" dt="2022-04-05T13:51:22.826" v="6605"/>
          <ac:spMkLst>
            <pc:docMk/>
            <pc:sldMk cId="457522742" sldId="293"/>
            <ac:spMk id="29" creationId="{9369532C-10D4-47D0-A831-C4B81A530E01}"/>
          </ac:spMkLst>
        </pc:spChg>
        <pc:spChg chg="add mod">
          <ac:chgData name="Gemma Young" userId="652694ebf482f56f" providerId="LiveId" clId="{6E718B33-4D4A-4675-8B91-D07FBCAE54CB}" dt="2022-04-05T14:31:04.550" v="6688" actId="14100"/>
          <ac:spMkLst>
            <pc:docMk/>
            <pc:sldMk cId="457522742" sldId="293"/>
            <ac:spMk id="30" creationId="{3A49C6D4-1314-4F8C-A020-6DBC3212D6A3}"/>
          </ac:spMkLst>
        </pc:spChg>
        <pc:spChg chg="add mod">
          <ac:chgData name="Gemma Young" userId="652694ebf482f56f" providerId="LiveId" clId="{6E718B33-4D4A-4675-8B91-D07FBCAE54CB}" dt="2022-04-05T14:31:29.960" v="6721" actId="20577"/>
          <ac:spMkLst>
            <pc:docMk/>
            <pc:sldMk cId="457522742" sldId="293"/>
            <ac:spMk id="31" creationId="{B4E00256-19BB-447C-9E3B-2D676170175E}"/>
          </ac:spMkLst>
        </pc:spChg>
        <pc:spChg chg="add mod">
          <ac:chgData name="Gemma Young" userId="652694ebf482f56f" providerId="LiveId" clId="{6E718B33-4D4A-4675-8B91-D07FBCAE54CB}" dt="2022-04-05T14:33:58.136" v="6742" actId="1076"/>
          <ac:spMkLst>
            <pc:docMk/>
            <pc:sldMk cId="457522742" sldId="293"/>
            <ac:spMk id="33" creationId="{8B5A83C9-79F9-41C3-9DB4-FF2EBFED6388}"/>
          </ac:spMkLst>
        </pc:spChg>
        <pc:spChg chg="del mod">
          <ac:chgData name="Gemma Young" userId="652694ebf482f56f" providerId="LiveId" clId="{6E718B33-4D4A-4675-8B91-D07FBCAE54CB}" dt="2022-04-05T13:39:12.299" v="6119" actId="478"/>
          <ac:spMkLst>
            <pc:docMk/>
            <pc:sldMk cId="457522742" sldId="293"/>
            <ac:spMk id="37" creationId="{935D6B38-20C7-4B4E-A3C7-D06381F71F87}"/>
          </ac:spMkLst>
        </pc:spChg>
        <pc:spChg chg="mod">
          <ac:chgData name="Gemma Young" userId="652694ebf482f56f" providerId="LiveId" clId="{6E718B33-4D4A-4675-8B91-D07FBCAE54CB}" dt="2022-04-05T13:36:18.567" v="6109" actId="207"/>
          <ac:spMkLst>
            <pc:docMk/>
            <pc:sldMk cId="457522742" sldId="293"/>
            <ac:spMk id="38" creationId="{A50B424E-9724-4B88-96BA-ADF67E7A7EFF}"/>
          </ac:spMkLst>
        </pc:spChg>
        <pc:grpChg chg="del">
          <ac:chgData name="Gemma Young" userId="652694ebf482f56f" providerId="LiveId" clId="{6E718B33-4D4A-4675-8B91-D07FBCAE54CB}" dt="2022-04-05T13:35:39.346" v="6099" actId="478"/>
          <ac:grpSpMkLst>
            <pc:docMk/>
            <pc:sldMk cId="457522742" sldId="293"/>
            <ac:grpSpMk id="16" creationId="{949E0C17-861D-4523-81B1-FCFAAA7C7781}"/>
          </ac:grpSpMkLst>
        </pc:grpChg>
        <pc:picChg chg="add del mod modCrop">
          <ac:chgData name="Gemma Young" userId="652694ebf482f56f" providerId="LiveId" clId="{6E718B33-4D4A-4675-8B91-D07FBCAE54CB}" dt="2022-04-05T14:33:12.291" v="6723" actId="478"/>
          <ac:picMkLst>
            <pc:docMk/>
            <pc:sldMk cId="457522742" sldId="293"/>
            <ac:picMk id="4" creationId="{CF661293-F297-4326-BC13-10C981D9C30F}"/>
          </ac:picMkLst>
        </pc:picChg>
        <pc:picChg chg="add mod modCrop">
          <ac:chgData name="Gemma Young" userId="652694ebf482f56f" providerId="LiveId" clId="{6E718B33-4D4A-4675-8B91-D07FBCAE54CB}" dt="2022-04-05T14:33:38.390" v="6729" actId="732"/>
          <ac:picMkLst>
            <pc:docMk/>
            <pc:sldMk cId="457522742" sldId="293"/>
            <ac:picMk id="32" creationId="{F954BB56-894D-41F9-9E37-CB0A8B23569E}"/>
          </ac:picMkLst>
        </pc:picChg>
        <pc:cxnChg chg="add del mod ord">
          <ac:chgData name="Gemma Young" userId="652694ebf482f56f" providerId="LiveId" clId="{6E718B33-4D4A-4675-8B91-D07FBCAE54CB}" dt="2022-04-05T14:33:45.484" v="6730" actId="166"/>
          <ac:cxnSpMkLst>
            <pc:docMk/>
            <pc:sldMk cId="457522742" sldId="293"/>
            <ac:cxnSpMk id="25" creationId="{8B5F1A7E-3030-4127-B227-8FDE5FAC66D7}"/>
          </ac:cxnSpMkLst>
        </pc:cxnChg>
      </pc:sldChg>
      <pc:sldChg chg="new del">
        <pc:chgData name="Gemma Young" userId="652694ebf482f56f" providerId="LiveId" clId="{6E718B33-4D4A-4675-8B91-D07FBCAE54CB}" dt="2022-04-05T13:33:35.761" v="6067" actId="680"/>
        <pc:sldMkLst>
          <pc:docMk/>
          <pc:sldMk cId="3151454345" sldId="293"/>
        </pc:sldMkLst>
      </pc:sldChg>
      <pc:sldChg chg="addSp delSp modSp add del mod modAnim delCm">
        <pc:chgData name="Gemma Young" userId="652694ebf482f56f" providerId="LiveId" clId="{6E718B33-4D4A-4675-8B91-D07FBCAE54CB}" dt="2022-04-05T14:45:06.583" v="6795"/>
        <pc:sldMkLst>
          <pc:docMk/>
          <pc:sldMk cId="3608953396" sldId="294"/>
        </pc:sldMkLst>
        <pc:spChg chg="mod">
          <ac:chgData name="Gemma Young" userId="652694ebf482f56f" providerId="LiveId" clId="{6E718B33-4D4A-4675-8B91-D07FBCAE54CB}" dt="2022-04-05T13:44:40.938" v="6462" actId="6549"/>
          <ac:spMkLst>
            <pc:docMk/>
            <pc:sldMk cId="3608953396" sldId="294"/>
            <ac:spMk id="7" creationId="{16111819-E2C7-4574-92D7-6CA2011B249A}"/>
          </ac:spMkLst>
        </pc:spChg>
        <pc:spChg chg="mod">
          <ac:chgData name="Gemma Young" userId="652694ebf482f56f" providerId="LiveId" clId="{6E718B33-4D4A-4675-8B91-D07FBCAE54CB}" dt="2022-04-05T13:46:38.325" v="6513" actId="14100"/>
          <ac:spMkLst>
            <pc:docMk/>
            <pc:sldMk cId="3608953396" sldId="294"/>
            <ac:spMk id="13" creationId="{9894ABC2-B3A1-496A-AF77-A95C5790577E}"/>
          </ac:spMkLst>
        </pc:spChg>
        <pc:spChg chg="mod">
          <ac:chgData name="Gemma Young" userId="652694ebf482f56f" providerId="LiveId" clId="{6E718B33-4D4A-4675-8B91-D07FBCAE54CB}" dt="2022-04-05T13:44:50.548" v="6472" actId="20577"/>
          <ac:spMkLst>
            <pc:docMk/>
            <pc:sldMk cId="3608953396" sldId="294"/>
            <ac:spMk id="21" creationId="{4F62BC0B-082C-420C-8F6E-46C429D5FB2C}"/>
          </ac:spMkLst>
        </pc:spChg>
        <pc:spChg chg="del">
          <ac:chgData name="Gemma Young" userId="652694ebf482f56f" providerId="LiveId" clId="{6E718B33-4D4A-4675-8B91-D07FBCAE54CB}" dt="2022-04-05T13:52:33.242" v="6619" actId="478"/>
          <ac:spMkLst>
            <pc:docMk/>
            <pc:sldMk cId="3608953396" sldId="294"/>
            <ac:spMk id="22" creationId="{876B5575-7646-4547-ACBD-CD4AA0644843}"/>
          </ac:spMkLst>
        </pc:spChg>
        <pc:spChg chg="del mod">
          <ac:chgData name="Gemma Young" userId="652694ebf482f56f" providerId="LiveId" clId="{6E718B33-4D4A-4675-8B91-D07FBCAE54CB}" dt="2022-04-05T14:34:53.708" v="6764" actId="478"/>
          <ac:spMkLst>
            <pc:docMk/>
            <pc:sldMk cId="3608953396" sldId="294"/>
            <ac:spMk id="24" creationId="{C1352193-1415-4C34-B3F2-6FA737CCF053}"/>
          </ac:spMkLst>
        </pc:spChg>
        <pc:spChg chg="del">
          <ac:chgData name="Gemma Young" userId="652694ebf482f56f" providerId="LiveId" clId="{6E718B33-4D4A-4675-8B91-D07FBCAE54CB}" dt="2022-04-05T13:45:32.857" v="6475" actId="478"/>
          <ac:spMkLst>
            <pc:docMk/>
            <pc:sldMk cId="3608953396" sldId="294"/>
            <ac:spMk id="26" creationId="{D42C2B0A-10C0-42A2-A261-3C95E4DE76CE}"/>
          </ac:spMkLst>
        </pc:spChg>
        <pc:spChg chg="del">
          <ac:chgData name="Gemma Young" userId="652694ebf482f56f" providerId="LiveId" clId="{6E718B33-4D4A-4675-8B91-D07FBCAE54CB}" dt="2022-04-05T13:46:24.978" v="6512" actId="478"/>
          <ac:spMkLst>
            <pc:docMk/>
            <pc:sldMk cId="3608953396" sldId="294"/>
            <ac:spMk id="27" creationId="{52C0E751-1D9D-479C-A6C7-5D137D31CCCC}"/>
          </ac:spMkLst>
        </pc:spChg>
        <pc:spChg chg="add mod">
          <ac:chgData name="Gemma Young" userId="652694ebf482f56f" providerId="LiveId" clId="{6E718B33-4D4A-4675-8B91-D07FBCAE54CB}" dt="2022-04-05T13:45:57.858" v="6496" actId="1076"/>
          <ac:spMkLst>
            <pc:docMk/>
            <pc:sldMk cId="3608953396" sldId="294"/>
            <ac:spMk id="28" creationId="{EB14826A-00A5-4567-8103-DC7F1A03FAF6}"/>
          </ac:spMkLst>
        </pc:spChg>
        <pc:spChg chg="add mod">
          <ac:chgData name="Gemma Young" userId="652694ebf482f56f" providerId="LiveId" clId="{6E718B33-4D4A-4675-8B91-D07FBCAE54CB}" dt="2022-04-05T14:35:09.434" v="6783" actId="20577"/>
          <ac:spMkLst>
            <pc:docMk/>
            <pc:sldMk cId="3608953396" sldId="294"/>
            <ac:spMk id="29" creationId="{8FF268E9-6950-48B6-AC86-87D08F88BB8C}"/>
          </ac:spMkLst>
        </pc:spChg>
        <pc:spChg chg="add mod">
          <ac:chgData name="Gemma Young" userId="652694ebf482f56f" providerId="LiveId" clId="{6E718B33-4D4A-4675-8B91-D07FBCAE54CB}" dt="2022-04-05T13:47:50.491" v="6530"/>
          <ac:spMkLst>
            <pc:docMk/>
            <pc:sldMk cId="3608953396" sldId="294"/>
            <ac:spMk id="30" creationId="{E1045BC7-4D88-4993-87DE-85FAB40FAA3C}"/>
          </ac:spMkLst>
        </pc:spChg>
        <pc:spChg chg="add mod">
          <ac:chgData name="Gemma Young" userId="652694ebf482f56f" providerId="LiveId" clId="{6E718B33-4D4A-4675-8B91-D07FBCAE54CB}" dt="2022-04-05T13:47:50.491" v="6530"/>
          <ac:spMkLst>
            <pc:docMk/>
            <pc:sldMk cId="3608953396" sldId="294"/>
            <ac:spMk id="31" creationId="{4C6A5773-1E77-4DC6-8EDF-C91F08EA4066}"/>
          </ac:spMkLst>
        </pc:spChg>
        <pc:spChg chg="mod">
          <ac:chgData name="Gemma Young" userId="652694ebf482f56f" providerId="LiveId" clId="{6E718B33-4D4A-4675-8B91-D07FBCAE54CB}" dt="2022-04-05T13:44:55.047" v="6473" actId="207"/>
          <ac:spMkLst>
            <pc:docMk/>
            <pc:sldMk cId="3608953396" sldId="294"/>
            <ac:spMk id="38" creationId="{A50B424E-9724-4B88-96BA-ADF67E7A7EFF}"/>
          </ac:spMkLst>
        </pc:spChg>
        <pc:picChg chg="del">
          <ac:chgData name="Gemma Young" userId="652694ebf482f56f" providerId="LiveId" clId="{6E718B33-4D4A-4675-8B91-D07FBCAE54CB}" dt="2022-04-05T13:45:31.554" v="6474" actId="478"/>
          <ac:picMkLst>
            <pc:docMk/>
            <pc:sldMk cId="3608953396" sldId="294"/>
            <ac:picMk id="4" creationId="{CF661293-F297-4326-BC13-10C981D9C30F}"/>
          </ac:picMkLst>
        </pc:picChg>
        <pc:picChg chg="add mod">
          <ac:chgData name="Gemma Young" userId="652694ebf482f56f" providerId="LiveId" clId="{6E718B33-4D4A-4675-8B91-D07FBCAE54CB}" dt="2022-04-05T13:45:46.119" v="6480" actId="14100"/>
          <ac:picMkLst>
            <pc:docMk/>
            <pc:sldMk cId="3608953396" sldId="294"/>
            <ac:picMk id="23" creationId="{5D8D3A79-9D02-4D03-BB0F-97CEAAB32495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>
            <a:extLst>
              <a:ext uri="{FF2B5EF4-FFF2-40B4-BE49-F238E27FC236}">
                <a16:creationId xmlns:a16="http://schemas.microsoft.com/office/drawing/2014/main" id="{F1FB17B1-C0CD-4229-A605-24F14CCA199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Posição da Data 2">
            <a:extLst>
              <a:ext uri="{FF2B5EF4-FFF2-40B4-BE49-F238E27FC236}">
                <a16:creationId xmlns:a16="http://schemas.microsoft.com/office/drawing/2014/main" id="{5131F32E-A8CE-4E6C-9744-FFDCFDA89B8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017232-C2C8-473F-A668-F0E859526085}" type="datetimeFigureOut">
              <a:rPr lang="es-ES" smtClean="0"/>
              <a:t>07/04/2022</a:t>
            </a:fld>
            <a:endParaRPr lang="es-ES"/>
          </a:p>
        </p:txBody>
      </p:sp>
      <p:sp>
        <p:nvSpPr>
          <p:cNvPr id="4" name="Marcador de Posição do Rodapé 3">
            <a:extLst>
              <a:ext uri="{FF2B5EF4-FFF2-40B4-BE49-F238E27FC236}">
                <a16:creationId xmlns:a16="http://schemas.microsoft.com/office/drawing/2014/main" id="{FE942D40-BB4A-4945-9DF0-C2EB7C38EE3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5" name="Marcador de Posição do Número do Diapositivo 4">
            <a:extLst>
              <a:ext uri="{FF2B5EF4-FFF2-40B4-BE49-F238E27FC236}">
                <a16:creationId xmlns:a16="http://schemas.microsoft.com/office/drawing/2014/main" id="{75E86FE3-9709-4816-8E11-C304BACBBFB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CB59C9-8EB6-4AA4-A91B-A5EA773E96EA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7896830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8310D9-24CD-46CF-97F1-BAC5052DA96E}" type="datetimeFigureOut">
              <a:rPr lang="pt-PT" smtClean="0"/>
              <a:t>07/04/2022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3BE56B-C20D-4090-BA94-89E7F614B278}" type="slidenum">
              <a:rPr lang="pt-PT" smtClean="0"/>
              <a:t>‹#›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Students discuss in groups and feedback their idea of how to do this. They also have a beaker of water with glitter of different sizes in. </a:t>
            </a:r>
          </a:p>
          <a:p>
            <a:r>
              <a:rPr lang="en-GB"/>
              <a:t>They will say filtering. Ask them what they need to know about the microplastics before – their size. This leads onto the next section.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3BE56B-C20D-4090-BA94-89E7F614B278}" type="slidenum">
              <a:rPr lang="pt-PT" smtClean="0"/>
              <a:t>6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7416987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3BE56B-C20D-4090-BA94-89E7F614B278}" type="slidenum">
              <a:rPr lang="pt-PT" smtClean="0"/>
              <a:t>7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6532918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3BE56B-C20D-4090-BA94-89E7F614B278}" type="slidenum">
              <a:rPr lang="pt-PT" smtClean="0"/>
              <a:t>8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2473037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3BE56B-C20D-4090-BA94-89E7F614B278}" type="slidenum">
              <a:rPr lang="pt-PT" smtClean="0"/>
              <a:t>9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736352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Show simulation first. Just show a ruler – 1 mm. Show microplastic size against a ruler.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3BE56B-C20D-4090-BA94-89E7F614B278}" type="slidenum">
              <a:rPr lang="pt-PT" smtClean="0"/>
              <a:t>10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3773091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3BE56B-C20D-4090-BA94-89E7F614B278}" type="slidenum">
              <a:rPr lang="pt-PT" smtClean="0"/>
              <a:t>11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8961384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rst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 hasCustomPrompt="1"/>
          </p:nvPr>
        </p:nvSpPr>
        <p:spPr>
          <a:xfrm>
            <a:off x="4229099" y="1148491"/>
            <a:ext cx="7808349" cy="671208"/>
          </a:xfrm>
          <a:prstGeom prst="rect">
            <a:avLst/>
          </a:prstGeom>
        </p:spPr>
        <p:txBody>
          <a:bodyPr anchor="b"/>
          <a:lstStyle>
            <a:lvl1pPr algn="l">
              <a:defRPr sz="4000" b="1">
                <a:solidFill>
                  <a:srgbClr val="4A65D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pt-PT" err="1"/>
              <a:t>Title</a:t>
            </a:r>
            <a:r>
              <a:rPr lang="pt-PT"/>
              <a:t> </a:t>
            </a:r>
            <a:r>
              <a:rPr lang="pt-PT" err="1"/>
              <a:t>of</a:t>
            </a:r>
            <a:r>
              <a:rPr lang="pt-PT"/>
              <a:t> </a:t>
            </a:r>
            <a:r>
              <a:rPr lang="pt-PT" err="1"/>
              <a:t>the</a:t>
            </a:r>
            <a:r>
              <a:rPr lang="pt-PT"/>
              <a:t> </a:t>
            </a:r>
            <a:r>
              <a:rPr lang="pt-PT" err="1"/>
              <a:t>presentation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 hasCustomPrompt="1"/>
          </p:nvPr>
        </p:nvSpPr>
        <p:spPr>
          <a:xfrm>
            <a:off x="7333564" y="4708186"/>
            <a:ext cx="4703885" cy="53015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500" b="1">
                <a:solidFill>
                  <a:srgbClr val="4A65D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PT" err="1"/>
              <a:t>Subtitle</a:t>
            </a:r>
            <a:r>
              <a:rPr lang="pt-PT"/>
              <a:t> </a:t>
            </a:r>
            <a:r>
              <a:rPr lang="pt-PT" err="1"/>
              <a:t>here</a:t>
            </a:r>
            <a:r>
              <a:rPr lang="pt-PT"/>
              <a:t>, </a:t>
            </a:r>
            <a:r>
              <a:rPr lang="pt-PT" err="1"/>
              <a:t>if</a:t>
            </a:r>
            <a:r>
              <a:rPr lang="pt-PT"/>
              <a:t> </a:t>
            </a:r>
            <a:r>
              <a:rPr lang="pt-PT" err="1"/>
              <a:t>needed</a:t>
            </a:r>
            <a:endParaRPr lang="pt-PT"/>
          </a:p>
        </p:txBody>
      </p:sp>
      <p:sp>
        <p:nvSpPr>
          <p:cNvPr id="10" name="Marcador de Posição do Texto 9"/>
          <p:cNvSpPr>
            <a:spLocks noGrp="1"/>
          </p:cNvSpPr>
          <p:nvPr>
            <p:ph type="body" sz="quarter" idx="10" hasCustomPrompt="1"/>
          </p:nvPr>
        </p:nvSpPr>
        <p:spPr>
          <a:xfrm>
            <a:off x="7333564" y="5422172"/>
            <a:ext cx="4703885" cy="4397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4A65D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pt-PT"/>
              <a:t>Date/ </a:t>
            </a:r>
            <a:r>
              <a:rPr lang="pt-PT" err="1"/>
              <a:t>event</a:t>
            </a:r>
            <a:r>
              <a:rPr lang="pt-PT"/>
              <a:t> </a:t>
            </a:r>
            <a:r>
              <a:rPr lang="pt-PT" err="1"/>
              <a:t>info</a:t>
            </a:r>
            <a:endParaRPr lang="pt-P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ntente+Imag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E6C729E-F8C7-4435-84F1-47AF3900ED40}"/>
              </a:ext>
            </a:extLst>
          </p:cNvPr>
          <p:cNvSpPr/>
          <p:nvPr userDrawn="1"/>
        </p:nvSpPr>
        <p:spPr>
          <a:xfrm>
            <a:off x="9554335" y="5990634"/>
            <a:ext cx="2438400" cy="7806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>
          <a:xfrm>
            <a:off x="2349500" y="622300"/>
            <a:ext cx="7505700" cy="466668"/>
          </a:xfrm>
          <a:prstGeom prst="rect">
            <a:avLst/>
          </a:prstGeom>
        </p:spPr>
        <p:txBody>
          <a:bodyPr/>
          <a:lstStyle>
            <a:lvl1pPr algn="ctr">
              <a:defRPr sz="3000" b="1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pt-PT" err="1"/>
              <a:t>Write</a:t>
            </a:r>
            <a:r>
              <a:rPr lang="pt-PT"/>
              <a:t> a </a:t>
            </a:r>
            <a:r>
              <a:rPr lang="pt-PT" err="1"/>
              <a:t>sentence</a:t>
            </a:r>
            <a:r>
              <a:rPr lang="pt-PT"/>
              <a:t>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4" name="Marcador de Posição da Imagem 3"/>
          <p:cNvSpPr>
            <a:spLocks noGrp="1"/>
          </p:cNvSpPr>
          <p:nvPr>
            <p:ph type="pic" sz="quarter" idx="10"/>
          </p:nvPr>
        </p:nvSpPr>
        <p:spPr>
          <a:xfrm>
            <a:off x="1836102" y="1517261"/>
            <a:ext cx="8519794" cy="3823478"/>
          </a:xfrm>
          <a:prstGeom prst="rect">
            <a:avLst/>
          </a:prstGeom>
          <a:solidFill>
            <a:schemeClr val="accent1"/>
          </a:solidFill>
        </p:spPr>
        <p:txBody>
          <a:bodyPr/>
          <a:lstStyle/>
          <a:p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11" hasCustomPrompt="1"/>
          </p:nvPr>
        </p:nvSpPr>
        <p:spPr>
          <a:xfrm>
            <a:off x="4208462" y="6110288"/>
            <a:ext cx="3775075" cy="38258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6868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pt-PT" err="1"/>
              <a:t>Description</a:t>
            </a:r>
            <a:r>
              <a:rPr lang="pt-PT"/>
              <a:t> of </a:t>
            </a:r>
            <a:r>
              <a:rPr lang="pt-PT" err="1"/>
              <a:t>image</a:t>
            </a:r>
            <a:r>
              <a:rPr lang="pt-PT"/>
              <a:t>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0721EF5-2499-42CF-9B0E-6525653EEAA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418465" cy="14986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984989D-5F02-4E53-845F-839451A846C2}"/>
              </a:ext>
            </a:extLst>
          </p:cNvPr>
          <p:cNvSpPr/>
          <p:nvPr userDrawn="1"/>
        </p:nvSpPr>
        <p:spPr>
          <a:xfrm>
            <a:off x="199265" y="5911259"/>
            <a:ext cx="2438400" cy="7806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ntente+Tab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>
          <a:xfrm>
            <a:off x="2349500" y="622300"/>
            <a:ext cx="7493000" cy="516544"/>
          </a:xfrm>
          <a:prstGeom prst="rect">
            <a:avLst/>
          </a:prstGeom>
        </p:spPr>
        <p:txBody>
          <a:bodyPr/>
          <a:lstStyle>
            <a:lvl1pPr algn="ctr">
              <a:defRPr sz="3000" b="1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pt-PT" err="1"/>
              <a:t>Write</a:t>
            </a:r>
            <a:r>
              <a:rPr lang="pt-PT"/>
              <a:t> a </a:t>
            </a:r>
            <a:r>
              <a:rPr lang="pt-PT" err="1"/>
              <a:t>sentence</a:t>
            </a:r>
            <a:r>
              <a:rPr lang="pt-PT"/>
              <a:t>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11" hasCustomPrompt="1"/>
          </p:nvPr>
        </p:nvSpPr>
        <p:spPr>
          <a:xfrm>
            <a:off x="4208462" y="6110288"/>
            <a:ext cx="3775075" cy="38258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6868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pt-PT" err="1"/>
              <a:t>Description</a:t>
            </a:r>
            <a:r>
              <a:rPr lang="pt-PT"/>
              <a:t> of </a:t>
            </a:r>
            <a:r>
              <a:rPr lang="pt-PT" err="1"/>
              <a:t>image</a:t>
            </a:r>
            <a:r>
              <a:rPr lang="pt-PT"/>
              <a:t> </a:t>
            </a:r>
          </a:p>
        </p:txBody>
      </p:sp>
      <p:sp>
        <p:nvSpPr>
          <p:cNvPr id="7" name="Marcador de Posição da Tabela 6">
            <a:extLst>
              <a:ext uri="{FF2B5EF4-FFF2-40B4-BE49-F238E27FC236}">
                <a16:creationId xmlns:a16="http://schemas.microsoft.com/office/drawing/2014/main" id="{BB552F93-A166-46CC-B918-3C5C94AF0937}"/>
              </a:ext>
            </a:extLst>
          </p:cNvPr>
          <p:cNvSpPr>
            <a:spLocks noGrp="1"/>
          </p:cNvSpPr>
          <p:nvPr>
            <p:ph type="tbl" sz="quarter" idx="12"/>
          </p:nvPr>
        </p:nvSpPr>
        <p:spPr>
          <a:xfrm>
            <a:off x="1188576" y="1533525"/>
            <a:ext cx="9659937" cy="3790950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3ECB71C-AC58-4BD5-99EE-0220B40B8CCC}"/>
              </a:ext>
            </a:extLst>
          </p:cNvPr>
          <p:cNvSpPr/>
          <p:nvPr userDrawn="1"/>
        </p:nvSpPr>
        <p:spPr>
          <a:xfrm>
            <a:off x="9554335" y="5990634"/>
            <a:ext cx="2438400" cy="7806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C17B1EA-E06B-473D-90EF-9C9D8232DFC8}"/>
              </a:ext>
            </a:extLst>
          </p:cNvPr>
          <p:cNvSpPr/>
          <p:nvPr userDrawn="1"/>
        </p:nvSpPr>
        <p:spPr>
          <a:xfrm>
            <a:off x="199265" y="5911259"/>
            <a:ext cx="2438400" cy="7806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DD79C36-FD57-43F7-8175-D6A179C6B5B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418465" cy="149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50243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Marcador de Posição do Texto 9"/>
          <p:cNvSpPr>
            <a:spLocks noGrp="1"/>
          </p:cNvSpPr>
          <p:nvPr>
            <p:ph type="body" sz="quarter" idx="10" hasCustomPrompt="1"/>
          </p:nvPr>
        </p:nvSpPr>
        <p:spPr>
          <a:xfrm>
            <a:off x="3744057" y="6040194"/>
            <a:ext cx="4703885" cy="4397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6868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pt-PT" err="1"/>
              <a:t>Additional</a:t>
            </a:r>
            <a:r>
              <a:rPr lang="pt-PT"/>
              <a:t> </a:t>
            </a:r>
            <a:r>
              <a:rPr lang="pt-PT" err="1"/>
              <a:t>info</a:t>
            </a:r>
            <a:endParaRPr lang="pt-P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dex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4392794-7682-43C7-9F9B-7784A07C0627}"/>
              </a:ext>
            </a:extLst>
          </p:cNvPr>
          <p:cNvSpPr/>
          <p:nvPr userDrawn="1"/>
        </p:nvSpPr>
        <p:spPr>
          <a:xfrm>
            <a:off x="10401300" y="6210300"/>
            <a:ext cx="1790700" cy="622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Marcador de Posição do Texto 6"/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1405786"/>
            <a:ext cx="10407650" cy="4829914"/>
          </a:xfrm>
          <a:prstGeom prst="rect">
            <a:avLst/>
          </a:prstGeom>
        </p:spPr>
        <p:txBody>
          <a:bodyPr/>
          <a:lstStyle>
            <a:lvl2pPr marL="623888" indent="-457200">
              <a:buClr>
                <a:srgbClr val="5AF8BE"/>
              </a:buClr>
              <a:buFont typeface="+mj-lt"/>
              <a:buAutoNum type="arabicPeriod"/>
              <a:defRPr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</a:lstStyle>
          <a:p>
            <a:pPr lvl="1"/>
            <a:r>
              <a:rPr lang="pt-PT" err="1"/>
              <a:t>Click</a:t>
            </a:r>
            <a:r>
              <a:rPr lang="pt-PT"/>
              <a:t> </a:t>
            </a:r>
            <a:r>
              <a:rPr lang="pt-PT" err="1"/>
              <a:t>here</a:t>
            </a:r>
            <a:r>
              <a:rPr lang="pt-PT"/>
              <a:t> to </a:t>
            </a:r>
            <a:r>
              <a:rPr lang="pt-PT" err="1"/>
              <a:t>start</a:t>
            </a:r>
            <a:r>
              <a:rPr lang="pt-PT"/>
              <a:t> </a:t>
            </a:r>
            <a:r>
              <a:rPr lang="pt-PT" err="1"/>
              <a:t>your</a:t>
            </a:r>
            <a:r>
              <a:rPr lang="pt-PT"/>
              <a:t> </a:t>
            </a:r>
            <a:r>
              <a:rPr lang="pt-PT" err="1"/>
              <a:t>index</a:t>
            </a:r>
            <a:endParaRPr lang="pt-PT"/>
          </a:p>
          <a:p>
            <a:pPr lvl="1"/>
            <a:endParaRPr lang="pt-PT"/>
          </a:p>
          <a:p>
            <a:pPr lvl="1"/>
            <a:endParaRPr lang="pt-PT"/>
          </a:p>
        </p:txBody>
      </p:sp>
      <p:sp>
        <p:nvSpPr>
          <p:cNvPr id="8" name="Marcador de Posição do Texto 9"/>
          <p:cNvSpPr>
            <a:spLocks noGrp="1"/>
          </p:cNvSpPr>
          <p:nvPr>
            <p:ph type="body" sz="quarter" idx="14" hasCustomPrompt="1"/>
          </p:nvPr>
        </p:nvSpPr>
        <p:spPr>
          <a:xfrm>
            <a:off x="2362200" y="622300"/>
            <a:ext cx="7480300" cy="4191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3000" b="1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pt-PT"/>
              <a:t>Index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f sec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>
          <a:xfrm>
            <a:off x="4322617" y="2766218"/>
            <a:ext cx="7155873" cy="1747593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pt-PT" err="1"/>
              <a:t>Title</a:t>
            </a:r>
            <a:r>
              <a:rPr lang="pt-PT"/>
              <a:t> of </a:t>
            </a:r>
            <a:r>
              <a:rPr lang="pt-PT" err="1"/>
              <a:t>section</a:t>
            </a:r>
            <a:endParaRPr lang="pt-PT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A494663-59BB-45BE-A65F-43A0B7449D5B}"/>
              </a:ext>
            </a:extLst>
          </p:cNvPr>
          <p:cNvSpPr/>
          <p:nvPr userDrawn="1"/>
        </p:nvSpPr>
        <p:spPr>
          <a:xfrm>
            <a:off x="4457700" y="5600700"/>
            <a:ext cx="7734300" cy="1257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5FE0DFA-AAF0-4C16-80B1-61695DBB001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418465" cy="14986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ntence+Autho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>
          <a:xfrm>
            <a:off x="831850" y="1166813"/>
            <a:ext cx="10515600" cy="2852737"/>
          </a:xfrm>
          <a:prstGeom prst="rect">
            <a:avLst/>
          </a:prstGeom>
        </p:spPr>
        <p:txBody>
          <a:bodyPr anchor="b"/>
          <a:lstStyle>
            <a:lvl1pPr algn="ctr">
              <a:defRPr sz="44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pt-PT"/>
              <a:t>“</a:t>
            </a:r>
            <a:r>
              <a:rPr lang="pt-PT" err="1"/>
              <a:t>Highlight</a:t>
            </a:r>
            <a:r>
              <a:rPr lang="pt-PT"/>
              <a:t> </a:t>
            </a:r>
            <a:r>
              <a:rPr lang="pt-PT" err="1"/>
              <a:t>phrase</a:t>
            </a:r>
            <a:r>
              <a:rPr lang="pt-PT"/>
              <a:t> </a:t>
            </a: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set </a:t>
            </a:r>
            <a:r>
              <a:rPr lang="pt-PT" err="1"/>
              <a:t>amet</a:t>
            </a:r>
            <a:r>
              <a:rPr lang="pt-PT"/>
              <a:t> </a:t>
            </a:r>
            <a:r>
              <a:rPr lang="pt-PT" err="1"/>
              <a:t>consectetuer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”</a:t>
            </a:r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rgbClr val="6868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err="1"/>
              <a:t>Author</a:t>
            </a:r>
            <a:r>
              <a:rPr lang="pt-PT"/>
              <a:t> </a:t>
            </a:r>
            <a:r>
              <a:rPr lang="pt-PT" err="1"/>
              <a:t>name</a:t>
            </a:r>
            <a:r>
              <a:rPr lang="pt-PT"/>
              <a:t>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49C145A-D265-49C5-AF82-5FDDA7B36A33}"/>
              </a:ext>
            </a:extLst>
          </p:cNvPr>
          <p:cNvSpPr/>
          <p:nvPr userDrawn="1"/>
        </p:nvSpPr>
        <p:spPr>
          <a:xfrm>
            <a:off x="4457700" y="6089650"/>
            <a:ext cx="7734300" cy="768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le and subtitle of sec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50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pt-PT" err="1"/>
              <a:t>Title</a:t>
            </a:r>
            <a:r>
              <a:rPr lang="pt-PT"/>
              <a:t> of </a:t>
            </a:r>
            <a:r>
              <a:rPr lang="pt-PT" err="1"/>
              <a:t>section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00">
                <a:solidFill>
                  <a:srgbClr val="6868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err="1"/>
              <a:t>Subtitle</a:t>
            </a:r>
            <a:r>
              <a:rPr lang="pt-PT"/>
              <a:t> of </a:t>
            </a:r>
            <a:r>
              <a:rPr lang="pt-PT" err="1"/>
              <a:t>section</a:t>
            </a:r>
            <a:r>
              <a:rPr lang="pt-PT"/>
              <a:t>, </a:t>
            </a:r>
            <a:r>
              <a:rPr lang="pt-PT" err="1"/>
              <a:t>if</a:t>
            </a:r>
            <a:r>
              <a:rPr lang="pt-PT"/>
              <a:t> </a:t>
            </a:r>
            <a:r>
              <a:rPr lang="pt-PT" err="1"/>
              <a:t>needed</a:t>
            </a:r>
            <a:endParaRPr lang="pt-PT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24E10BE-CF84-4B2D-8176-E01D8C5F1573}"/>
              </a:ext>
            </a:extLst>
          </p:cNvPr>
          <p:cNvSpPr/>
          <p:nvPr userDrawn="1"/>
        </p:nvSpPr>
        <p:spPr>
          <a:xfrm>
            <a:off x="4457700" y="6116638"/>
            <a:ext cx="7734300" cy="7413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4D1EF28-7071-458F-92ED-94507F36ED4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418465" cy="14986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xt with bullet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2104EF1-A921-45EF-AA1F-32C97031F844}"/>
              </a:ext>
            </a:extLst>
          </p:cNvPr>
          <p:cNvSpPr/>
          <p:nvPr userDrawn="1"/>
        </p:nvSpPr>
        <p:spPr>
          <a:xfrm>
            <a:off x="10350500" y="6077356"/>
            <a:ext cx="1841500" cy="7806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>
          <a:xfrm>
            <a:off x="2349499" y="622300"/>
            <a:ext cx="7493001" cy="441122"/>
          </a:xfrm>
          <a:prstGeom prst="rect">
            <a:avLst/>
          </a:prstGeom>
        </p:spPr>
        <p:txBody>
          <a:bodyPr/>
          <a:lstStyle>
            <a:lvl1pPr algn="ctr">
              <a:defRPr sz="3000" b="1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pt-PT" err="1"/>
              <a:t>Click</a:t>
            </a:r>
            <a:r>
              <a:rPr lang="pt-PT"/>
              <a:t> </a:t>
            </a:r>
            <a:r>
              <a:rPr lang="pt-PT" err="1"/>
              <a:t>here</a:t>
            </a:r>
            <a:r>
              <a:rPr lang="pt-PT"/>
              <a:t> to </a:t>
            </a:r>
            <a:r>
              <a:rPr lang="pt-PT" err="1"/>
              <a:t>add</a:t>
            </a:r>
            <a:r>
              <a:rPr lang="pt-PT"/>
              <a:t> a </a:t>
            </a:r>
            <a:r>
              <a:rPr lang="pt-PT" err="1"/>
              <a:t>title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 hasCustomPrompt="1"/>
          </p:nvPr>
        </p:nvSpPr>
        <p:spPr>
          <a:xfrm>
            <a:off x="838199" y="1346200"/>
            <a:ext cx="10515600" cy="4889500"/>
          </a:xfrm>
          <a:prstGeom prst="rect">
            <a:avLst/>
          </a:prstGeom>
        </p:spPr>
        <p:txBody>
          <a:bodyPr/>
          <a:lstStyle>
            <a:lvl1pPr marL="354013" indent="-354013">
              <a:spcBef>
                <a:spcPts val="600"/>
              </a:spcBef>
              <a:buClr>
                <a:srgbClr val="4A65D8"/>
              </a:buClr>
              <a:defRPr sz="20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806450" indent="-349250">
              <a:spcBef>
                <a:spcPts val="600"/>
              </a:spcBef>
              <a:buClr>
                <a:srgbClr val="4A65D8"/>
              </a:buClr>
              <a:defRPr sz="20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258888" indent="-344488">
              <a:spcBef>
                <a:spcPts val="600"/>
              </a:spcBef>
              <a:buClr>
                <a:srgbClr val="4A65D8"/>
              </a:buClr>
              <a:defRPr sz="20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00213" indent="-328613">
              <a:spcBef>
                <a:spcPts val="600"/>
              </a:spcBef>
              <a:buClr>
                <a:srgbClr val="4A65D8"/>
              </a:buClr>
              <a:defRPr sz="20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52650" indent="-323850">
              <a:spcBef>
                <a:spcPts val="600"/>
              </a:spcBef>
              <a:buClr>
                <a:srgbClr val="4A65D8"/>
              </a:buClr>
              <a:tabLst>
                <a:tab pos="2241550" algn="l"/>
              </a:tabLst>
              <a:defRPr sz="20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pt-PT" err="1"/>
              <a:t>Write</a:t>
            </a:r>
            <a:r>
              <a:rPr lang="pt-PT"/>
              <a:t> </a:t>
            </a:r>
            <a:r>
              <a:rPr lang="pt-PT" err="1"/>
              <a:t>your</a:t>
            </a:r>
            <a:r>
              <a:rPr lang="pt-PT"/>
              <a:t> </a:t>
            </a:r>
            <a:r>
              <a:rPr lang="pt-PT" err="1"/>
              <a:t>text</a:t>
            </a:r>
            <a:r>
              <a:rPr lang="pt-PT"/>
              <a:t> </a:t>
            </a:r>
            <a:r>
              <a:rPr lang="pt-PT" err="1"/>
              <a:t>with</a:t>
            </a:r>
            <a:r>
              <a:rPr lang="pt-PT"/>
              <a:t> </a:t>
            </a:r>
            <a:r>
              <a:rPr lang="pt-PT" err="1"/>
              <a:t>bullets</a:t>
            </a:r>
            <a:endParaRPr lang="pt-PT"/>
          </a:p>
          <a:p>
            <a:pPr lvl="0"/>
            <a:r>
              <a:rPr lang="pt-PT" err="1"/>
              <a:t>First</a:t>
            </a:r>
            <a:r>
              <a:rPr lang="pt-PT"/>
              <a:t> </a:t>
            </a:r>
            <a:r>
              <a:rPr lang="pt-PT" err="1"/>
              <a:t>level</a:t>
            </a:r>
            <a:endParaRPr lang="pt-PT"/>
          </a:p>
          <a:p>
            <a:pPr lvl="1"/>
            <a:r>
              <a:rPr lang="pt-PT" err="1"/>
              <a:t>Second</a:t>
            </a:r>
            <a:r>
              <a:rPr lang="pt-PT"/>
              <a:t> </a:t>
            </a:r>
            <a:r>
              <a:rPr lang="pt-PT" err="1"/>
              <a:t>level</a:t>
            </a:r>
            <a:endParaRPr lang="pt-PT"/>
          </a:p>
          <a:p>
            <a:pPr lvl="2"/>
            <a:r>
              <a:rPr lang="pt-PT" err="1"/>
              <a:t>Third</a:t>
            </a:r>
            <a:r>
              <a:rPr lang="pt-PT"/>
              <a:t> </a:t>
            </a:r>
            <a:r>
              <a:rPr lang="pt-PT" err="1"/>
              <a:t>level</a:t>
            </a:r>
            <a:endParaRPr lang="pt-PT"/>
          </a:p>
          <a:p>
            <a:pPr lvl="3"/>
            <a:r>
              <a:rPr lang="pt-PT" err="1"/>
              <a:t>Fourth</a:t>
            </a:r>
            <a:r>
              <a:rPr lang="pt-PT"/>
              <a:t> </a:t>
            </a:r>
            <a:r>
              <a:rPr lang="pt-PT" err="1"/>
              <a:t>level</a:t>
            </a:r>
            <a:endParaRPr lang="pt-PT"/>
          </a:p>
          <a:p>
            <a:pPr lvl="4"/>
            <a:r>
              <a:rPr lang="pt-PT" err="1"/>
              <a:t>Fifth</a:t>
            </a:r>
            <a:r>
              <a:rPr lang="pt-PT"/>
              <a:t> </a:t>
            </a:r>
            <a:r>
              <a:rPr lang="pt-PT" err="1"/>
              <a:t>level</a:t>
            </a:r>
            <a:endParaRPr lang="pt-P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ext with bullet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D78E632C-EDDE-4EBD-9CFB-5609EEEFA734}"/>
              </a:ext>
            </a:extLst>
          </p:cNvPr>
          <p:cNvSpPr/>
          <p:nvPr userDrawn="1"/>
        </p:nvSpPr>
        <p:spPr>
          <a:xfrm>
            <a:off x="10350500" y="6077356"/>
            <a:ext cx="1841500" cy="7806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>
          <a:xfrm>
            <a:off x="2362199" y="622300"/>
            <a:ext cx="7480301" cy="441122"/>
          </a:xfrm>
          <a:prstGeom prst="rect">
            <a:avLst/>
          </a:prstGeom>
        </p:spPr>
        <p:txBody>
          <a:bodyPr/>
          <a:lstStyle>
            <a:lvl1pPr algn="ctr">
              <a:defRPr sz="3000" b="1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pt-PT" err="1"/>
              <a:t>Click</a:t>
            </a:r>
            <a:r>
              <a:rPr lang="pt-PT"/>
              <a:t> </a:t>
            </a:r>
            <a:r>
              <a:rPr lang="pt-PT" err="1"/>
              <a:t>here</a:t>
            </a:r>
            <a:r>
              <a:rPr lang="pt-PT"/>
              <a:t> to </a:t>
            </a:r>
            <a:r>
              <a:rPr lang="pt-PT" err="1"/>
              <a:t>add</a:t>
            </a:r>
            <a:r>
              <a:rPr lang="pt-PT"/>
              <a:t> a </a:t>
            </a:r>
            <a:r>
              <a:rPr lang="pt-PT" err="1"/>
              <a:t>title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 hasCustomPrompt="1"/>
          </p:nvPr>
        </p:nvSpPr>
        <p:spPr>
          <a:xfrm>
            <a:off x="838199" y="1333500"/>
            <a:ext cx="10515600" cy="4902200"/>
          </a:xfrm>
          <a:prstGeom prst="rect">
            <a:avLst/>
          </a:prstGeom>
        </p:spPr>
        <p:txBody>
          <a:bodyPr/>
          <a:lstStyle>
            <a:lvl1pPr marL="354013" indent="-354013">
              <a:spcBef>
                <a:spcPts val="600"/>
              </a:spcBef>
              <a:buClr>
                <a:srgbClr val="4A65D8"/>
              </a:buClr>
              <a:defRPr sz="20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806450" indent="-349250">
              <a:spcBef>
                <a:spcPts val="600"/>
              </a:spcBef>
              <a:buClr>
                <a:srgbClr val="4A65D8"/>
              </a:buClr>
              <a:defRPr sz="20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258888" indent="-344488">
              <a:spcBef>
                <a:spcPts val="600"/>
              </a:spcBef>
              <a:buClr>
                <a:srgbClr val="4A65D8"/>
              </a:buClr>
              <a:defRPr sz="20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00213" indent="-328613">
              <a:spcBef>
                <a:spcPts val="600"/>
              </a:spcBef>
              <a:buClr>
                <a:srgbClr val="4A65D8"/>
              </a:buClr>
              <a:defRPr sz="20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52650" indent="-323850">
              <a:spcBef>
                <a:spcPts val="600"/>
              </a:spcBef>
              <a:buClr>
                <a:srgbClr val="4A65D8"/>
              </a:buClr>
              <a:tabLst>
                <a:tab pos="2241550" algn="l"/>
              </a:tabLst>
              <a:defRPr sz="20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pt-PT" err="1"/>
              <a:t>Write</a:t>
            </a:r>
            <a:r>
              <a:rPr lang="pt-PT"/>
              <a:t> </a:t>
            </a:r>
            <a:r>
              <a:rPr lang="pt-PT" err="1"/>
              <a:t>your</a:t>
            </a:r>
            <a:r>
              <a:rPr lang="pt-PT"/>
              <a:t> </a:t>
            </a:r>
            <a:r>
              <a:rPr lang="pt-PT" err="1"/>
              <a:t>text</a:t>
            </a:r>
            <a:r>
              <a:rPr lang="pt-PT"/>
              <a:t> </a:t>
            </a:r>
            <a:r>
              <a:rPr lang="pt-PT" err="1"/>
              <a:t>with</a:t>
            </a:r>
            <a:r>
              <a:rPr lang="pt-PT"/>
              <a:t> </a:t>
            </a:r>
            <a:r>
              <a:rPr lang="pt-PT" err="1"/>
              <a:t>bullets</a:t>
            </a:r>
            <a:endParaRPr lang="pt-PT"/>
          </a:p>
          <a:p>
            <a:pPr lvl="0"/>
            <a:r>
              <a:rPr lang="pt-PT" err="1"/>
              <a:t>First</a:t>
            </a:r>
            <a:r>
              <a:rPr lang="pt-PT"/>
              <a:t> </a:t>
            </a:r>
            <a:r>
              <a:rPr lang="pt-PT" err="1"/>
              <a:t>level</a:t>
            </a:r>
            <a:endParaRPr lang="pt-PT"/>
          </a:p>
          <a:p>
            <a:pPr lvl="1"/>
            <a:r>
              <a:rPr lang="pt-PT" err="1"/>
              <a:t>Second</a:t>
            </a:r>
            <a:r>
              <a:rPr lang="pt-PT"/>
              <a:t> </a:t>
            </a:r>
            <a:r>
              <a:rPr lang="pt-PT" err="1"/>
              <a:t>level</a:t>
            </a:r>
            <a:endParaRPr lang="pt-PT"/>
          </a:p>
          <a:p>
            <a:pPr lvl="2"/>
            <a:r>
              <a:rPr lang="pt-PT" err="1"/>
              <a:t>Third</a:t>
            </a:r>
            <a:r>
              <a:rPr lang="pt-PT"/>
              <a:t> </a:t>
            </a:r>
            <a:r>
              <a:rPr lang="pt-PT" err="1"/>
              <a:t>level</a:t>
            </a:r>
            <a:endParaRPr lang="pt-PT"/>
          </a:p>
          <a:p>
            <a:pPr lvl="3"/>
            <a:r>
              <a:rPr lang="pt-PT" err="1"/>
              <a:t>Fourth</a:t>
            </a:r>
            <a:r>
              <a:rPr lang="pt-PT"/>
              <a:t> </a:t>
            </a:r>
            <a:r>
              <a:rPr lang="pt-PT" err="1"/>
              <a:t>level</a:t>
            </a:r>
            <a:endParaRPr lang="pt-PT"/>
          </a:p>
          <a:p>
            <a:pPr lvl="4"/>
            <a:r>
              <a:rPr lang="pt-PT" err="1"/>
              <a:t>Fifth</a:t>
            </a:r>
            <a:r>
              <a:rPr lang="pt-PT"/>
              <a:t> </a:t>
            </a:r>
            <a:r>
              <a:rPr lang="pt-PT" err="1"/>
              <a:t>level</a:t>
            </a:r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3637126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ext with bullet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71F6440-BECA-4B72-869C-719CBF834146}"/>
              </a:ext>
            </a:extLst>
          </p:cNvPr>
          <p:cNvSpPr/>
          <p:nvPr userDrawn="1"/>
        </p:nvSpPr>
        <p:spPr>
          <a:xfrm>
            <a:off x="10350500" y="6077356"/>
            <a:ext cx="1841500" cy="7806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 hasCustomPrompt="1"/>
          </p:nvPr>
        </p:nvSpPr>
        <p:spPr>
          <a:xfrm>
            <a:off x="838199" y="1320800"/>
            <a:ext cx="10515600" cy="4914900"/>
          </a:xfrm>
          <a:prstGeom prst="rect">
            <a:avLst/>
          </a:prstGeom>
        </p:spPr>
        <p:txBody>
          <a:bodyPr/>
          <a:lstStyle>
            <a:lvl1pPr marL="354013" indent="-354013">
              <a:spcBef>
                <a:spcPts val="600"/>
              </a:spcBef>
              <a:buClr>
                <a:srgbClr val="4A65D8"/>
              </a:buClr>
              <a:defRPr sz="20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806450" indent="-349250">
              <a:spcBef>
                <a:spcPts val="600"/>
              </a:spcBef>
              <a:buClr>
                <a:srgbClr val="4A65D8"/>
              </a:buClr>
              <a:defRPr sz="20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258888" indent="-344488">
              <a:spcBef>
                <a:spcPts val="600"/>
              </a:spcBef>
              <a:buClr>
                <a:srgbClr val="4A65D8"/>
              </a:buClr>
              <a:defRPr sz="20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00213" indent="-328613">
              <a:spcBef>
                <a:spcPts val="600"/>
              </a:spcBef>
              <a:buClr>
                <a:srgbClr val="4A65D8"/>
              </a:buClr>
              <a:defRPr sz="20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52650" indent="-323850">
              <a:spcBef>
                <a:spcPts val="600"/>
              </a:spcBef>
              <a:buClr>
                <a:srgbClr val="4A65D8"/>
              </a:buClr>
              <a:tabLst>
                <a:tab pos="2241550" algn="l"/>
              </a:tabLst>
              <a:defRPr sz="20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pt-PT" err="1"/>
              <a:t>Write</a:t>
            </a:r>
            <a:r>
              <a:rPr lang="pt-PT"/>
              <a:t> </a:t>
            </a:r>
            <a:r>
              <a:rPr lang="pt-PT" err="1"/>
              <a:t>your</a:t>
            </a:r>
            <a:r>
              <a:rPr lang="pt-PT"/>
              <a:t> </a:t>
            </a:r>
            <a:r>
              <a:rPr lang="pt-PT" err="1"/>
              <a:t>text</a:t>
            </a:r>
            <a:r>
              <a:rPr lang="pt-PT"/>
              <a:t> </a:t>
            </a:r>
            <a:r>
              <a:rPr lang="pt-PT" err="1"/>
              <a:t>with</a:t>
            </a:r>
            <a:r>
              <a:rPr lang="pt-PT"/>
              <a:t> </a:t>
            </a:r>
            <a:r>
              <a:rPr lang="pt-PT" err="1"/>
              <a:t>bullets</a:t>
            </a:r>
            <a:endParaRPr lang="pt-PT"/>
          </a:p>
          <a:p>
            <a:pPr lvl="0"/>
            <a:r>
              <a:rPr lang="pt-PT" err="1"/>
              <a:t>First</a:t>
            </a:r>
            <a:r>
              <a:rPr lang="pt-PT"/>
              <a:t> </a:t>
            </a:r>
            <a:r>
              <a:rPr lang="pt-PT" err="1"/>
              <a:t>level</a:t>
            </a:r>
            <a:endParaRPr lang="pt-PT"/>
          </a:p>
          <a:p>
            <a:pPr lvl="1"/>
            <a:r>
              <a:rPr lang="pt-PT" err="1"/>
              <a:t>Second</a:t>
            </a:r>
            <a:r>
              <a:rPr lang="pt-PT"/>
              <a:t> </a:t>
            </a:r>
            <a:r>
              <a:rPr lang="pt-PT" err="1"/>
              <a:t>level</a:t>
            </a:r>
            <a:endParaRPr lang="pt-PT"/>
          </a:p>
          <a:p>
            <a:pPr lvl="2"/>
            <a:r>
              <a:rPr lang="pt-PT" err="1"/>
              <a:t>Third</a:t>
            </a:r>
            <a:r>
              <a:rPr lang="pt-PT"/>
              <a:t> </a:t>
            </a:r>
            <a:r>
              <a:rPr lang="pt-PT" err="1"/>
              <a:t>level</a:t>
            </a:r>
            <a:endParaRPr lang="pt-PT"/>
          </a:p>
          <a:p>
            <a:pPr lvl="3"/>
            <a:r>
              <a:rPr lang="pt-PT" err="1"/>
              <a:t>Fourth</a:t>
            </a:r>
            <a:r>
              <a:rPr lang="pt-PT"/>
              <a:t> </a:t>
            </a:r>
            <a:r>
              <a:rPr lang="pt-PT" err="1"/>
              <a:t>level</a:t>
            </a:r>
            <a:endParaRPr lang="pt-PT"/>
          </a:p>
          <a:p>
            <a:pPr lvl="4"/>
            <a:r>
              <a:rPr lang="pt-PT" err="1"/>
              <a:t>Fifth</a:t>
            </a:r>
            <a:r>
              <a:rPr lang="pt-PT"/>
              <a:t> </a:t>
            </a:r>
            <a:r>
              <a:rPr lang="pt-PT" err="1"/>
              <a:t>level</a:t>
            </a:r>
            <a:endParaRPr lang="pt-PT"/>
          </a:p>
        </p:txBody>
      </p:sp>
      <p:sp>
        <p:nvSpPr>
          <p:cNvPr id="4" name="Título 1">
            <a:extLst>
              <a:ext uri="{FF2B5EF4-FFF2-40B4-BE49-F238E27FC236}">
                <a16:creationId xmlns:a16="http://schemas.microsoft.com/office/drawing/2014/main" id="{F9470DBE-7BF1-4583-ADAD-8CB21476979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62200" y="622300"/>
            <a:ext cx="7493000" cy="441122"/>
          </a:xfrm>
          <a:prstGeom prst="rect">
            <a:avLst/>
          </a:prstGeom>
        </p:spPr>
        <p:txBody>
          <a:bodyPr/>
          <a:lstStyle>
            <a:lvl1pPr algn="ctr">
              <a:defRPr sz="3000" b="1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pt-PT" err="1"/>
              <a:t>Click</a:t>
            </a:r>
            <a:r>
              <a:rPr lang="pt-PT"/>
              <a:t> </a:t>
            </a:r>
            <a:r>
              <a:rPr lang="pt-PT" err="1"/>
              <a:t>here</a:t>
            </a:r>
            <a:r>
              <a:rPr lang="pt-PT"/>
              <a:t> to </a:t>
            </a:r>
            <a:r>
              <a:rPr lang="pt-PT" err="1"/>
              <a:t>add</a:t>
            </a:r>
            <a:r>
              <a:rPr lang="pt-PT"/>
              <a:t> a </a:t>
            </a:r>
            <a:r>
              <a:rPr lang="pt-PT" err="1"/>
              <a:t>title</a:t>
            </a:r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2000516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ext with bullet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16C85BE-F513-4E03-A590-C62B6DC574AF}"/>
              </a:ext>
            </a:extLst>
          </p:cNvPr>
          <p:cNvSpPr/>
          <p:nvPr userDrawn="1"/>
        </p:nvSpPr>
        <p:spPr>
          <a:xfrm>
            <a:off x="10350500" y="6197600"/>
            <a:ext cx="184150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>
          <a:xfrm>
            <a:off x="2336800" y="635000"/>
            <a:ext cx="7505700" cy="403022"/>
          </a:xfrm>
          <a:prstGeom prst="rect">
            <a:avLst/>
          </a:prstGeom>
        </p:spPr>
        <p:txBody>
          <a:bodyPr/>
          <a:lstStyle>
            <a:lvl1pPr algn="ctr">
              <a:defRPr sz="3000" b="1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pt-PT" err="1"/>
              <a:t>Click</a:t>
            </a:r>
            <a:r>
              <a:rPr lang="pt-PT"/>
              <a:t> </a:t>
            </a:r>
            <a:r>
              <a:rPr lang="pt-PT" err="1"/>
              <a:t>here</a:t>
            </a:r>
            <a:r>
              <a:rPr lang="pt-PT"/>
              <a:t> to </a:t>
            </a:r>
            <a:r>
              <a:rPr lang="pt-PT" err="1"/>
              <a:t>add</a:t>
            </a:r>
            <a:r>
              <a:rPr lang="pt-PT"/>
              <a:t> a </a:t>
            </a:r>
            <a:r>
              <a:rPr lang="pt-PT" err="1"/>
              <a:t>title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 hasCustomPrompt="1"/>
          </p:nvPr>
        </p:nvSpPr>
        <p:spPr>
          <a:xfrm>
            <a:off x="838199" y="1346200"/>
            <a:ext cx="10515600" cy="4851400"/>
          </a:xfrm>
          <a:prstGeom prst="rect">
            <a:avLst/>
          </a:prstGeom>
        </p:spPr>
        <p:txBody>
          <a:bodyPr/>
          <a:lstStyle>
            <a:lvl1pPr marL="354013" indent="-354013">
              <a:spcBef>
                <a:spcPts val="600"/>
              </a:spcBef>
              <a:buClr>
                <a:srgbClr val="4A65D8"/>
              </a:buClr>
              <a:defRPr sz="20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806450" indent="-349250">
              <a:spcBef>
                <a:spcPts val="600"/>
              </a:spcBef>
              <a:buClr>
                <a:srgbClr val="4A65D8"/>
              </a:buClr>
              <a:defRPr sz="20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258888" indent="-344488">
              <a:spcBef>
                <a:spcPts val="600"/>
              </a:spcBef>
              <a:buClr>
                <a:srgbClr val="4A65D8"/>
              </a:buClr>
              <a:defRPr sz="20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00213" indent="-328613">
              <a:spcBef>
                <a:spcPts val="600"/>
              </a:spcBef>
              <a:buClr>
                <a:srgbClr val="4A65D8"/>
              </a:buClr>
              <a:defRPr sz="20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52650" indent="-323850">
              <a:spcBef>
                <a:spcPts val="600"/>
              </a:spcBef>
              <a:buClr>
                <a:srgbClr val="4A65D8"/>
              </a:buClr>
              <a:tabLst>
                <a:tab pos="2241550" algn="l"/>
              </a:tabLst>
              <a:defRPr sz="20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pt-PT" err="1"/>
              <a:t>Write</a:t>
            </a:r>
            <a:r>
              <a:rPr lang="pt-PT"/>
              <a:t> </a:t>
            </a:r>
            <a:r>
              <a:rPr lang="pt-PT" err="1"/>
              <a:t>your</a:t>
            </a:r>
            <a:r>
              <a:rPr lang="pt-PT"/>
              <a:t> </a:t>
            </a:r>
            <a:r>
              <a:rPr lang="pt-PT" err="1"/>
              <a:t>text</a:t>
            </a:r>
            <a:r>
              <a:rPr lang="pt-PT"/>
              <a:t> </a:t>
            </a:r>
            <a:r>
              <a:rPr lang="pt-PT" err="1"/>
              <a:t>with</a:t>
            </a:r>
            <a:r>
              <a:rPr lang="pt-PT"/>
              <a:t> </a:t>
            </a:r>
            <a:r>
              <a:rPr lang="pt-PT" err="1"/>
              <a:t>bullets</a:t>
            </a:r>
            <a:endParaRPr lang="pt-PT"/>
          </a:p>
          <a:p>
            <a:pPr lvl="0"/>
            <a:r>
              <a:rPr lang="pt-PT" err="1"/>
              <a:t>First</a:t>
            </a:r>
            <a:r>
              <a:rPr lang="pt-PT"/>
              <a:t> </a:t>
            </a:r>
            <a:r>
              <a:rPr lang="pt-PT" err="1"/>
              <a:t>level</a:t>
            </a:r>
            <a:endParaRPr lang="pt-PT"/>
          </a:p>
          <a:p>
            <a:pPr lvl="1"/>
            <a:r>
              <a:rPr lang="pt-PT" err="1"/>
              <a:t>Second</a:t>
            </a:r>
            <a:r>
              <a:rPr lang="pt-PT"/>
              <a:t> </a:t>
            </a:r>
            <a:r>
              <a:rPr lang="pt-PT" err="1"/>
              <a:t>level</a:t>
            </a:r>
            <a:endParaRPr lang="pt-PT"/>
          </a:p>
          <a:p>
            <a:pPr lvl="2"/>
            <a:r>
              <a:rPr lang="pt-PT" err="1"/>
              <a:t>Third</a:t>
            </a:r>
            <a:r>
              <a:rPr lang="pt-PT"/>
              <a:t> </a:t>
            </a:r>
            <a:r>
              <a:rPr lang="pt-PT" err="1"/>
              <a:t>level</a:t>
            </a:r>
            <a:endParaRPr lang="pt-PT"/>
          </a:p>
          <a:p>
            <a:pPr lvl="3"/>
            <a:r>
              <a:rPr lang="pt-PT" err="1"/>
              <a:t>Fourth</a:t>
            </a:r>
            <a:r>
              <a:rPr lang="pt-PT"/>
              <a:t> </a:t>
            </a:r>
            <a:r>
              <a:rPr lang="pt-PT" err="1"/>
              <a:t>level</a:t>
            </a:r>
            <a:endParaRPr lang="pt-PT"/>
          </a:p>
          <a:p>
            <a:pPr lvl="4"/>
            <a:r>
              <a:rPr lang="pt-PT" err="1"/>
              <a:t>Fifth</a:t>
            </a:r>
            <a:r>
              <a:rPr lang="pt-PT"/>
              <a:t> </a:t>
            </a:r>
            <a:r>
              <a:rPr lang="pt-PT" err="1"/>
              <a:t>level</a:t>
            </a:r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6211936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4" r:id="rId4"/>
    <p:sldLayoutId id="2147483652" r:id="rId5"/>
    <p:sldLayoutId id="2147483653" r:id="rId6"/>
    <p:sldLayoutId id="2147483660" r:id="rId7"/>
    <p:sldLayoutId id="2147483661" r:id="rId8"/>
    <p:sldLayoutId id="2147483662" r:id="rId9"/>
    <p:sldLayoutId id="2147483655" r:id="rId10"/>
    <p:sldLayoutId id="2147483658" r:id="rId11"/>
    <p:sldLayoutId id="2147483656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58.jpeg"/><Relationship Id="rId4" Type="http://schemas.openxmlformats.org/officeDocument/2006/relationships/image" Target="../media/image5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6" Type="http://schemas.openxmlformats.org/officeDocument/2006/relationships/image" Target="../media/image25.png"/><Relationship Id="rId21" Type="http://schemas.openxmlformats.org/officeDocument/2006/relationships/oleObject" Target="../embeddings/oleObject10.bin"/><Relationship Id="rId42" Type="http://schemas.microsoft.com/office/2007/relationships/hdphoto" Target="../media/hdphoto1.wdp"/><Relationship Id="rId47" Type="http://schemas.openxmlformats.org/officeDocument/2006/relationships/image" Target="../media/image35.png"/><Relationship Id="rId63" Type="http://schemas.microsoft.com/office/2007/relationships/hdphoto" Target="../media/hdphoto8.wdp"/><Relationship Id="rId68" Type="http://schemas.openxmlformats.org/officeDocument/2006/relationships/image" Target="../media/image42.png"/><Relationship Id="rId84" Type="http://schemas.microsoft.com/office/2007/relationships/hdphoto" Target="../media/hdphoto15.wdp"/><Relationship Id="rId89" Type="http://schemas.openxmlformats.org/officeDocument/2006/relationships/image" Target="../media/image49.png"/><Relationship Id="rId16" Type="http://schemas.openxmlformats.org/officeDocument/2006/relationships/image" Target="../media/image20.png"/><Relationship Id="rId11" Type="http://schemas.openxmlformats.org/officeDocument/2006/relationships/oleObject" Target="../embeddings/oleObject5.bin"/><Relationship Id="rId32" Type="http://schemas.openxmlformats.org/officeDocument/2006/relationships/image" Target="../media/image28.png"/><Relationship Id="rId37" Type="http://schemas.openxmlformats.org/officeDocument/2006/relationships/oleObject" Target="../embeddings/oleObject18.bin"/><Relationship Id="rId53" Type="http://schemas.openxmlformats.org/officeDocument/2006/relationships/image" Target="../media/image37.png"/><Relationship Id="rId58" Type="http://schemas.openxmlformats.org/officeDocument/2006/relationships/oleObject" Target="../embeddings/oleObject25.bin"/><Relationship Id="rId74" Type="http://schemas.openxmlformats.org/officeDocument/2006/relationships/image" Target="../media/image44.png"/><Relationship Id="rId79" Type="http://schemas.openxmlformats.org/officeDocument/2006/relationships/oleObject" Target="../embeddings/oleObject32.bin"/><Relationship Id="rId5" Type="http://schemas.openxmlformats.org/officeDocument/2006/relationships/oleObject" Target="../embeddings/oleObject2.bin"/><Relationship Id="rId90" Type="http://schemas.microsoft.com/office/2007/relationships/hdphoto" Target="../media/hdphoto17.wdp"/><Relationship Id="rId14" Type="http://schemas.openxmlformats.org/officeDocument/2006/relationships/image" Target="../media/image19.png"/><Relationship Id="rId22" Type="http://schemas.openxmlformats.org/officeDocument/2006/relationships/image" Target="../media/image23.png"/><Relationship Id="rId27" Type="http://schemas.openxmlformats.org/officeDocument/2006/relationships/oleObject" Target="../embeddings/oleObject13.bin"/><Relationship Id="rId30" Type="http://schemas.openxmlformats.org/officeDocument/2006/relationships/image" Target="../media/image27.png"/><Relationship Id="rId35" Type="http://schemas.openxmlformats.org/officeDocument/2006/relationships/oleObject" Target="../embeddings/oleObject17.bin"/><Relationship Id="rId43" Type="http://schemas.openxmlformats.org/officeDocument/2006/relationships/oleObject" Target="../embeddings/oleObject20.bin"/><Relationship Id="rId48" Type="http://schemas.microsoft.com/office/2007/relationships/hdphoto" Target="../media/hdphoto3.wdp"/><Relationship Id="rId56" Type="http://schemas.openxmlformats.org/officeDocument/2006/relationships/image" Target="../media/image38.png"/><Relationship Id="rId64" Type="http://schemas.openxmlformats.org/officeDocument/2006/relationships/oleObject" Target="../embeddings/oleObject27.bin"/><Relationship Id="rId69" Type="http://schemas.microsoft.com/office/2007/relationships/hdphoto" Target="../media/hdphoto10.wdp"/><Relationship Id="rId77" Type="http://schemas.openxmlformats.org/officeDocument/2006/relationships/image" Target="../media/image45.png"/><Relationship Id="rId8" Type="http://schemas.openxmlformats.org/officeDocument/2006/relationships/image" Target="../media/image16.png"/><Relationship Id="rId51" Type="http://schemas.microsoft.com/office/2007/relationships/hdphoto" Target="../media/hdphoto4.wdp"/><Relationship Id="rId72" Type="http://schemas.microsoft.com/office/2007/relationships/hdphoto" Target="../media/hdphoto11.wdp"/><Relationship Id="rId80" Type="http://schemas.openxmlformats.org/officeDocument/2006/relationships/image" Target="../media/image46.png"/><Relationship Id="rId85" Type="http://schemas.openxmlformats.org/officeDocument/2006/relationships/oleObject" Target="../embeddings/oleObject34.bin"/><Relationship Id="rId3" Type="http://schemas.openxmlformats.org/officeDocument/2006/relationships/oleObject" Target="../embeddings/oleObject1.bin"/><Relationship Id="rId12" Type="http://schemas.openxmlformats.org/officeDocument/2006/relationships/image" Target="../media/image18.png"/><Relationship Id="rId17" Type="http://schemas.openxmlformats.org/officeDocument/2006/relationships/oleObject" Target="../embeddings/oleObject8.bin"/><Relationship Id="rId25" Type="http://schemas.openxmlformats.org/officeDocument/2006/relationships/oleObject" Target="../embeddings/oleObject12.bin"/><Relationship Id="rId33" Type="http://schemas.openxmlformats.org/officeDocument/2006/relationships/oleObject" Target="../embeddings/oleObject16.bin"/><Relationship Id="rId38" Type="http://schemas.openxmlformats.org/officeDocument/2006/relationships/image" Target="../media/image31.png"/><Relationship Id="rId46" Type="http://schemas.openxmlformats.org/officeDocument/2006/relationships/oleObject" Target="../embeddings/oleObject21.bin"/><Relationship Id="rId59" Type="http://schemas.openxmlformats.org/officeDocument/2006/relationships/image" Target="../media/image39.png"/><Relationship Id="rId67" Type="http://schemas.openxmlformats.org/officeDocument/2006/relationships/oleObject" Target="../embeddings/oleObject28.bin"/><Relationship Id="rId20" Type="http://schemas.openxmlformats.org/officeDocument/2006/relationships/image" Target="../media/image22.png"/><Relationship Id="rId41" Type="http://schemas.openxmlformats.org/officeDocument/2006/relationships/image" Target="../media/image33.png"/><Relationship Id="rId54" Type="http://schemas.microsoft.com/office/2007/relationships/hdphoto" Target="../media/hdphoto5.wdp"/><Relationship Id="rId62" Type="http://schemas.openxmlformats.org/officeDocument/2006/relationships/image" Target="../media/image40.png"/><Relationship Id="rId70" Type="http://schemas.openxmlformats.org/officeDocument/2006/relationships/oleObject" Target="../embeddings/oleObject29.bin"/><Relationship Id="rId75" Type="http://schemas.microsoft.com/office/2007/relationships/hdphoto" Target="../media/hdphoto12.wdp"/><Relationship Id="rId83" Type="http://schemas.openxmlformats.org/officeDocument/2006/relationships/image" Target="../media/image47.png"/><Relationship Id="rId88" Type="http://schemas.openxmlformats.org/officeDocument/2006/relationships/oleObject" Target="../embeddings/oleObject35.bin"/><Relationship Id="rId91" Type="http://schemas.openxmlformats.org/officeDocument/2006/relationships/oleObject" Target="../embeddings/oleObject36.bin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15" Type="http://schemas.openxmlformats.org/officeDocument/2006/relationships/oleObject" Target="../embeddings/oleObject7.bin"/><Relationship Id="rId23" Type="http://schemas.openxmlformats.org/officeDocument/2006/relationships/oleObject" Target="../embeddings/oleObject11.bin"/><Relationship Id="rId28" Type="http://schemas.openxmlformats.org/officeDocument/2006/relationships/image" Target="../media/image26.png"/><Relationship Id="rId36" Type="http://schemas.openxmlformats.org/officeDocument/2006/relationships/image" Target="../media/image30.png"/><Relationship Id="rId49" Type="http://schemas.openxmlformats.org/officeDocument/2006/relationships/oleObject" Target="../embeddings/oleObject22.bin"/><Relationship Id="rId57" Type="http://schemas.microsoft.com/office/2007/relationships/hdphoto" Target="../media/hdphoto6.wdp"/><Relationship Id="rId10" Type="http://schemas.openxmlformats.org/officeDocument/2006/relationships/image" Target="../media/image17.png"/><Relationship Id="rId31" Type="http://schemas.openxmlformats.org/officeDocument/2006/relationships/oleObject" Target="../embeddings/oleObject15.bin"/><Relationship Id="rId44" Type="http://schemas.openxmlformats.org/officeDocument/2006/relationships/image" Target="../media/image34.png"/><Relationship Id="rId52" Type="http://schemas.openxmlformats.org/officeDocument/2006/relationships/oleObject" Target="../embeddings/oleObject23.bin"/><Relationship Id="rId60" Type="http://schemas.microsoft.com/office/2007/relationships/hdphoto" Target="../media/hdphoto7.wdp"/><Relationship Id="rId65" Type="http://schemas.openxmlformats.org/officeDocument/2006/relationships/image" Target="../media/image41.png"/><Relationship Id="rId73" Type="http://schemas.openxmlformats.org/officeDocument/2006/relationships/oleObject" Target="../embeddings/oleObject30.bin"/><Relationship Id="rId78" Type="http://schemas.microsoft.com/office/2007/relationships/hdphoto" Target="../media/hdphoto13.wdp"/><Relationship Id="rId81" Type="http://schemas.microsoft.com/office/2007/relationships/hdphoto" Target="../media/hdphoto14.wdp"/><Relationship Id="rId86" Type="http://schemas.openxmlformats.org/officeDocument/2006/relationships/image" Target="../media/image48.png"/><Relationship Id="rId4" Type="http://schemas.openxmlformats.org/officeDocument/2006/relationships/image" Target="../media/image14.png"/><Relationship Id="rId9" Type="http://schemas.openxmlformats.org/officeDocument/2006/relationships/oleObject" Target="../embeddings/oleObject4.bin"/><Relationship Id="rId13" Type="http://schemas.openxmlformats.org/officeDocument/2006/relationships/oleObject" Target="../embeddings/oleObject6.bin"/><Relationship Id="rId18" Type="http://schemas.openxmlformats.org/officeDocument/2006/relationships/image" Target="../media/image21.png"/><Relationship Id="rId39" Type="http://schemas.openxmlformats.org/officeDocument/2006/relationships/image" Target="../media/image32.png"/><Relationship Id="rId34" Type="http://schemas.openxmlformats.org/officeDocument/2006/relationships/image" Target="../media/image29.png"/><Relationship Id="rId50" Type="http://schemas.openxmlformats.org/officeDocument/2006/relationships/image" Target="../media/image36.png"/><Relationship Id="rId55" Type="http://schemas.openxmlformats.org/officeDocument/2006/relationships/oleObject" Target="../embeddings/oleObject24.bin"/><Relationship Id="rId76" Type="http://schemas.openxmlformats.org/officeDocument/2006/relationships/oleObject" Target="../embeddings/oleObject31.bin"/><Relationship Id="rId7" Type="http://schemas.openxmlformats.org/officeDocument/2006/relationships/oleObject" Target="../embeddings/oleObject3.bin"/><Relationship Id="rId71" Type="http://schemas.openxmlformats.org/officeDocument/2006/relationships/image" Target="../media/image43.png"/><Relationship Id="rId2" Type="http://schemas.openxmlformats.org/officeDocument/2006/relationships/image" Target="../media/image2.jpeg"/><Relationship Id="rId29" Type="http://schemas.openxmlformats.org/officeDocument/2006/relationships/oleObject" Target="../embeddings/oleObject14.bin"/><Relationship Id="rId24" Type="http://schemas.openxmlformats.org/officeDocument/2006/relationships/image" Target="../media/image24.png"/><Relationship Id="rId40" Type="http://schemas.openxmlformats.org/officeDocument/2006/relationships/oleObject" Target="../embeddings/oleObject19.bin"/><Relationship Id="rId45" Type="http://schemas.microsoft.com/office/2007/relationships/hdphoto" Target="../media/hdphoto2.wdp"/><Relationship Id="rId66" Type="http://schemas.microsoft.com/office/2007/relationships/hdphoto" Target="../media/hdphoto9.wdp"/><Relationship Id="rId87" Type="http://schemas.microsoft.com/office/2007/relationships/hdphoto" Target="../media/hdphoto16.wdp"/><Relationship Id="rId61" Type="http://schemas.openxmlformats.org/officeDocument/2006/relationships/oleObject" Target="../embeddings/oleObject26.bin"/><Relationship Id="rId82" Type="http://schemas.openxmlformats.org/officeDocument/2006/relationships/oleObject" Target="../embeddings/oleObject33.bin"/><Relationship Id="rId19" Type="http://schemas.openxmlformats.org/officeDocument/2006/relationships/oleObject" Target="../embeddings/oleObject9.bin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9.xml"/><Relationship Id="rId6" Type="http://schemas.openxmlformats.org/officeDocument/2006/relationships/slide" Target="slide13.xml"/><Relationship Id="rId5" Type="http://schemas.openxmlformats.org/officeDocument/2006/relationships/image" Target="../media/image53.png"/><Relationship Id="rId4" Type="http://schemas.openxmlformats.org/officeDocument/2006/relationships/image" Target="../media/image5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5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.genetics.utah.edu/content/cells/scale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>
            <a:extLst>
              <a:ext uri="{FF2B5EF4-FFF2-40B4-BE49-F238E27FC236}">
                <a16:creationId xmlns:a16="http://schemas.microsoft.com/office/drawing/2014/main" id="{107EEAA3-5DB5-46F5-BA92-02CDBC2F08D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93032" y="1674821"/>
            <a:ext cx="4844417" cy="671208"/>
          </a:xfrm>
        </p:spPr>
        <p:txBody>
          <a:bodyPr/>
          <a:lstStyle/>
          <a:p>
            <a:pPr algn="ctr"/>
            <a:r>
              <a:rPr lang="pt-PT">
                <a:solidFill>
                  <a:srgbClr val="4A65D8"/>
                </a:solidFill>
              </a:rPr>
              <a:t>Microplastics</a:t>
            </a:r>
            <a:endParaRPr lang="en-US">
              <a:solidFill>
                <a:srgbClr val="4A65D8"/>
              </a:solidFill>
            </a:endParaRPr>
          </a:p>
        </p:txBody>
      </p:sp>
      <p:sp>
        <p:nvSpPr>
          <p:cNvPr id="7" name="Subtítulo 6">
            <a:extLst>
              <a:ext uri="{FF2B5EF4-FFF2-40B4-BE49-F238E27FC236}">
                <a16:creationId xmlns:a16="http://schemas.microsoft.com/office/drawing/2014/main" id="{70AD473C-5E8D-41BA-BFCA-7CDE07F32F7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t-PT">
                <a:solidFill>
                  <a:srgbClr val="4A65D8"/>
                </a:solidFill>
              </a:rPr>
              <a:t>For </a:t>
            </a:r>
            <a:r>
              <a:rPr lang="pt-PT" err="1">
                <a:solidFill>
                  <a:srgbClr val="4A65D8"/>
                </a:solidFill>
              </a:rPr>
              <a:t>Students</a:t>
            </a:r>
            <a:endParaRPr lang="en-US">
              <a:solidFill>
                <a:srgbClr val="4A65D8"/>
              </a:solidFill>
            </a:endParaRPr>
          </a:p>
        </p:txBody>
      </p:sp>
      <p:pic>
        <p:nvPicPr>
          <p:cNvPr id="4" name="Picture 3" descr="A picture containing hand&#10;&#10;Description automatically generated">
            <a:extLst>
              <a:ext uri="{FF2B5EF4-FFF2-40B4-BE49-F238E27FC236}">
                <a16:creationId xmlns:a16="http://schemas.microsoft.com/office/drawing/2014/main" id="{67EAD3B2-1664-4278-AF18-3B65CCFAA7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74"/>
          <a:stretch/>
        </p:blipFill>
        <p:spPr>
          <a:xfrm>
            <a:off x="1985628" y="3304442"/>
            <a:ext cx="3834148" cy="2734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06540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BBBEA61B-DFF1-4207-BA5C-43BEFB46E1DA}"/>
              </a:ext>
            </a:extLst>
          </p:cNvPr>
          <p:cNvSpPr/>
          <p:nvPr/>
        </p:nvSpPr>
        <p:spPr>
          <a:xfrm>
            <a:off x="5647271" y="2081233"/>
            <a:ext cx="5897366" cy="3626777"/>
          </a:xfrm>
          <a:prstGeom prst="roundRect">
            <a:avLst>
              <a:gd name="adj" fmla="val 6752"/>
            </a:avLst>
          </a:prstGeom>
          <a:solidFill>
            <a:schemeClr val="bg1"/>
          </a:solidFill>
          <a:ln w="285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>
              <a:solidFill>
                <a:schemeClr val="tx1"/>
              </a:solidFill>
            </a:endParaRPr>
          </a:p>
        </p:txBody>
      </p:sp>
      <p:graphicFrame>
        <p:nvGraphicFramePr>
          <p:cNvPr id="9" name="Table 9">
            <a:extLst>
              <a:ext uri="{FF2B5EF4-FFF2-40B4-BE49-F238E27FC236}">
                <a16:creationId xmlns:a16="http://schemas.microsoft.com/office/drawing/2014/main" id="{AAF7B4F9-1DF4-4AB9-8C64-F5ABFD015FF9}"/>
              </a:ext>
            </a:extLst>
          </p:cNvPr>
          <p:cNvGraphicFramePr>
            <a:graphicFrameLocks noGrp="1"/>
          </p:cNvGraphicFramePr>
          <p:nvPr/>
        </p:nvGraphicFramePr>
        <p:xfrm>
          <a:off x="6273912" y="3544847"/>
          <a:ext cx="2402040" cy="41441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80408">
                  <a:extLst>
                    <a:ext uri="{9D8B030D-6E8A-4147-A177-3AD203B41FA5}">
                      <a16:colId xmlns:a16="http://schemas.microsoft.com/office/drawing/2014/main" val="2227371769"/>
                    </a:ext>
                  </a:extLst>
                </a:gridCol>
                <a:gridCol w="480408">
                  <a:extLst>
                    <a:ext uri="{9D8B030D-6E8A-4147-A177-3AD203B41FA5}">
                      <a16:colId xmlns:a16="http://schemas.microsoft.com/office/drawing/2014/main" val="485101190"/>
                    </a:ext>
                  </a:extLst>
                </a:gridCol>
                <a:gridCol w="480408">
                  <a:extLst>
                    <a:ext uri="{9D8B030D-6E8A-4147-A177-3AD203B41FA5}">
                      <a16:colId xmlns:a16="http://schemas.microsoft.com/office/drawing/2014/main" val="3947835238"/>
                    </a:ext>
                  </a:extLst>
                </a:gridCol>
                <a:gridCol w="480408">
                  <a:extLst>
                    <a:ext uri="{9D8B030D-6E8A-4147-A177-3AD203B41FA5}">
                      <a16:colId xmlns:a16="http://schemas.microsoft.com/office/drawing/2014/main" val="4093299042"/>
                    </a:ext>
                  </a:extLst>
                </a:gridCol>
                <a:gridCol w="480408">
                  <a:extLst>
                    <a:ext uri="{9D8B030D-6E8A-4147-A177-3AD203B41FA5}">
                      <a16:colId xmlns:a16="http://schemas.microsoft.com/office/drawing/2014/main" val="2074534753"/>
                    </a:ext>
                  </a:extLst>
                </a:gridCol>
              </a:tblGrid>
              <a:tr h="414413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73956449"/>
                  </a:ext>
                </a:extLst>
              </a:tr>
            </a:tbl>
          </a:graphicData>
        </a:graphic>
      </p:graphicFrame>
      <p:graphicFrame>
        <p:nvGraphicFramePr>
          <p:cNvPr id="36" name="Table 9">
            <a:extLst>
              <a:ext uri="{FF2B5EF4-FFF2-40B4-BE49-F238E27FC236}">
                <a16:creationId xmlns:a16="http://schemas.microsoft.com/office/drawing/2014/main" id="{EB57D2C3-F079-48B6-88D3-BBC51A272972}"/>
              </a:ext>
            </a:extLst>
          </p:cNvPr>
          <p:cNvGraphicFramePr>
            <a:graphicFrameLocks noGrp="1"/>
          </p:cNvGraphicFramePr>
          <p:nvPr/>
        </p:nvGraphicFramePr>
        <p:xfrm>
          <a:off x="8675952" y="3544846"/>
          <a:ext cx="2402040" cy="41441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80408">
                  <a:extLst>
                    <a:ext uri="{9D8B030D-6E8A-4147-A177-3AD203B41FA5}">
                      <a16:colId xmlns:a16="http://schemas.microsoft.com/office/drawing/2014/main" val="2227371769"/>
                    </a:ext>
                  </a:extLst>
                </a:gridCol>
                <a:gridCol w="480408">
                  <a:extLst>
                    <a:ext uri="{9D8B030D-6E8A-4147-A177-3AD203B41FA5}">
                      <a16:colId xmlns:a16="http://schemas.microsoft.com/office/drawing/2014/main" val="485101190"/>
                    </a:ext>
                  </a:extLst>
                </a:gridCol>
                <a:gridCol w="480408">
                  <a:extLst>
                    <a:ext uri="{9D8B030D-6E8A-4147-A177-3AD203B41FA5}">
                      <a16:colId xmlns:a16="http://schemas.microsoft.com/office/drawing/2014/main" val="3947835238"/>
                    </a:ext>
                  </a:extLst>
                </a:gridCol>
                <a:gridCol w="480408">
                  <a:extLst>
                    <a:ext uri="{9D8B030D-6E8A-4147-A177-3AD203B41FA5}">
                      <a16:colId xmlns:a16="http://schemas.microsoft.com/office/drawing/2014/main" val="4093299042"/>
                    </a:ext>
                  </a:extLst>
                </a:gridCol>
                <a:gridCol w="480408">
                  <a:extLst>
                    <a:ext uri="{9D8B030D-6E8A-4147-A177-3AD203B41FA5}">
                      <a16:colId xmlns:a16="http://schemas.microsoft.com/office/drawing/2014/main" val="2074534753"/>
                    </a:ext>
                  </a:extLst>
                </a:gridCol>
              </a:tblGrid>
              <a:tr h="414413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73956449"/>
                  </a:ext>
                </a:extLst>
              </a:tr>
            </a:tbl>
          </a:graphicData>
        </a:graphic>
      </p:graphicFrame>
      <p:sp>
        <p:nvSpPr>
          <p:cNvPr id="11" name="Rectangle 10">
            <a:extLst>
              <a:ext uri="{FF2B5EF4-FFF2-40B4-BE49-F238E27FC236}">
                <a16:creationId xmlns:a16="http://schemas.microsoft.com/office/drawing/2014/main" id="{19528217-1473-46FD-AD80-7201F6ACD64E}"/>
              </a:ext>
            </a:extLst>
          </p:cNvPr>
          <p:cNvSpPr/>
          <p:nvPr/>
        </p:nvSpPr>
        <p:spPr>
          <a:xfrm>
            <a:off x="6096000" y="3728276"/>
            <a:ext cx="5116694" cy="3693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BB7CCD0A-C745-4263-AF9C-73F47718050D}"/>
              </a:ext>
            </a:extLst>
          </p:cNvPr>
          <p:cNvCxnSpPr>
            <a:cxnSpLocks/>
          </p:cNvCxnSpPr>
          <p:nvPr/>
        </p:nvCxnSpPr>
        <p:spPr>
          <a:xfrm>
            <a:off x="6250185" y="3823922"/>
            <a:ext cx="564487" cy="0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Freeform: Shape 37">
            <a:extLst>
              <a:ext uri="{FF2B5EF4-FFF2-40B4-BE49-F238E27FC236}">
                <a16:creationId xmlns:a16="http://schemas.microsoft.com/office/drawing/2014/main" id="{A50B424E-9724-4B88-96BA-ADF67E7A7EFF}"/>
              </a:ext>
            </a:extLst>
          </p:cNvPr>
          <p:cNvSpPr/>
          <p:nvPr/>
        </p:nvSpPr>
        <p:spPr>
          <a:xfrm>
            <a:off x="6273912" y="3016446"/>
            <a:ext cx="540760" cy="414413"/>
          </a:xfrm>
          <a:custGeom>
            <a:avLst/>
            <a:gdLst>
              <a:gd name="connsiteX0" fmla="*/ 102741 w 934948"/>
              <a:gd name="connsiteY0" fmla="*/ 0 h 585627"/>
              <a:gd name="connsiteX1" fmla="*/ 102741 w 934948"/>
              <a:gd name="connsiteY1" fmla="*/ 0 h 585627"/>
              <a:gd name="connsiteX2" fmla="*/ 0 w 934948"/>
              <a:gd name="connsiteY2" fmla="*/ 431515 h 585627"/>
              <a:gd name="connsiteX3" fmla="*/ 369869 w 934948"/>
              <a:gd name="connsiteY3" fmla="*/ 585627 h 585627"/>
              <a:gd name="connsiteX4" fmla="*/ 934948 w 934948"/>
              <a:gd name="connsiteY4" fmla="*/ 452063 h 585627"/>
              <a:gd name="connsiteX5" fmla="*/ 893851 w 934948"/>
              <a:gd name="connsiteY5" fmla="*/ 41097 h 585627"/>
              <a:gd name="connsiteX6" fmla="*/ 102741 w 934948"/>
              <a:gd name="connsiteY6" fmla="*/ 0 h 585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34948" h="585627">
                <a:moveTo>
                  <a:pt x="102741" y="0"/>
                </a:moveTo>
                <a:lnTo>
                  <a:pt x="102741" y="0"/>
                </a:lnTo>
                <a:lnTo>
                  <a:pt x="0" y="431515"/>
                </a:lnTo>
                <a:lnTo>
                  <a:pt x="369869" y="585627"/>
                </a:lnTo>
                <a:lnTo>
                  <a:pt x="934948" y="452063"/>
                </a:lnTo>
                <a:lnTo>
                  <a:pt x="893851" y="41097"/>
                </a:lnTo>
                <a:lnTo>
                  <a:pt x="102741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894ABC2-B3A1-496A-AF77-A95C5790577E}"/>
              </a:ext>
            </a:extLst>
          </p:cNvPr>
          <p:cNvSpPr txBox="1"/>
          <p:nvPr/>
        </p:nvSpPr>
        <p:spPr>
          <a:xfrm>
            <a:off x="6096001" y="2351775"/>
            <a:ext cx="15272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/>
              <a:t>Smallest microplastics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6111819-E2C7-4574-92D7-6CA2011B249A}"/>
              </a:ext>
            </a:extLst>
          </p:cNvPr>
          <p:cNvSpPr txBox="1"/>
          <p:nvPr/>
        </p:nvSpPr>
        <p:spPr>
          <a:xfrm>
            <a:off x="6047859" y="3842110"/>
            <a:ext cx="11571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/>
              <a:t>1 µm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F156BD7-656A-47C1-83DF-044F60690510}"/>
              </a:ext>
            </a:extLst>
          </p:cNvPr>
          <p:cNvSpPr txBox="1"/>
          <p:nvPr/>
        </p:nvSpPr>
        <p:spPr>
          <a:xfrm>
            <a:off x="409087" y="920684"/>
            <a:ext cx="90082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b="1">
                <a:latin typeface="Century Gothic" panose="020B0502020202020204" pitchFamily="34" charset="0"/>
              </a:rPr>
              <a:t>Zoom in 10x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2FF1920-DA09-485E-AB32-72631EA95420}"/>
              </a:ext>
            </a:extLst>
          </p:cNvPr>
          <p:cNvCxnSpPr/>
          <p:nvPr/>
        </p:nvCxnSpPr>
        <p:spPr>
          <a:xfrm>
            <a:off x="6250185" y="5708010"/>
            <a:ext cx="2957612" cy="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4F62BC0B-082C-420C-8F6E-46C429D5FB2C}"/>
              </a:ext>
            </a:extLst>
          </p:cNvPr>
          <p:cNvSpPr txBox="1"/>
          <p:nvPr/>
        </p:nvSpPr>
        <p:spPr>
          <a:xfrm>
            <a:off x="10485925" y="3780214"/>
            <a:ext cx="1055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/>
              <a:t>10 µm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8B5F1A7E-3030-4127-B227-8FDE5FAC66D7}"/>
              </a:ext>
            </a:extLst>
          </p:cNvPr>
          <p:cNvCxnSpPr/>
          <p:nvPr/>
        </p:nvCxnSpPr>
        <p:spPr>
          <a:xfrm>
            <a:off x="6096000" y="5708010"/>
            <a:ext cx="2957612" cy="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Picture 22" descr="Chart, bubble chart&#10;&#10;Description automatically generated">
            <a:extLst>
              <a:ext uri="{FF2B5EF4-FFF2-40B4-BE49-F238E27FC236}">
                <a16:creationId xmlns:a16="http://schemas.microsoft.com/office/drawing/2014/main" id="{5D8D3A79-9D02-4D03-BB0F-97CEAAB3249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213" t="42198" r="41583" b="50000"/>
          <a:stretch/>
        </p:blipFill>
        <p:spPr>
          <a:xfrm>
            <a:off x="6250186" y="4505426"/>
            <a:ext cx="1969790" cy="746024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EB14826A-00A5-4567-8103-DC7F1A03FAF6}"/>
              </a:ext>
            </a:extLst>
          </p:cNvPr>
          <p:cNvSpPr txBox="1"/>
          <p:nvPr/>
        </p:nvSpPr>
        <p:spPr>
          <a:xfrm>
            <a:off x="6381535" y="5271161"/>
            <a:ext cx="22944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/>
              <a:t>Mitochondrion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FF268E9-6950-48B6-AC86-87D08F88BB8C}"/>
              </a:ext>
            </a:extLst>
          </p:cNvPr>
          <p:cNvSpPr txBox="1"/>
          <p:nvPr/>
        </p:nvSpPr>
        <p:spPr>
          <a:xfrm>
            <a:off x="306212" y="2086316"/>
            <a:ext cx="443068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>
                <a:latin typeface="Century Gothic" panose="020B0502020202020204" pitchFamily="34" charset="0"/>
              </a:rPr>
              <a:t>There are 1000 µm in 1 mm.</a:t>
            </a:r>
          </a:p>
          <a:p>
            <a:endParaRPr lang="en-GB" sz="3200">
              <a:latin typeface="Century Gothic" panose="020B0502020202020204" pitchFamily="34" charset="0"/>
            </a:endParaRPr>
          </a:p>
          <a:p>
            <a:r>
              <a:rPr lang="en-GB" sz="3200">
                <a:latin typeface="Century Gothic" panose="020B0502020202020204" pitchFamily="34" charset="0"/>
              </a:rPr>
              <a:t>So, 1 µm = 0.001 mm  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E1045BC7-4D88-4993-87DE-85FAB40FAA3C}"/>
              </a:ext>
            </a:extLst>
          </p:cNvPr>
          <p:cNvSpPr/>
          <p:nvPr/>
        </p:nvSpPr>
        <p:spPr>
          <a:xfrm>
            <a:off x="1087852" y="6295946"/>
            <a:ext cx="11104147" cy="438582"/>
          </a:xfrm>
          <a:prstGeom prst="rect">
            <a:avLst/>
          </a:prstGeom>
          <a:solidFill>
            <a:srgbClr val="5AF8BE"/>
          </a:solidFill>
        </p:spPr>
        <p:txBody>
          <a:bodyPr wrap="square" lIns="68580" tIns="34290" rIns="68580" bIns="34290" anchor="t">
            <a:spAutoFit/>
          </a:bodyPr>
          <a:lstStyle/>
          <a:p>
            <a:r>
              <a:rPr lang="en-GB" sz="2400">
                <a:latin typeface="Century Gothic" panose="020B0502020202020204" pitchFamily="34" charset="0"/>
              </a:rPr>
              <a:t>Check your understanding of size and scale (SS1)</a:t>
            </a:r>
            <a:endParaRPr lang="en-US" sz="2400">
              <a:latin typeface="Century Gothic" panose="020B050202020202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C6A5773-1E77-4DC6-8EDF-C91F08EA4066}"/>
              </a:ext>
            </a:extLst>
          </p:cNvPr>
          <p:cNvSpPr txBox="1"/>
          <p:nvPr/>
        </p:nvSpPr>
        <p:spPr>
          <a:xfrm>
            <a:off x="257175" y="6272685"/>
            <a:ext cx="8306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>
                <a:latin typeface="Century Gothic" panose="020B0502020202020204" pitchFamily="34" charset="0"/>
              </a:rPr>
              <a:t>Task</a:t>
            </a:r>
          </a:p>
        </p:txBody>
      </p:sp>
    </p:spTree>
    <p:extLst>
      <p:ext uri="{BB962C8B-B14F-4D97-AF65-F5344CB8AC3E}">
        <p14:creationId xmlns:p14="http://schemas.microsoft.com/office/powerpoint/2010/main" val="3608953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78BE9BE-52AA-42B5-85B9-CA1613E519DD}"/>
              </a:ext>
            </a:extLst>
          </p:cNvPr>
          <p:cNvSpPr/>
          <p:nvPr/>
        </p:nvSpPr>
        <p:spPr>
          <a:xfrm>
            <a:off x="0" y="782053"/>
            <a:ext cx="7122695" cy="6075947"/>
          </a:xfrm>
          <a:prstGeom prst="rect">
            <a:avLst/>
          </a:prstGeom>
          <a:gradFill flip="none" rotWithShape="1">
            <a:gsLst>
              <a:gs pos="0">
                <a:srgbClr val="DEDEDE"/>
              </a:gs>
              <a:gs pos="100000">
                <a:srgbClr val="F0F0F0"/>
              </a:gs>
              <a:gs pos="22000">
                <a:srgbClr val="EAEAEA"/>
              </a:gs>
              <a:gs pos="40000">
                <a:srgbClr val="EBEBE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73303A2-D5C6-4323-A457-F7503CB0627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5534" y="1438524"/>
            <a:ext cx="542925" cy="40957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51C298E-CEC7-462C-BCBE-2A53D3061C43}"/>
              </a:ext>
            </a:extLst>
          </p:cNvPr>
          <p:cNvSpPr txBox="1"/>
          <p:nvPr/>
        </p:nvSpPr>
        <p:spPr>
          <a:xfrm>
            <a:off x="257175" y="6272685"/>
            <a:ext cx="8306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>
                <a:latin typeface="Century Gothic" panose="020B0502020202020204" pitchFamily="34" charset="0"/>
              </a:rPr>
              <a:t>Task</a:t>
            </a:r>
          </a:p>
        </p:txBody>
      </p:sp>
      <p:pic>
        <p:nvPicPr>
          <p:cNvPr id="11" name="Picture 10" descr="A picture containing instrument, violin, sheep&#10;&#10;Description automatically generated">
            <a:extLst>
              <a:ext uri="{FF2B5EF4-FFF2-40B4-BE49-F238E27FC236}">
                <a16:creationId xmlns:a16="http://schemas.microsoft.com/office/drawing/2014/main" id="{7FBB9741-11EB-4FA3-A48E-64DBB328DC01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5443" y="5123492"/>
            <a:ext cx="590550" cy="485775"/>
          </a:xfrm>
          <a:prstGeom prst="rect">
            <a:avLst/>
          </a:prstGeom>
        </p:spPr>
      </p:pic>
      <p:pic>
        <p:nvPicPr>
          <p:cNvPr id="3" name="Picture 2" descr="A person smiling for the camera&#10;&#10;Description automatically generated with medium confidence">
            <a:extLst>
              <a:ext uri="{FF2B5EF4-FFF2-40B4-BE49-F238E27FC236}">
                <a16:creationId xmlns:a16="http://schemas.microsoft.com/office/drawing/2014/main" id="{B99E4166-B559-4AE2-8162-351D0BED341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792"/>
          <a:stretch/>
        </p:blipFill>
        <p:spPr>
          <a:xfrm>
            <a:off x="4791488" y="782053"/>
            <a:ext cx="7400511" cy="6075947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A20E71BC-7F3E-4C88-9854-33A87F4ADBDA}"/>
              </a:ext>
            </a:extLst>
          </p:cNvPr>
          <p:cNvSpPr/>
          <p:nvPr/>
        </p:nvSpPr>
        <p:spPr>
          <a:xfrm>
            <a:off x="1140854" y="1546808"/>
            <a:ext cx="5191330" cy="2062103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3200">
                <a:latin typeface="Tahoma"/>
                <a:ea typeface="Tahoma"/>
                <a:cs typeface="Tahoma"/>
              </a:rPr>
              <a:t>We should </a:t>
            </a:r>
            <a:r>
              <a:rPr lang="en-GB" sz="3200" dirty="0">
                <a:latin typeface="Tahoma"/>
                <a:ea typeface="Tahoma"/>
                <a:cs typeface="Tahoma"/>
              </a:rPr>
              <a:t>design a filter that fits into a washing machine and removes all the microplastics.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DDBB94D-E168-44F4-84E4-47467E390EA8}"/>
              </a:ext>
            </a:extLst>
          </p:cNvPr>
          <p:cNvSpPr/>
          <p:nvPr/>
        </p:nvSpPr>
        <p:spPr>
          <a:xfrm>
            <a:off x="1066234" y="3848455"/>
            <a:ext cx="5029766" cy="1569660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3200">
                <a:latin typeface="Tahoma"/>
                <a:ea typeface="Tahoma"/>
                <a:cs typeface="Tahoma"/>
              </a:rPr>
              <a:t>To enter the competition, let’s submit a design and explain how it works.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D8F3F86-AB64-4757-87A5-488FA52DAEDC}"/>
              </a:ext>
            </a:extLst>
          </p:cNvPr>
          <p:cNvSpPr/>
          <p:nvPr/>
        </p:nvSpPr>
        <p:spPr>
          <a:xfrm>
            <a:off x="1087852" y="6295946"/>
            <a:ext cx="11104147" cy="438582"/>
          </a:xfrm>
          <a:prstGeom prst="rect">
            <a:avLst/>
          </a:prstGeom>
          <a:solidFill>
            <a:srgbClr val="5AF8BE"/>
          </a:solidFill>
        </p:spPr>
        <p:txBody>
          <a:bodyPr wrap="square" lIns="68580" tIns="34290" rIns="68580" bIns="34290" anchor="t">
            <a:spAutoFit/>
          </a:bodyPr>
          <a:lstStyle/>
          <a:p>
            <a:r>
              <a:rPr lang="en-GB" sz="2400">
                <a:latin typeface="Century Gothic" panose="020B0502020202020204" pitchFamily="34" charset="0"/>
              </a:rPr>
              <a:t>Finish the competition entry</a:t>
            </a:r>
            <a:endParaRPr lang="en-US" sz="240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8735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B03DBF1-E50E-498D-B77D-756F5623AFE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74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336EC111-578D-4808-83CE-E744EB6F3E54}"/>
              </a:ext>
            </a:extLst>
          </p:cNvPr>
          <p:cNvSpPr/>
          <p:nvPr/>
        </p:nvSpPr>
        <p:spPr>
          <a:xfrm>
            <a:off x="0" y="-1"/>
            <a:ext cx="12192000" cy="6858001"/>
          </a:xfrm>
          <a:prstGeom prst="rect">
            <a:avLst/>
          </a:prstGeom>
          <a:solidFill>
            <a:schemeClr val="bg1"/>
          </a:solidFill>
          <a:ln>
            <a:solidFill>
              <a:srgbClr val="54A9CE"/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: Diagonal Corners Snipped 9">
            <a:extLst>
              <a:ext uri="{FF2B5EF4-FFF2-40B4-BE49-F238E27FC236}">
                <a16:creationId xmlns:a16="http://schemas.microsoft.com/office/drawing/2014/main" id="{63098C5F-B82F-41ED-A0C4-61FFB1DEBB2E}"/>
              </a:ext>
            </a:extLst>
          </p:cNvPr>
          <p:cNvSpPr/>
          <p:nvPr/>
        </p:nvSpPr>
        <p:spPr>
          <a:xfrm>
            <a:off x="614564" y="4956584"/>
            <a:ext cx="3266556" cy="523220"/>
          </a:xfrm>
          <a:prstGeom prst="snip2DiagRect">
            <a:avLst/>
          </a:prstGeom>
          <a:solidFill>
            <a:srgbClr val="54A9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3E797F8-E714-458C-8D90-8146CE8A0C77}"/>
              </a:ext>
            </a:extLst>
          </p:cNvPr>
          <p:cNvSpPr txBox="1"/>
          <p:nvPr/>
        </p:nvSpPr>
        <p:spPr>
          <a:xfrm>
            <a:off x="116724" y="1273852"/>
            <a:ext cx="7574396" cy="126188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lvl="1"/>
            <a:r>
              <a:rPr lang="en-GB" sz="4000" b="1">
                <a:solidFill>
                  <a:srgbClr val="54A9CE"/>
                </a:solidFill>
              </a:rPr>
              <a:t>THE MICROPLASTIC CHALLENGE</a:t>
            </a:r>
          </a:p>
          <a:p>
            <a:endParaRPr lang="en-GB" sz="3600">
              <a:solidFill>
                <a:srgbClr val="54A9CE"/>
              </a:solidFill>
              <a:latin typeface="+mj-lt"/>
              <a:cs typeface="Calibri Ligh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ACCB55A-DF23-4E25-9DEC-C7B5ED5C1408}"/>
              </a:ext>
            </a:extLst>
          </p:cNvPr>
          <p:cNvSpPr txBox="1"/>
          <p:nvPr/>
        </p:nvSpPr>
        <p:spPr>
          <a:xfrm>
            <a:off x="614564" y="2042749"/>
            <a:ext cx="7421996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200"/>
              <a:t>Calling designers, engineers and scientists.</a:t>
            </a:r>
          </a:p>
          <a:p>
            <a:r>
              <a:rPr lang="en-GB" sz="3200"/>
              <a:t>Can you invent a way to stop microplastics polluting our oceans?</a:t>
            </a:r>
          </a:p>
          <a:p>
            <a:r>
              <a:rPr lang="en-GB" sz="3200">
                <a:latin typeface="Calibri"/>
                <a:cs typeface="Calibri"/>
              </a:rPr>
              <a:t>The winner will get funding to develop their idea.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484DD98-05BF-4364-A988-B963EE5C9968}"/>
              </a:ext>
            </a:extLst>
          </p:cNvPr>
          <p:cNvSpPr txBox="1"/>
          <p:nvPr/>
        </p:nvSpPr>
        <p:spPr>
          <a:xfrm>
            <a:off x="675524" y="4919030"/>
            <a:ext cx="407935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800">
                <a:solidFill>
                  <a:schemeClr val="bg1"/>
                </a:solidFill>
              </a:rPr>
              <a:t>Enter your invention</a:t>
            </a:r>
            <a:endParaRPr lang="en-GB" sz="2800">
              <a:solidFill>
                <a:schemeClr val="bg1"/>
              </a:solidFill>
              <a:latin typeface="Calibri"/>
              <a:cs typeface="Calibri"/>
            </a:endParaRPr>
          </a:p>
        </p:txBody>
      </p:sp>
      <p:pic>
        <p:nvPicPr>
          <p:cNvPr id="16" name="Picture 15" descr="A picture containing hand&#10;&#10;Description automatically generated">
            <a:extLst>
              <a:ext uri="{FF2B5EF4-FFF2-40B4-BE49-F238E27FC236}">
                <a16:creationId xmlns:a16="http://schemas.microsoft.com/office/drawing/2014/main" id="{D4692102-EA13-4D40-AA87-7D6C1A6ED6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4503" y="1904794"/>
            <a:ext cx="3779554" cy="2520962"/>
          </a:xfrm>
          <a:prstGeom prst="rect">
            <a:avLst/>
          </a:prstGeom>
        </p:spPr>
      </p:pic>
      <p:sp>
        <p:nvSpPr>
          <p:cNvPr id="2" name="Action Button: Go Back or Previous 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99FDD6C5-2DDA-4C63-BD8B-90AAC9007667}"/>
              </a:ext>
            </a:extLst>
          </p:cNvPr>
          <p:cNvSpPr/>
          <p:nvPr/>
        </p:nvSpPr>
        <p:spPr>
          <a:xfrm>
            <a:off x="4431030" y="4907185"/>
            <a:ext cx="647700" cy="572619"/>
          </a:xfrm>
          <a:prstGeom prst="actionButtonBackPrevious">
            <a:avLst/>
          </a:prstGeom>
          <a:solidFill>
            <a:srgbClr val="54A9CE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14169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Objeto 27">
            <a:extLst>
              <a:ext uri="{FF2B5EF4-FFF2-40B4-BE49-F238E27FC236}">
                <a16:creationId xmlns:a16="http://schemas.microsoft.com/office/drawing/2014/main" id="{9C96A1CB-85AA-418F-9895-08A292D8AD5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832230" y="2309740"/>
          <a:ext cx="899192" cy="8995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tmap Image" r:id="rId3" imgW="1767993" imgH="1760373" progId="Paint.Picture">
                  <p:embed/>
                </p:oleObj>
              </mc:Choice>
              <mc:Fallback>
                <p:oleObj name="Bitmap Image" r:id="rId3" imgW="1767993" imgH="1760373" progId="Paint.Picture">
                  <p:embed/>
                  <p:pic>
                    <p:nvPicPr>
                      <p:cNvPr id="28" name="Objeto 27">
                        <a:extLst>
                          <a:ext uri="{FF2B5EF4-FFF2-40B4-BE49-F238E27FC236}">
                            <a16:creationId xmlns:a16="http://schemas.microsoft.com/office/drawing/2014/main" id="{9C96A1CB-85AA-418F-9895-08A292D8AD5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lum bright="40000"/>
                        <a:grayscl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32230" y="2309740"/>
                        <a:ext cx="899192" cy="89955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to 28">
            <a:extLst>
              <a:ext uri="{FF2B5EF4-FFF2-40B4-BE49-F238E27FC236}">
                <a16:creationId xmlns:a16="http://schemas.microsoft.com/office/drawing/2014/main" id="{20F17279-96CD-468F-91BF-33657D8D5F0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958407" y="2309740"/>
          <a:ext cx="899192" cy="8995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tmap Image" r:id="rId5" imgW="1760373" imgH="1752381" progId="Paint.Picture">
                  <p:embed/>
                </p:oleObj>
              </mc:Choice>
              <mc:Fallback>
                <p:oleObj name="Bitmap Image" r:id="rId5" imgW="1760373" imgH="1752381" progId="Paint.Picture">
                  <p:embed/>
                  <p:pic>
                    <p:nvPicPr>
                      <p:cNvPr id="29" name="Objeto 28">
                        <a:extLst>
                          <a:ext uri="{FF2B5EF4-FFF2-40B4-BE49-F238E27FC236}">
                            <a16:creationId xmlns:a16="http://schemas.microsoft.com/office/drawing/2014/main" id="{20F17279-96CD-468F-91BF-33657D8D5F0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grayscl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8407" y="2309740"/>
                        <a:ext cx="899192" cy="89955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to 29">
            <a:extLst>
              <a:ext uri="{FF2B5EF4-FFF2-40B4-BE49-F238E27FC236}">
                <a16:creationId xmlns:a16="http://schemas.microsoft.com/office/drawing/2014/main" id="{CED986C4-9A0F-4D7D-9A21-1DA871D9818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084582" y="2309738"/>
          <a:ext cx="899193" cy="899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tmap Image" r:id="rId7" imgW="1760373" imgH="1760373" progId="Paint.Picture">
                  <p:embed/>
                </p:oleObj>
              </mc:Choice>
              <mc:Fallback>
                <p:oleObj name="Bitmap Image" r:id="rId7" imgW="1760373" imgH="1760373" progId="Paint.Picture">
                  <p:embed/>
                  <p:pic>
                    <p:nvPicPr>
                      <p:cNvPr id="30" name="Objeto 29">
                        <a:extLst>
                          <a:ext uri="{FF2B5EF4-FFF2-40B4-BE49-F238E27FC236}">
                            <a16:creationId xmlns:a16="http://schemas.microsoft.com/office/drawing/2014/main" id="{CED986C4-9A0F-4D7D-9A21-1DA871D9818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lum bright="20000"/>
                        <a:grayscl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4582" y="2309738"/>
                        <a:ext cx="899193" cy="8995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to 30">
            <a:extLst>
              <a:ext uri="{FF2B5EF4-FFF2-40B4-BE49-F238E27FC236}">
                <a16:creationId xmlns:a16="http://schemas.microsoft.com/office/drawing/2014/main" id="{DCB0758B-B285-47A6-B2C3-23FACC97D5B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210759" y="2309738"/>
          <a:ext cx="899192" cy="899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tmap Image" r:id="rId9" imgW="1760373" imgH="1760373" progId="Paint.Picture">
                  <p:embed/>
                </p:oleObj>
              </mc:Choice>
              <mc:Fallback>
                <p:oleObj name="Bitmap Image" r:id="rId9" imgW="1760373" imgH="1760373" progId="Paint.Picture">
                  <p:embed/>
                  <p:pic>
                    <p:nvPicPr>
                      <p:cNvPr id="31" name="Objeto 30">
                        <a:extLst>
                          <a:ext uri="{FF2B5EF4-FFF2-40B4-BE49-F238E27FC236}">
                            <a16:creationId xmlns:a16="http://schemas.microsoft.com/office/drawing/2014/main" id="{DCB0758B-B285-47A6-B2C3-23FACC97D5B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lum bright="40000"/>
                        <a:grayscl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10759" y="2309738"/>
                        <a:ext cx="899192" cy="8995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to 31">
            <a:extLst>
              <a:ext uri="{FF2B5EF4-FFF2-40B4-BE49-F238E27FC236}">
                <a16:creationId xmlns:a16="http://schemas.microsoft.com/office/drawing/2014/main" id="{52F3683A-4DB9-4FBF-938F-AA4AD7974AE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336936" y="2309738"/>
          <a:ext cx="899192" cy="899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tmap Image" r:id="rId11" imgW="1760373" imgH="1760373" progId="Paint.Picture">
                  <p:embed/>
                </p:oleObj>
              </mc:Choice>
              <mc:Fallback>
                <p:oleObj name="Bitmap Image" r:id="rId11" imgW="1760373" imgH="1760373" progId="Paint.Picture">
                  <p:embed/>
                  <p:pic>
                    <p:nvPicPr>
                      <p:cNvPr id="32" name="Objeto 31">
                        <a:extLst>
                          <a:ext uri="{FF2B5EF4-FFF2-40B4-BE49-F238E27FC236}">
                            <a16:creationId xmlns:a16="http://schemas.microsoft.com/office/drawing/2014/main" id="{52F3683A-4DB9-4FBF-938F-AA4AD7974AE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lum bright="20000"/>
                        <a:grayscl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36936" y="2309738"/>
                        <a:ext cx="899192" cy="8995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to 32">
            <a:extLst>
              <a:ext uri="{FF2B5EF4-FFF2-40B4-BE49-F238E27FC236}">
                <a16:creationId xmlns:a16="http://schemas.microsoft.com/office/drawing/2014/main" id="{2C59A9B4-7802-4EA1-AB84-6D1DB9EED99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463111" y="2309738"/>
          <a:ext cx="899192" cy="899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tmap Image" r:id="rId13" imgW="1760373" imgH="1767993" progId="Paint.Picture">
                  <p:embed/>
                </p:oleObj>
              </mc:Choice>
              <mc:Fallback>
                <p:oleObj name="Bitmap Image" r:id="rId13" imgW="1760373" imgH="1767993" progId="Paint.Picture">
                  <p:embed/>
                  <p:pic>
                    <p:nvPicPr>
                      <p:cNvPr id="33" name="Objeto 32">
                        <a:extLst>
                          <a:ext uri="{FF2B5EF4-FFF2-40B4-BE49-F238E27FC236}">
                            <a16:creationId xmlns:a16="http://schemas.microsoft.com/office/drawing/2014/main" id="{2C59A9B4-7802-4EA1-AB84-6D1DB9EED99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grayscl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63111" y="2309738"/>
                        <a:ext cx="899192" cy="8995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to 33">
            <a:extLst>
              <a:ext uri="{FF2B5EF4-FFF2-40B4-BE49-F238E27FC236}">
                <a16:creationId xmlns:a16="http://schemas.microsoft.com/office/drawing/2014/main" id="{58605D03-A869-48F8-9343-3AE61F031CE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834773" y="3425352"/>
          <a:ext cx="896649" cy="899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tmap Image" r:id="rId15" imgW="1760373" imgH="1744762" progId="Paint.Picture">
                  <p:embed/>
                </p:oleObj>
              </mc:Choice>
              <mc:Fallback>
                <p:oleObj name="Bitmap Image" r:id="rId15" imgW="1760373" imgH="1744762" progId="Paint.Picture">
                  <p:embed/>
                  <p:pic>
                    <p:nvPicPr>
                      <p:cNvPr id="34" name="Objeto 33">
                        <a:extLst>
                          <a:ext uri="{FF2B5EF4-FFF2-40B4-BE49-F238E27FC236}">
                            <a16:creationId xmlns:a16="http://schemas.microsoft.com/office/drawing/2014/main" id="{58605D03-A869-48F8-9343-3AE61F031CE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grayscl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34773" y="3425352"/>
                        <a:ext cx="896649" cy="8995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to 34">
            <a:extLst>
              <a:ext uri="{FF2B5EF4-FFF2-40B4-BE49-F238E27FC236}">
                <a16:creationId xmlns:a16="http://schemas.microsoft.com/office/drawing/2014/main" id="{6478E085-6F7D-4129-866D-CC326944B48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958405" y="3425352"/>
          <a:ext cx="896649" cy="899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tmap Image" r:id="rId17" imgW="1767993" imgH="1760373" progId="Paint.Picture">
                  <p:embed/>
                </p:oleObj>
              </mc:Choice>
              <mc:Fallback>
                <p:oleObj name="Bitmap Image" r:id="rId17" imgW="1767993" imgH="1760373" progId="Paint.Picture">
                  <p:embed/>
                  <p:pic>
                    <p:nvPicPr>
                      <p:cNvPr id="35" name="Objeto 34">
                        <a:extLst>
                          <a:ext uri="{FF2B5EF4-FFF2-40B4-BE49-F238E27FC236}">
                            <a16:creationId xmlns:a16="http://schemas.microsoft.com/office/drawing/2014/main" id="{6478E085-6F7D-4129-866D-CC326944B48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lum bright="40000"/>
                        <a:grayscl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8405" y="3425352"/>
                        <a:ext cx="896649" cy="8995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to 35">
            <a:extLst>
              <a:ext uri="{FF2B5EF4-FFF2-40B4-BE49-F238E27FC236}">
                <a16:creationId xmlns:a16="http://schemas.microsoft.com/office/drawing/2014/main" id="{F7301152-1707-4056-A4A0-2729EADCC77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082038" y="3425352"/>
          <a:ext cx="896649" cy="899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tmap Image" r:id="rId19" imgW="1752381" imgH="1767993" progId="Paint.Picture">
                  <p:embed/>
                </p:oleObj>
              </mc:Choice>
              <mc:Fallback>
                <p:oleObj name="Bitmap Image" r:id="rId19" imgW="1752381" imgH="1767993" progId="Paint.Picture">
                  <p:embed/>
                  <p:pic>
                    <p:nvPicPr>
                      <p:cNvPr id="36" name="Objeto 35">
                        <a:extLst>
                          <a:ext uri="{FF2B5EF4-FFF2-40B4-BE49-F238E27FC236}">
                            <a16:creationId xmlns:a16="http://schemas.microsoft.com/office/drawing/2014/main" id="{F7301152-1707-4056-A4A0-2729EADCC77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lum bright="20000"/>
                        <a:grayscl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2038" y="3425352"/>
                        <a:ext cx="896649" cy="8995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to 36">
            <a:extLst>
              <a:ext uri="{FF2B5EF4-FFF2-40B4-BE49-F238E27FC236}">
                <a16:creationId xmlns:a16="http://schemas.microsoft.com/office/drawing/2014/main" id="{0272F1C9-B7EB-4C3D-9F09-8926D251D53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205672" y="3425352"/>
          <a:ext cx="904279" cy="8995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tmap Image" r:id="rId21" imgW="1767993" imgH="1775614" progId="Paint.Picture">
                  <p:embed/>
                </p:oleObj>
              </mc:Choice>
              <mc:Fallback>
                <p:oleObj name="Bitmap Image" r:id="rId21" imgW="1767993" imgH="1775614" progId="Paint.Picture">
                  <p:embed/>
                  <p:pic>
                    <p:nvPicPr>
                      <p:cNvPr id="37" name="Objeto 36">
                        <a:extLst>
                          <a:ext uri="{FF2B5EF4-FFF2-40B4-BE49-F238E27FC236}">
                            <a16:creationId xmlns:a16="http://schemas.microsoft.com/office/drawing/2014/main" id="{0272F1C9-B7EB-4C3D-9F09-8926D251D53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lum bright="40000"/>
                        <a:grayscl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05672" y="3425352"/>
                        <a:ext cx="904279" cy="89954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to 37">
            <a:extLst>
              <a:ext uri="{FF2B5EF4-FFF2-40B4-BE49-F238E27FC236}">
                <a16:creationId xmlns:a16="http://schemas.microsoft.com/office/drawing/2014/main" id="{ABD6E7F3-5231-463C-8CCE-8FDB93174D7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336935" y="3425352"/>
          <a:ext cx="899192" cy="8995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tmap Image" r:id="rId23" imgW="1760373" imgH="1760373" progId="Paint.Picture">
                  <p:embed/>
                </p:oleObj>
              </mc:Choice>
              <mc:Fallback>
                <p:oleObj name="Bitmap Image" r:id="rId23" imgW="1760373" imgH="1760373" progId="Paint.Picture">
                  <p:embed/>
                  <p:pic>
                    <p:nvPicPr>
                      <p:cNvPr id="38" name="Objeto 37">
                        <a:extLst>
                          <a:ext uri="{FF2B5EF4-FFF2-40B4-BE49-F238E27FC236}">
                            <a16:creationId xmlns:a16="http://schemas.microsoft.com/office/drawing/2014/main" id="{ABD6E7F3-5231-463C-8CCE-8FDB93174D7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grayscl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36935" y="3425352"/>
                        <a:ext cx="899192" cy="89954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to 38">
            <a:extLst>
              <a:ext uri="{FF2B5EF4-FFF2-40B4-BE49-F238E27FC236}">
                <a16:creationId xmlns:a16="http://schemas.microsoft.com/office/drawing/2014/main" id="{3944A531-60C3-4A16-A9C1-81D88C88C2F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467398" y="3425352"/>
          <a:ext cx="894905" cy="8995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tmap Image" r:id="rId25" imgW="1760373" imgH="1752381" progId="Paint.Picture">
                  <p:embed/>
                </p:oleObj>
              </mc:Choice>
              <mc:Fallback>
                <p:oleObj name="Bitmap Image" r:id="rId25" imgW="1760373" imgH="1752381" progId="Paint.Picture">
                  <p:embed/>
                  <p:pic>
                    <p:nvPicPr>
                      <p:cNvPr id="39" name="Objeto 38">
                        <a:extLst>
                          <a:ext uri="{FF2B5EF4-FFF2-40B4-BE49-F238E27FC236}">
                            <a16:creationId xmlns:a16="http://schemas.microsoft.com/office/drawing/2014/main" id="{3944A531-60C3-4A16-A9C1-81D88C88C2F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grayscl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67398" y="3425352"/>
                        <a:ext cx="894905" cy="89954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to 39">
            <a:extLst>
              <a:ext uri="{FF2B5EF4-FFF2-40B4-BE49-F238E27FC236}">
                <a16:creationId xmlns:a16="http://schemas.microsoft.com/office/drawing/2014/main" id="{0F074644-A0C6-4C6E-9A32-F56C0AB72CE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835613" y="4540963"/>
          <a:ext cx="895809" cy="8995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tmap Image" r:id="rId27" imgW="1767993" imgH="1752381" progId="Paint.Picture">
                  <p:embed/>
                </p:oleObj>
              </mc:Choice>
              <mc:Fallback>
                <p:oleObj name="Bitmap Image" r:id="rId27" imgW="1767993" imgH="1752381" progId="Paint.Picture">
                  <p:embed/>
                  <p:pic>
                    <p:nvPicPr>
                      <p:cNvPr id="40" name="Objeto 39">
                        <a:extLst>
                          <a:ext uri="{FF2B5EF4-FFF2-40B4-BE49-F238E27FC236}">
                            <a16:creationId xmlns:a16="http://schemas.microsoft.com/office/drawing/2014/main" id="{0F074644-A0C6-4C6E-9A32-F56C0AB72CE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>
                        <a:lum bright="20000"/>
                        <a:grayscl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35613" y="4540963"/>
                        <a:ext cx="895809" cy="89954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to 40">
            <a:extLst>
              <a:ext uri="{FF2B5EF4-FFF2-40B4-BE49-F238E27FC236}">
                <a16:creationId xmlns:a16="http://schemas.microsoft.com/office/drawing/2014/main" id="{43054672-EBFC-479B-AA53-70D4F10B3F4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958405" y="4540963"/>
          <a:ext cx="895808" cy="8995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tmap Image" r:id="rId29" imgW="1760373" imgH="1760373" progId="Paint.Picture">
                  <p:embed/>
                </p:oleObj>
              </mc:Choice>
              <mc:Fallback>
                <p:oleObj name="Bitmap Image" r:id="rId29" imgW="1760373" imgH="1760373" progId="Paint.Picture">
                  <p:embed/>
                  <p:pic>
                    <p:nvPicPr>
                      <p:cNvPr id="41" name="Objeto 40">
                        <a:extLst>
                          <a:ext uri="{FF2B5EF4-FFF2-40B4-BE49-F238E27FC236}">
                            <a16:creationId xmlns:a16="http://schemas.microsoft.com/office/drawing/2014/main" id="{43054672-EBFC-479B-AA53-70D4F10B3F4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>
                        <a:lum bright="20000"/>
                        <a:grayscl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8405" y="4540963"/>
                        <a:ext cx="895808" cy="89954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to 41">
            <a:extLst>
              <a:ext uri="{FF2B5EF4-FFF2-40B4-BE49-F238E27FC236}">
                <a16:creationId xmlns:a16="http://schemas.microsoft.com/office/drawing/2014/main" id="{F07797F9-5CB1-4407-85CE-069BDD2BF07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081197" y="4540963"/>
          <a:ext cx="895807" cy="8995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tmap Image" r:id="rId31" imgW="1760373" imgH="1760373" progId="Paint.Picture">
                  <p:embed/>
                </p:oleObj>
              </mc:Choice>
              <mc:Fallback>
                <p:oleObj name="Bitmap Image" r:id="rId31" imgW="1760373" imgH="1760373" progId="Paint.Picture">
                  <p:embed/>
                  <p:pic>
                    <p:nvPicPr>
                      <p:cNvPr id="42" name="Objeto 41">
                        <a:extLst>
                          <a:ext uri="{FF2B5EF4-FFF2-40B4-BE49-F238E27FC236}">
                            <a16:creationId xmlns:a16="http://schemas.microsoft.com/office/drawing/2014/main" id="{F07797F9-5CB1-4407-85CE-069BDD2BF07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2">
                        <a:lum bright="20000"/>
                        <a:grayscl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1197" y="4540963"/>
                        <a:ext cx="895807" cy="89954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to 42">
            <a:extLst>
              <a:ext uri="{FF2B5EF4-FFF2-40B4-BE49-F238E27FC236}">
                <a16:creationId xmlns:a16="http://schemas.microsoft.com/office/drawing/2014/main" id="{D2E32BBD-C004-481E-8E07-1B99D0BAA37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210758" y="4540963"/>
          <a:ext cx="895807" cy="8995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tmap Image" r:id="rId33" imgW="1760373" imgH="1760373" progId="Paint.Picture">
                  <p:embed/>
                </p:oleObj>
              </mc:Choice>
              <mc:Fallback>
                <p:oleObj name="Bitmap Image" r:id="rId33" imgW="1760373" imgH="1760373" progId="Paint.Picture">
                  <p:embed/>
                  <p:pic>
                    <p:nvPicPr>
                      <p:cNvPr id="43" name="Objeto 42">
                        <a:extLst>
                          <a:ext uri="{FF2B5EF4-FFF2-40B4-BE49-F238E27FC236}">
                            <a16:creationId xmlns:a16="http://schemas.microsoft.com/office/drawing/2014/main" id="{D2E32BBD-C004-481E-8E07-1B99D0BAA37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4">
                        <a:lum bright="40000"/>
                        <a:grayscl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10758" y="4540963"/>
                        <a:ext cx="895807" cy="89954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to 43">
            <a:extLst>
              <a:ext uri="{FF2B5EF4-FFF2-40B4-BE49-F238E27FC236}">
                <a16:creationId xmlns:a16="http://schemas.microsoft.com/office/drawing/2014/main" id="{DD406B84-4B8F-4F76-A410-64E510E622D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336935" y="4540962"/>
          <a:ext cx="895807" cy="8995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tmap Image" r:id="rId35" imgW="1760373" imgH="1760373" progId="Paint.Picture">
                  <p:embed/>
                </p:oleObj>
              </mc:Choice>
              <mc:Fallback>
                <p:oleObj name="Bitmap Image" r:id="rId35" imgW="1760373" imgH="1760373" progId="Paint.Picture">
                  <p:embed/>
                  <p:pic>
                    <p:nvPicPr>
                      <p:cNvPr id="44" name="Objeto 43">
                        <a:extLst>
                          <a:ext uri="{FF2B5EF4-FFF2-40B4-BE49-F238E27FC236}">
                            <a16:creationId xmlns:a16="http://schemas.microsoft.com/office/drawing/2014/main" id="{DD406B84-4B8F-4F76-A410-64E510E622D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6">
                        <a:lum bright="40000"/>
                        <a:grayscl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36935" y="4540962"/>
                        <a:ext cx="895807" cy="89954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to 44">
            <a:extLst>
              <a:ext uri="{FF2B5EF4-FFF2-40B4-BE49-F238E27FC236}">
                <a16:creationId xmlns:a16="http://schemas.microsoft.com/office/drawing/2014/main" id="{E6D185FA-3416-4930-A331-4FC2A4E763D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459724" y="4540962"/>
          <a:ext cx="902578" cy="8995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tmap Image" r:id="rId37" imgW="1760373" imgH="1760373" progId="Paint.Picture">
                  <p:embed/>
                </p:oleObj>
              </mc:Choice>
              <mc:Fallback>
                <p:oleObj name="Bitmap Image" r:id="rId37" imgW="1760373" imgH="1760373" progId="Paint.Picture">
                  <p:embed/>
                  <p:pic>
                    <p:nvPicPr>
                      <p:cNvPr id="45" name="Objeto 44">
                        <a:extLst>
                          <a:ext uri="{FF2B5EF4-FFF2-40B4-BE49-F238E27FC236}">
                            <a16:creationId xmlns:a16="http://schemas.microsoft.com/office/drawing/2014/main" id="{E6D185FA-3416-4930-A331-4FC2A4E763D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59724" y="4540962"/>
                        <a:ext cx="902578" cy="89954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7" name="Imagem 3">
            <a:extLst>
              <a:ext uri="{FF2B5EF4-FFF2-40B4-BE49-F238E27FC236}">
                <a16:creationId xmlns:a16="http://schemas.microsoft.com/office/drawing/2014/main" id="{3E11561B-2098-48D1-A640-EB564BB121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32229" y="1386217"/>
            <a:ext cx="6530072" cy="923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Objeto 3">
            <a:extLst>
              <a:ext uri="{FF2B5EF4-FFF2-40B4-BE49-F238E27FC236}">
                <a16:creationId xmlns:a16="http://schemas.microsoft.com/office/drawing/2014/main" id="{2EF23D49-EA73-42D2-8C2B-2388C381D2E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829696" y="2309737"/>
          <a:ext cx="903534" cy="8787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m de Mapa de Bits" r:id="rId40" imgW="1767993" imgH="1760373" progId="Paint.Picture">
                  <p:embed/>
                </p:oleObj>
              </mc:Choice>
              <mc:Fallback>
                <p:oleObj name="Imagem de Mapa de Bits" r:id="rId40" imgW="1767993" imgH="1760373" progId="Paint.Picture">
                  <p:embed/>
                  <p:pic>
                    <p:nvPicPr>
                      <p:cNvPr id="4" name="Objeto 3">
                        <a:extLst>
                          <a:ext uri="{FF2B5EF4-FFF2-40B4-BE49-F238E27FC236}">
                            <a16:creationId xmlns:a16="http://schemas.microsoft.com/office/drawing/2014/main" id="{2EF23D49-EA73-42D2-8C2B-2388C381D2E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1">
                        <a:extLst>
                          <a:ext uri="{BEBA8EAE-BF5A-486C-A8C5-ECC9F3942E4B}">
                            <a14:imgProps xmlns:a14="http://schemas.microsoft.com/office/drawing/2010/main">
                              <a14:imgLayer r:embed="rId42">
                                <a14:imgEffect>
                                  <a14:saturation sat="0"/>
                                </a14:imgEffect>
                              </a14:imgLayer>
                            </a14:imgProps>
                          </a:ex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29696" y="2309737"/>
                        <a:ext cx="903534" cy="87870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to 4">
            <a:extLst>
              <a:ext uri="{FF2B5EF4-FFF2-40B4-BE49-F238E27FC236}">
                <a16:creationId xmlns:a16="http://schemas.microsoft.com/office/drawing/2014/main" id="{E66A8A72-172F-4892-81E1-DD5A3729311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963598" y="2313500"/>
          <a:ext cx="890614" cy="8787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m de Mapa de Bits" r:id="rId43" imgW="1760373" imgH="1752381" progId="Paint.Picture">
                  <p:embed/>
                </p:oleObj>
              </mc:Choice>
              <mc:Fallback>
                <p:oleObj name="Imagem de Mapa de Bits" r:id="rId43" imgW="1760373" imgH="1752381" progId="Paint.Picture">
                  <p:embed/>
                  <p:pic>
                    <p:nvPicPr>
                      <p:cNvPr id="5" name="Objeto 4">
                        <a:extLst>
                          <a:ext uri="{FF2B5EF4-FFF2-40B4-BE49-F238E27FC236}">
                            <a16:creationId xmlns:a16="http://schemas.microsoft.com/office/drawing/2014/main" id="{E66A8A72-172F-4892-81E1-DD5A3729311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4">
                        <a:extLst>
                          <a:ext uri="{BEBA8EAE-BF5A-486C-A8C5-ECC9F3942E4B}">
                            <a14:imgProps xmlns:a14="http://schemas.microsoft.com/office/drawing/2010/main">
                              <a14:imgLayer r:embed="rId45">
                                <a14:imgEffect>
                                  <a14:saturation sat="0"/>
                                </a14:imgEffect>
                              </a14:imgLayer>
                            </a14:imgProps>
                          </a:ex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3598" y="2313500"/>
                        <a:ext cx="890614" cy="87870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to 5">
            <a:extLst>
              <a:ext uri="{FF2B5EF4-FFF2-40B4-BE49-F238E27FC236}">
                <a16:creationId xmlns:a16="http://schemas.microsoft.com/office/drawing/2014/main" id="{9AF75FDB-2FA4-4D49-9329-C910BDAEBDD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084582" y="2311076"/>
          <a:ext cx="909349" cy="8811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m de Mapa de Bits" r:id="rId46" imgW="1760373" imgH="1760373" progId="Paint.Picture">
                  <p:embed/>
                </p:oleObj>
              </mc:Choice>
              <mc:Fallback>
                <p:oleObj name="Imagem de Mapa de Bits" r:id="rId46" imgW="1760373" imgH="1760373" progId="Paint.Picture">
                  <p:embed/>
                  <p:pic>
                    <p:nvPicPr>
                      <p:cNvPr id="6" name="Objeto 5">
                        <a:extLst>
                          <a:ext uri="{FF2B5EF4-FFF2-40B4-BE49-F238E27FC236}">
                            <a16:creationId xmlns:a16="http://schemas.microsoft.com/office/drawing/2014/main" id="{9AF75FDB-2FA4-4D49-9329-C910BDAEBDD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7">
                        <a:extLst>
                          <a:ext uri="{BEBA8EAE-BF5A-486C-A8C5-ECC9F3942E4B}">
                            <a14:imgProps xmlns:a14="http://schemas.microsoft.com/office/drawing/2010/main">
                              <a14:imgLayer r:embed="rId48">
                                <a14:imgEffect>
                                  <a14:saturation sat="0"/>
                                </a14:imgEffect>
                              </a14:imgLayer>
                            </a14:imgProps>
                          </a:ex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4582" y="2311076"/>
                        <a:ext cx="909349" cy="88113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to 6">
            <a:extLst>
              <a:ext uri="{FF2B5EF4-FFF2-40B4-BE49-F238E27FC236}">
                <a16:creationId xmlns:a16="http://schemas.microsoft.com/office/drawing/2014/main" id="{634C3D42-2E22-4982-96D2-EEAD8A47F7A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208208" y="2314874"/>
          <a:ext cx="904279" cy="8811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m de Mapa de Bits" r:id="rId49" imgW="1760373" imgH="1760373" progId="Paint.Picture">
                  <p:embed/>
                </p:oleObj>
              </mc:Choice>
              <mc:Fallback>
                <p:oleObj name="Imagem de Mapa de Bits" r:id="rId49" imgW="1760373" imgH="1760373" progId="Paint.Picture">
                  <p:embed/>
                  <p:pic>
                    <p:nvPicPr>
                      <p:cNvPr id="7" name="Objeto 6">
                        <a:extLst>
                          <a:ext uri="{FF2B5EF4-FFF2-40B4-BE49-F238E27FC236}">
                            <a16:creationId xmlns:a16="http://schemas.microsoft.com/office/drawing/2014/main" id="{634C3D42-2E22-4982-96D2-EEAD8A47F7A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0">
                        <a:extLst>
                          <a:ext uri="{BEBA8EAE-BF5A-486C-A8C5-ECC9F3942E4B}">
                            <a14:imgProps xmlns:a14="http://schemas.microsoft.com/office/drawing/2010/main">
                              <a14:imgLayer r:embed="rId51">
                                <a14:imgEffect>
                                  <a14:saturation sat="0"/>
                                </a14:imgEffect>
                              </a14:imgLayer>
                            </a14:imgProps>
                          </a:ex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08208" y="2314874"/>
                        <a:ext cx="904279" cy="88112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to 7">
            <a:extLst>
              <a:ext uri="{FF2B5EF4-FFF2-40B4-BE49-F238E27FC236}">
                <a16:creationId xmlns:a16="http://schemas.microsoft.com/office/drawing/2014/main" id="{58352F32-721D-4AFF-86CA-222DD47D130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334384" y="2303096"/>
          <a:ext cx="898358" cy="8929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m de Mapa de Bits" r:id="rId52" imgW="1760373" imgH="1760373" progId="Paint.Picture">
                  <p:embed/>
                </p:oleObj>
              </mc:Choice>
              <mc:Fallback>
                <p:oleObj name="Imagem de Mapa de Bits" r:id="rId52" imgW="1760373" imgH="1760373" progId="Paint.Picture">
                  <p:embed/>
                  <p:pic>
                    <p:nvPicPr>
                      <p:cNvPr id="8" name="Objeto 7">
                        <a:extLst>
                          <a:ext uri="{FF2B5EF4-FFF2-40B4-BE49-F238E27FC236}">
                            <a16:creationId xmlns:a16="http://schemas.microsoft.com/office/drawing/2014/main" id="{58352F32-721D-4AFF-86CA-222DD47D130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3">
                        <a:extLst>
                          <a:ext uri="{BEBA8EAE-BF5A-486C-A8C5-ECC9F3942E4B}">
                            <a14:imgProps xmlns:a14="http://schemas.microsoft.com/office/drawing/2010/main">
                              <a14:imgLayer r:embed="rId54">
                                <a14:imgEffect>
                                  <a14:saturation sat="0"/>
                                </a14:imgEffect>
                              </a14:imgLayer>
                            </a14:imgProps>
                          </a:ex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34384" y="2303096"/>
                        <a:ext cx="898358" cy="89290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to 8">
            <a:extLst>
              <a:ext uri="{FF2B5EF4-FFF2-40B4-BE49-F238E27FC236}">
                <a16:creationId xmlns:a16="http://schemas.microsoft.com/office/drawing/2014/main" id="{37CA2CFC-BFC7-4459-9A7B-9E53FED75F0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459724" y="2313823"/>
          <a:ext cx="900578" cy="8929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m de Mapa de Bits" r:id="rId55" imgW="1760373" imgH="1767993" progId="Paint.Picture">
                  <p:embed/>
                </p:oleObj>
              </mc:Choice>
              <mc:Fallback>
                <p:oleObj name="Imagem de Mapa de Bits" r:id="rId55" imgW="1760373" imgH="1767993" progId="Paint.Picture">
                  <p:embed/>
                  <p:pic>
                    <p:nvPicPr>
                      <p:cNvPr id="9" name="Objeto 8">
                        <a:extLst>
                          <a:ext uri="{FF2B5EF4-FFF2-40B4-BE49-F238E27FC236}">
                            <a16:creationId xmlns:a16="http://schemas.microsoft.com/office/drawing/2014/main" id="{37CA2CFC-BFC7-4459-9A7B-9E53FED75F0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6">
                        <a:extLst>
                          <a:ext uri="{BEBA8EAE-BF5A-486C-A8C5-ECC9F3942E4B}">
                            <a14:imgProps xmlns:a14="http://schemas.microsoft.com/office/drawing/2010/main">
                              <a14:imgLayer r:embed="rId57">
                                <a14:imgEffect>
                                  <a14:saturation sat="0"/>
                                </a14:imgEffect>
                              </a14:imgLayer>
                            </a14:imgProps>
                          </a:ex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59724" y="2313823"/>
                        <a:ext cx="900578" cy="89290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to 9">
            <a:extLst>
              <a:ext uri="{FF2B5EF4-FFF2-40B4-BE49-F238E27FC236}">
                <a16:creationId xmlns:a16="http://schemas.microsoft.com/office/drawing/2014/main" id="{4DE5D695-4CA5-40B7-AEF4-9328BF9070D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9713577"/>
              </p:ext>
            </p:extLst>
          </p:nvPr>
        </p:nvGraphicFramePr>
        <p:xfrm>
          <a:off x="2836863" y="3425825"/>
          <a:ext cx="884237" cy="881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tmap Image" r:id="rId58" imgW="1760373" imgH="1744762" progId="Paint.Picture">
                  <p:embed/>
                </p:oleObj>
              </mc:Choice>
              <mc:Fallback>
                <p:oleObj name="Bitmap Image" r:id="rId58" imgW="1760373" imgH="1744762" progId="Paint.Picture">
                  <p:embed/>
                  <p:pic>
                    <p:nvPicPr>
                      <p:cNvPr id="10" name="Objeto 9">
                        <a:extLst>
                          <a:ext uri="{FF2B5EF4-FFF2-40B4-BE49-F238E27FC236}">
                            <a16:creationId xmlns:a16="http://schemas.microsoft.com/office/drawing/2014/main" id="{4DE5D695-4CA5-40B7-AEF4-9328BF9070D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9">
                        <a:extLst>
                          <a:ext uri="{BEBA8EAE-BF5A-486C-A8C5-ECC9F3942E4B}">
                            <a14:imgProps xmlns:a14="http://schemas.microsoft.com/office/drawing/2010/main">
                              <a14:imgLayer r:embed="rId60">
                                <a14:imgEffect>
                                  <a14:saturation sat="0"/>
                                </a14:imgEffect>
                              </a14:imgLayer>
                            </a14:imgProps>
                          </a:ex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36863" y="3425825"/>
                        <a:ext cx="884237" cy="8810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to 10">
            <a:extLst>
              <a:ext uri="{FF2B5EF4-FFF2-40B4-BE49-F238E27FC236}">
                <a16:creationId xmlns:a16="http://schemas.microsoft.com/office/drawing/2014/main" id="{F608695D-469F-40A2-A5BB-A720C53D586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963598" y="3442849"/>
          <a:ext cx="898711" cy="9027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m de Mapa de Bits" r:id="rId61" imgW="1767993" imgH="1760373" progId="Paint.Picture">
                  <p:embed/>
                </p:oleObj>
              </mc:Choice>
              <mc:Fallback>
                <p:oleObj name="Imagem de Mapa de Bits" r:id="rId61" imgW="1767993" imgH="1760373" progId="Paint.Picture">
                  <p:embed/>
                  <p:pic>
                    <p:nvPicPr>
                      <p:cNvPr id="11" name="Objeto 10">
                        <a:extLst>
                          <a:ext uri="{FF2B5EF4-FFF2-40B4-BE49-F238E27FC236}">
                            <a16:creationId xmlns:a16="http://schemas.microsoft.com/office/drawing/2014/main" id="{F608695D-469F-40A2-A5BB-A720C53D586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2">
                        <a:extLst>
                          <a:ext uri="{BEBA8EAE-BF5A-486C-A8C5-ECC9F3942E4B}">
                            <a14:imgProps xmlns:a14="http://schemas.microsoft.com/office/drawing/2010/main">
                              <a14:imgLayer r:embed="rId63">
                                <a14:imgEffect>
                                  <a14:saturation sat="0"/>
                                </a14:imgEffect>
                              </a14:imgLayer>
                            </a14:imgProps>
                          </a:ex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3598" y="3442849"/>
                        <a:ext cx="898711" cy="90276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to 11">
            <a:extLst>
              <a:ext uri="{FF2B5EF4-FFF2-40B4-BE49-F238E27FC236}">
                <a16:creationId xmlns:a16="http://schemas.microsoft.com/office/drawing/2014/main" id="{B980EB75-CD11-403D-B0A5-413D8140EC1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076110" y="3426690"/>
          <a:ext cx="912750" cy="8929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m de Mapa de Bits" r:id="rId64" imgW="1752381" imgH="1767993" progId="Paint.Picture">
                  <p:embed/>
                </p:oleObj>
              </mc:Choice>
              <mc:Fallback>
                <p:oleObj name="Imagem de Mapa de Bits" r:id="rId64" imgW="1752381" imgH="1767993" progId="Paint.Picture">
                  <p:embed/>
                  <p:pic>
                    <p:nvPicPr>
                      <p:cNvPr id="12" name="Objeto 11">
                        <a:extLst>
                          <a:ext uri="{FF2B5EF4-FFF2-40B4-BE49-F238E27FC236}">
                            <a16:creationId xmlns:a16="http://schemas.microsoft.com/office/drawing/2014/main" id="{B980EB75-CD11-403D-B0A5-413D8140EC1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5">
                        <a:extLst>
                          <a:ext uri="{BEBA8EAE-BF5A-486C-A8C5-ECC9F3942E4B}">
                            <a14:imgProps xmlns:a14="http://schemas.microsoft.com/office/drawing/2010/main">
                              <a14:imgLayer r:embed="rId66">
                                <a14:imgEffect>
                                  <a14:saturation sat="0"/>
                                </a14:imgEffect>
                              </a14:imgLayer>
                            </a14:imgProps>
                          </a:ex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76110" y="3426690"/>
                        <a:ext cx="912750" cy="89290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to 12">
            <a:extLst>
              <a:ext uri="{FF2B5EF4-FFF2-40B4-BE49-F238E27FC236}">
                <a16:creationId xmlns:a16="http://schemas.microsoft.com/office/drawing/2014/main" id="{972E19FD-9563-40B9-8DAA-C82DEAD8266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209915" y="3425351"/>
          <a:ext cx="902578" cy="9235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m de Mapa de Bits" r:id="rId67" imgW="1767993" imgH="1775614" progId="Paint.Picture">
                  <p:embed/>
                </p:oleObj>
              </mc:Choice>
              <mc:Fallback>
                <p:oleObj name="Imagem de Mapa de Bits" r:id="rId67" imgW="1767993" imgH="1775614" progId="Paint.Picture">
                  <p:embed/>
                  <p:pic>
                    <p:nvPicPr>
                      <p:cNvPr id="13" name="Objeto 12">
                        <a:extLst>
                          <a:ext uri="{FF2B5EF4-FFF2-40B4-BE49-F238E27FC236}">
                            <a16:creationId xmlns:a16="http://schemas.microsoft.com/office/drawing/2014/main" id="{972E19FD-9563-40B9-8DAA-C82DEAD8266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8">
                        <a:extLst>
                          <a:ext uri="{BEBA8EAE-BF5A-486C-A8C5-ECC9F3942E4B}">
                            <a14:imgProps xmlns:a14="http://schemas.microsoft.com/office/drawing/2010/main">
                              <a14:imgLayer r:embed="rId69">
                                <a14:imgEffect>
                                  <a14:saturation sat="0"/>
                                </a14:imgEffect>
                              </a14:imgLayer>
                            </a14:imgProps>
                          </a:ex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09915" y="3425351"/>
                        <a:ext cx="902578" cy="92352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to 13">
            <a:extLst>
              <a:ext uri="{FF2B5EF4-FFF2-40B4-BE49-F238E27FC236}">
                <a16:creationId xmlns:a16="http://schemas.microsoft.com/office/drawing/2014/main" id="{62B7DF28-92EF-447A-82AA-A6E8359A0EF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0930739"/>
              </p:ext>
            </p:extLst>
          </p:nvPr>
        </p:nvGraphicFramePr>
        <p:xfrm>
          <a:off x="7334250" y="3425825"/>
          <a:ext cx="9017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tmap Image" r:id="rId70" imgW="1760373" imgH="1760373" progId="Paint.Picture">
                  <p:embed/>
                </p:oleObj>
              </mc:Choice>
              <mc:Fallback>
                <p:oleObj name="Bitmap Image" r:id="rId70" imgW="1760373" imgH="1760373" progId="Paint.Picture">
                  <p:embed/>
                  <p:pic>
                    <p:nvPicPr>
                      <p:cNvPr id="14" name="Objeto 13">
                        <a:extLst>
                          <a:ext uri="{FF2B5EF4-FFF2-40B4-BE49-F238E27FC236}">
                            <a16:creationId xmlns:a16="http://schemas.microsoft.com/office/drawing/2014/main" id="{62B7DF28-92EF-447A-82AA-A6E8359A0EF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1">
                        <a:extLst>
                          <a:ext uri="{BEBA8EAE-BF5A-486C-A8C5-ECC9F3942E4B}">
                            <a14:imgProps xmlns:a14="http://schemas.microsoft.com/office/drawing/2010/main">
                              <a14:imgLayer r:embed="rId72">
                                <a14:imgEffect>
                                  <a14:saturation sat="0"/>
                                </a14:imgEffect>
                              </a14:imgLayer>
                            </a14:imgProps>
                          </a:ex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34250" y="3425825"/>
                        <a:ext cx="901700" cy="9017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to 14">
            <a:extLst>
              <a:ext uri="{FF2B5EF4-FFF2-40B4-BE49-F238E27FC236}">
                <a16:creationId xmlns:a16="http://schemas.microsoft.com/office/drawing/2014/main" id="{2FF25A9A-12A6-47BD-9A0E-2BD2240DE23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2031564"/>
              </p:ext>
            </p:extLst>
          </p:nvPr>
        </p:nvGraphicFramePr>
        <p:xfrm>
          <a:off x="8467398" y="3425351"/>
          <a:ext cx="892904" cy="9027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m de Mapa de Bits" r:id="rId73" imgW="1760373" imgH="1752381" progId="Paint.Picture">
                  <p:embed/>
                </p:oleObj>
              </mc:Choice>
              <mc:Fallback>
                <p:oleObj name="Imagem de Mapa de Bits" r:id="rId73" imgW="1760373" imgH="1752381" progId="Paint.Picture">
                  <p:embed/>
                  <p:pic>
                    <p:nvPicPr>
                      <p:cNvPr id="15" name="Objeto 14">
                        <a:extLst>
                          <a:ext uri="{FF2B5EF4-FFF2-40B4-BE49-F238E27FC236}">
                            <a16:creationId xmlns:a16="http://schemas.microsoft.com/office/drawing/2014/main" id="{2FF25A9A-12A6-47BD-9A0E-2BD2240DE23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4">
                        <a:extLst>
                          <a:ext uri="{BEBA8EAE-BF5A-486C-A8C5-ECC9F3942E4B}">
                            <a14:imgProps xmlns:a14="http://schemas.microsoft.com/office/drawing/2010/main">
                              <a14:imgLayer r:embed="rId75">
                                <a14:imgEffect>
                                  <a14:saturation sat="400000"/>
                                </a14:imgEffect>
                              </a14:imgLayer>
                            </a14:imgProps>
                          </a:ex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67398" y="3425351"/>
                        <a:ext cx="892904" cy="90276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to 15">
            <a:extLst>
              <a:ext uri="{FF2B5EF4-FFF2-40B4-BE49-F238E27FC236}">
                <a16:creationId xmlns:a16="http://schemas.microsoft.com/office/drawing/2014/main" id="{0D4B1BEB-589F-48F2-88B9-3A373832079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4444057"/>
              </p:ext>
            </p:extLst>
          </p:nvPr>
        </p:nvGraphicFramePr>
        <p:xfrm>
          <a:off x="2832100" y="4551363"/>
          <a:ext cx="903288" cy="882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tmap Image" r:id="rId76" imgW="1767993" imgH="1752381" progId="Paint.Picture">
                  <p:embed/>
                </p:oleObj>
              </mc:Choice>
              <mc:Fallback>
                <p:oleObj name="Bitmap Image" r:id="rId76" imgW="1767993" imgH="1752381" progId="Paint.Picture">
                  <p:embed/>
                  <p:pic>
                    <p:nvPicPr>
                      <p:cNvPr id="16" name="Objeto 15">
                        <a:extLst>
                          <a:ext uri="{FF2B5EF4-FFF2-40B4-BE49-F238E27FC236}">
                            <a16:creationId xmlns:a16="http://schemas.microsoft.com/office/drawing/2014/main" id="{0D4B1BEB-589F-48F2-88B9-3A373832079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7">
                        <a:extLst>
                          <a:ext uri="{BEBA8EAE-BF5A-486C-A8C5-ECC9F3942E4B}">
                            <a14:imgProps xmlns:a14="http://schemas.microsoft.com/office/drawing/2010/main">
                              <a14:imgLayer r:embed="rId78">
                                <a14:imgEffect>
                                  <a14:saturation sat="0"/>
                                </a14:imgEffect>
                              </a14:imgLayer>
                            </a14:imgProps>
                          </a:ex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32100" y="4551363"/>
                        <a:ext cx="903288" cy="8826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to 16">
            <a:extLst>
              <a:ext uri="{FF2B5EF4-FFF2-40B4-BE49-F238E27FC236}">
                <a16:creationId xmlns:a16="http://schemas.microsoft.com/office/drawing/2014/main" id="{4AEBA892-4947-4041-992E-CC8ED22738E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2848916"/>
              </p:ext>
            </p:extLst>
          </p:nvPr>
        </p:nvGraphicFramePr>
        <p:xfrm>
          <a:off x="3965176" y="4548260"/>
          <a:ext cx="898711" cy="9235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m de Mapa de Bits" r:id="rId79" imgW="1760373" imgH="1760373" progId="Paint.Picture">
                  <p:embed/>
                </p:oleObj>
              </mc:Choice>
              <mc:Fallback>
                <p:oleObj name="Imagem de Mapa de Bits" r:id="rId79" imgW="1760373" imgH="1760373" progId="Paint.Picture">
                  <p:embed/>
                  <p:pic>
                    <p:nvPicPr>
                      <p:cNvPr id="17" name="Objeto 16">
                        <a:extLst>
                          <a:ext uri="{FF2B5EF4-FFF2-40B4-BE49-F238E27FC236}">
                            <a16:creationId xmlns:a16="http://schemas.microsoft.com/office/drawing/2014/main" id="{4AEBA892-4947-4041-992E-CC8ED22738E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0">
                        <a:extLst>
                          <a:ext uri="{BEBA8EAE-BF5A-486C-A8C5-ECC9F3942E4B}">
                            <a14:imgProps xmlns:a14="http://schemas.microsoft.com/office/drawing/2010/main">
                              <a14:imgLayer r:embed="rId81">
                                <a14:imgEffect>
                                  <a14:saturation sat="400000"/>
                                </a14:imgEffect>
                              </a14:imgLayer>
                            </a14:imgProps>
                          </a:ex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5176" y="4548260"/>
                        <a:ext cx="898711" cy="92352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to 17">
            <a:extLst>
              <a:ext uri="{FF2B5EF4-FFF2-40B4-BE49-F238E27FC236}">
                <a16:creationId xmlns:a16="http://schemas.microsoft.com/office/drawing/2014/main" id="{2754D735-38A5-4D79-995E-92582F214BA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077812" y="4540961"/>
          <a:ext cx="909349" cy="8929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m de Mapa de Bits" r:id="rId82" imgW="1760373" imgH="1760373" progId="Paint.Picture">
                  <p:embed/>
                </p:oleObj>
              </mc:Choice>
              <mc:Fallback>
                <p:oleObj name="Imagem de Mapa de Bits" r:id="rId82" imgW="1760373" imgH="1760373" progId="Paint.Picture">
                  <p:embed/>
                  <p:pic>
                    <p:nvPicPr>
                      <p:cNvPr id="18" name="Objeto 17">
                        <a:extLst>
                          <a:ext uri="{FF2B5EF4-FFF2-40B4-BE49-F238E27FC236}">
                            <a16:creationId xmlns:a16="http://schemas.microsoft.com/office/drawing/2014/main" id="{2754D735-38A5-4D79-995E-92582F214BA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3">
                        <a:extLst>
                          <a:ext uri="{BEBA8EAE-BF5A-486C-A8C5-ECC9F3942E4B}">
                            <a14:imgProps xmlns:a14="http://schemas.microsoft.com/office/drawing/2010/main">
                              <a14:imgLayer r:embed="rId84">
                                <a14:imgEffect>
                                  <a14:saturation sat="0"/>
                                </a14:imgEffect>
                              </a14:imgLayer>
                            </a14:imgProps>
                          </a:ex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77812" y="4540961"/>
                        <a:ext cx="909349" cy="89290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to 18">
            <a:extLst>
              <a:ext uri="{FF2B5EF4-FFF2-40B4-BE49-F238E27FC236}">
                <a16:creationId xmlns:a16="http://schemas.microsoft.com/office/drawing/2014/main" id="{899FF00C-59DB-4FB2-B72F-EEE14170EAA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200604" y="4540963"/>
          <a:ext cx="892906" cy="8929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m de Mapa de Bits" r:id="rId85" imgW="1760373" imgH="1760373" progId="Paint.Picture">
                  <p:embed/>
                </p:oleObj>
              </mc:Choice>
              <mc:Fallback>
                <p:oleObj name="Imagem de Mapa de Bits" r:id="rId85" imgW="1760373" imgH="1760373" progId="Paint.Picture">
                  <p:embed/>
                  <p:pic>
                    <p:nvPicPr>
                      <p:cNvPr id="19" name="Objeto 18">
                        <a:extLst>
                          <a:ext uri="{FF2B5EF4-FFF2-40B4-BE49-F238E27FC236}">
                            <a16:creationId xmlns:a16="http://schemas.microsoft.com/office/drawing/2014/main" id="{899FF00C-59DB-4FB2-B72F-EEE14170EAA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6">
                        <a:extLst>
                          <a:ext uri="{BEBA8EAE-BF5A-486C-A8C5-ECC9F3942E4B}">
                            <a14:imgProps xmlns:a14="http://schemas.microsoft.com/office/drawing/2010/main">
                              <a14:imgLayer r:embed="rId87">
                                <a14:imgEffect>
                                  <a14:saturation sat="0"/>
                                </a14:imgEffect>
                              </a14:imgLayer>
                            </a14:imgProps>
                          </a:ex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00604" y="4540963"/>
                        <a:ext cx="892906" cy="89290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to 19">
            <a:extLst>
              <a:ext uri="{FF2B5EF4-FFF2-40B4-BE49-F238E27FC236}">
                <a16:creationId xmlns:a16="http://schemas.microsoft.com/office/drawing/2014/main" id="{C58BB60D-6973-4CD1-9A18-0C690B7E430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333547" y="4540961"/>
          <a:ext cx="902578" cy="8929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m de Mapa de Bits" r:id="rId88" imgW="1760373" imgH="1760373" progId="Paint.Picture">
                  <p:embed/>
                </p:oleObj>
              </mc:Choice>
              <mc:Fallback>
                <p:oleObj name="Imagem de Mapa de Bits" r:id="rId88" imgW="1760373" imgH="1760373" progId="Paint.Picture">
                  <p:embed/>
                  <p:pic>
                    <p:nvPicPr>
                      <p:cNvPr id="20" name="Objeto 19">
                        <a:extLst>
                          <a:ext uri="{FF2B5EF4-FFF2-40B4-BE49-F238E27FC236}">
                            <a16:creationId xmlns:a16="http://schemas.microsoft.com/office/drawing/2014/main" id="{C58BB60D-6973-4CD1-9A18-0C690B7E430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9">
                        <a:extLst>
                          <a:ext uri="{BEBA8EAE-BF5A-486C-A8C5-ECC9F3942E4B}">
                            <a14:imgProps xmlns:a14="http://schemas.microsoft.com/office/drawing/2010/main">
                              <a14:imgLayer r:embed="rId90">
                                <a14:imgEffect>
                                  <a14:saturation sat="0"/>
                                </a14:imgEffect>
                              </a14:imgLayer>
                            </a14:imgProps>
                          </a:ex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33547" y="4540961"/>
                        <a:ext cx="902578" cy="89290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to 20">
            <a:extLst>
              <a:ext uri="{FF2B5EF4-FFF2-40B4-BE49-F238E27FC236}">
                <a16:creationId xmlns:a16="http://schemas.microsoft.com/office/drawing/2014/main" id="{90150A63-F372-45AB-9A46-593BF4FD21A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469398" y="4540962"/>
          <a:ext cx="892904" cy="8929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m de Mapa de Bits" r:id="rId91" imgW="1760373" imgH="1760373" progId="Paint.Picture">
                  <p:embed/>
                </p:oleObj>
              </mc:Choice>
              <mc:Fallback>
                <p:oleObj name="Imagem de Mapa de Bits" r:id="rId91" imgW="1760373" imgH="1760373" progId="Paint.Picture">
                  <p:embed/>
                  <p:pic>
                    <p:nvPicPr>
                      <p:cNvPr id="21" name="Objeto 20">
                        <a:extLst>
                          <a:ext uri="{FF2B5EF4-FFF2-40B4-BE49-F238E27FC236}">
                            <a16:creationId xmlns:a16="http://schemas.microsoft.com/office/drawing/2014/main" id="{90150A63-F372-45AB-9A46-593BF4FD21A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69398" y="4540962"/>
                        <a:ext cx="892904" cy="89290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" name="Marcador de Posição do Texto 2">
            <a:extLst>
              <a:ext uri="{FF2B5EF4-FFF2-40B4-BE49-F238E27FC236}">
                <a16:creationId xmlns:a16="http://schemas.microsoft.com/office/drawing/2014/main" id="{5437CD41-4871-45EE-A03B-E0AD1EF202F5}"/>
              </a:ext>
            </a:extLst>
          </p:cNvPr>
          <p:cNvSpPr txBox="1">
            <a:spLocks/>
          </p:cNvSpPr>
          <p:nvPr/>
        </p:nvSpPr>
        <p:spPr>
          <a:xfrm>
            <a:off x="2336800" y="622300"/>
            <a:ext cx="7493000" cy="73264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000" b="1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/>
              <a:t>In compliance with</a:t>
            </a:r>
          </a:p>
        </p:txBody>
      </p:sp>
    </p:spTree>
    <p:extLst>
      <p:ext uri="{BB962C8B-B14F-4D97-AF65-F5344CB8AC3E}">
        <p14:creationId xmlns:p14="http://schemas.microsoft.com/office/powerpoint/2010/main" val="27059971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B3BF2E0-A4DF-4F28-94FB-B86DA0EE47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766218"/>
            <a:ext cx="12191999" cy="1747593"/>
          </a:xfrm>
        </p:spPr>
        <p:txBody>
          <a:bodyPr lIns="91440" tIns="45720" rIns="91440" bIns="45720" anchor="t"/>
          <a:lstStyle/>
          <a:p>
            <a:pPr algn="ctr"/>
            <a:r>
              <a:rPr lang="en-US">
                <a:latin typeface="Arial"/>
                <a:cs typeface="Arial"/>
              </a:rPr>
              <a:t>Invent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14271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03B1FA3E-7E3A-4C18-A6F4-94042D170E99}"/>
              </a:ext>
            </a:extLst>
          </p:cNvPr>
          <p:cNvSpPr/>
          <p:nvPr/>
        </p:nvSpPr>
        <p:spPr>
          <a:xfrm>
            <a:off x="0" y="955324"/>
            <a:ext cx="12192000" cy="5956905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D9A3CA1-9D96-4947-8310-D3856711709A}"/>
              </a:ext>
            </a:extLst>
          </p:cNvPr>
          <p:cNvSpPr txBox="1"/>
          <p:nvPr/>
        </p:nvSpPr>
        <p:spPr>
          <a:xfrm>
            <a:off x="1056259" y="995472"/>
            <a:ext cx="6073009" cy="156966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32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Remember the challenge: </a:t>
            </a:r>
          </a:p>
          <a:p>
            <a:r>
              <a:rPr lang="en-GB" sz="32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How can we stop microplastic waste polluting our oceans? </a:t>
            </a:r>
          </a:p>
        </p:txBody>
      </p:sp>
      <p:pic>
        <p:nvPicPr>
          <p:cNvPr id="3" name="Picture 2" descr="A picture containing instrument, violin, sheep&#10;&#10;Description automatically generated">
            <a:extLst>
              <a:ext uri="{FF2B5EF4-FFF2-40B4-BE49-F238E27FC236}">
                <a16:creationId xmlns:a16="http://schemas.microsoft.com/office/drawing/2014/main" id="{8DB8EA7A-1459-4343-8C79-9648330E4DE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15322" y="5605034"/>
            <a:ext cx="590550" cy="48577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AF0F920-13C4-48A7-A0C3-0BDCE8EBA02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2795" y="955324"/>
            <a:ext cx="542925" cy="409575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C0CD159F-539A-F147-A68E-D9BB489C828E}"/>
              </a:ext>
            </a:extLst>
          </p:cNvPr>
          <p:cNvSpPr/>
          <p:nvPr/>
        </p:nvSpPr>
        <p:spPr>
          <a:xfrm>
            <a:off x="7129266" y="3898419"/>
            <a:ext cx="375385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20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Did you know? Most of the clothes you wear are made of plastic.</a:t>
            </a:r>
            <a:endParaRPr lang="en-US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F68B122D-0E66-42F6-B7D6-056186324D0A}"/>
              </a:ext>
            </a:extLst>
          </p:cNvPr>
          <p:cNvGrpSpPr/>
          <p:nvPr/>
        </p:nvGrpSpPr>
        <p:grpSpPr>
          <a:xfrm>
            <a:off x="9495795" y="2930662"/>
            <a:ext cx="1982273" cy="424086"/>
            <a:chOff x="3708644" y="3500708"/>
            <a:chExt cx="1982273" cy="424086"/>
          </a:xfrm>
          <a:solidFill>
            <a:schemeClr val="accent4"/>
          </a:solidFill>
        </p:grpSpPr>
        <p:sp>
          <p:nvSpPr>
            <p:cNvPr id="13" name="Rounded Rectangle 22">
              <a:extLst>
                <a:ext uri="{FF2B5EF4-FFF2-40B4-BE49-F238E27FC236}">
                  <a16:creationId xmlns:a16="http://schemas.microsoft.com/office/drawing/2014/main" id="{13C9EC0F-7649-482F-B844-A443266E7F48}"/>
                </a:ext>
              </a:extLst>
            </p:cNvPr>
            <p:cNvSpPr/>
            <p:nvPr/>
          </p:nvSpPr>
          <p:spPr>
            <a:xfrm>
              <a:off x="3881228" y="3510191"/>
              <a:ext cx="1703812" cy="414603"/>
            </a:xfrm>
            <a:prstGeom prst="roundRect">
              <a:avLst/>
            </a:prstGeom>
            <a:solidFill>
              <a:srgbClr val="F7EF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C7D63617-EA7E-4D7A-944C-DFD4E977A0E2}"/>
                </a:ext>
              </a:extLst>
            </p:cNvPr>
            <p:cNvSpPr txBox="1"/>
            <p:nvPr/>
          </p:nvSpPr>
          <p:spPr>
            <a:xfrm>
              <a:off x="3708644" y="3500708"/>
              <a:ext cx="19822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>
                  <a:solidFill>
                    <a:prstClr val="black"/>
                  </a:solidFill>
                  <a:latin typeface="Century Gothic" panose="020B0502020202020204" pitchFamily="34" charset="0"/>
                </a:rPr>
                <a:t>Click to zoom</a:t>
              </a:r>
            </a:p>
          </p:txBody>
        </p:sp>
      </p:grpSp>
      <p:pic>
        <p:nvPicPr>
          <p:cNvPr id="11" name="Picture 10" descr="A picture containing person, person, posing, male&#10;&#10;Description automatically generated">
            <a:extLst>
              <a:ext uri="{FF2B5EF4-FFF2-40B4-BE49-F238E27FC236}">
                <a16:creationId xmlns:a16="http://schemas.microsoft.com/office/drawing/2014/main" id="{882357CD-20D3-44DD-B25A-D541D3FA7C5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127" y="2540358"/>
            <a:ext cx="6795141" cy="4530559"/>
          </a:xfrm>
          <a:prstGeom prst="rect">
            <a:avLst/>
          </a:prstGeom>
          <a:effectLst>
            <a:softEdge rad="152400"/>
          </a:effectLst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79BCAFFF-42CA-4DB3-9187-5E3B91A5FCC5}"/>
              </a:ext>
            </a:extLst>
          </p:cNvPr>
          <p:cNvSpPr txBox="1"/>
          <p:nvPr/>
        </p:nvSpPr>
        <p:spPr>
          <a:xfrm>
            <a:off x="2586128" y="5197649"/>
            <a:ext cx="229113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/>
              <a:t>73% Polyester</a:t>
            </a:r>
          </a:p>
          <a:p>
            <a:pPr algn="ctr"/>
            <a:r>
              <a:rPr lang="en-GB" sz="2800"/>
              <a:t>27% Nylon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A0F34EE-A6BE-473B-A24E-7BE688F8560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06192" y="1160111"/>
            <a:ext cx="2961480" cy="1650967"/>
          </a:xfrm>
          <a:prstGeom prst="rect">
            <a:avLst/>
          </a:prstGeom>
        </p:spPr>
      </p:pic>
      <p:sp>
        <p:nvSpPr>
          <p:cNvPr id="19" name="Action Button: Blank 18">
            <a:hlinkClick r:id="rId6" action="ppaction://hlinksldjump" highlightClick="1"/>
            <a:extLst>
              <a:ext uri="{FF2B5EF4-FFF2-40B4-BE49-F238E27FC236}">
                <a16:creationId xmlns:a16="http://schemas.microsoft.com/office/drawing/2014/main" id="{2CD8E0B4-E870-478B-9734-F4422A859A54}"/>
              </a:ext>
            </a:extLst>
          </p:cNvPr>
          <p:cNvSpPr/>
          <p:nvPr/>
        </p:nvSpPr>
        <p:spPr>
          <a:xfrm>
            <a:off x="9006192" y="1160111"/>
            <a:ext cx="2961480" cy="2194637"/>
          </a:xfrm>
          <a:prstGeom prst="actionButtonBlank">
            <a:avLst/>
          </a:prstGeom>
          <a:solidFill>
            <a:srgbClr val="FFFFFF">
              <a:alpha val="313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67558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 descr="A picture containing text, appliance&#10;&#10;Description automatically generated">
            <a:extLst>
              <a:ext uri="{FF2B5EF4-FFF2-40B4-BE49-F238E27FC236}">
                <a16:creationId xmlns:a16="http://schemas.microsoft.com/office/drawing/2014/main" id="{6F45EA41-14E3-4E64-B739-3B90EA1A64D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24" t="24821" r="25955" b="12242"/>
          <a:stretch/>
        </p:blipFill>
        <p:spPr>
          <a:xfrm>
            <a:off x="6528618" y="1664917"/>
            <a:ext cx="1695451" cy="3041724"/>
          </a:xfrm>
          <a:prstGeom prst="rect">
            <a:avLst/>
          </a:prstGeom>
        </p:spPr>
      </p:pic>
      <p:sp>
        <p:nvSpPr>
          <p:cNvPr id="35" name="Oval 34">
            <a:extLst>
              <a:ext uri="{FF2B5EF4-FFF2-40B4-BE49-F238E27FC236}">
                <a16:creationId xmlns:a16="http://schemas.microsoft.com/office/drawing/2014/main" id="{2095C62C-DFD6-4CE0-A22D-D3870739AF66}"/>
              </a:ext>
            </a:extLst>
          </p:cNvPr>
          <p:cNvSpPr/>
          <p:nvPr/>
        </p:nvSpPr>
        <p:spPr>
          <a:xfrm>
            <a:off x="10120707" y="1858800"/>
            <a:ext cx="1584000" cy="1584000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74555BFB-0B0D-4502-AF5B-47FB16029B9F}"/>
              </a:ext>
            </a:extLst>
          </p:cNvPr>
          <p:cNvSpPr/>
          <p:nvPr/>
        </p:nvSpPr>
        <p:spPr>
          <a:xfrm>
            <a:off x="8196694" y="4167464"/>
            <a:ext cx="1695450" cy="237716"/>
          </a:xfrm>
          <a:custGeom>
            <a:avLst/>
            <a:gdLst>
              <a:gd name="connsiteX0" fmla="*/ 0 w 1695450"/>
              <a:gd name="connsiteY0" fmla="*/ 218469 h 237716"/>
              <a:gd name="connsiteX1" fmla="*/ 400050 w 1695450"/>
              <a:gd name="connsiteY1" fmla="*/ 218469 h 237716"/>
              <a:gd name="connsiteX2" fmla="*/ 742950 w 1695450"/>
              <a:gd name="connsiteY2" fmla="*/ 18444 h 237716"/>
              <a:gd name="connsiteX3" fmla="*/ 1104900 w 1695450"/>
              <a:gd name="connsiteY3" fmla="*/ 8919 h 237716"/>
              <a:gd name="connsiteX4" fmla="*/ 1695450 w 1695450"/>
              <a:gd name="connsiteY4" fmla="*/ 18444 h 237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95450" h="237716">
                <a:moveTo>
                  <a:pt x="0" y="218469"/>
                </a:moveTo>
                <a:cubicBezTo>
                  <a:pt x="138112" y="235138"/>
                  <a:pt x="276225" y="251807"/>
                  <a:pt x="400050" y="218469"/>
                </a:cubicBezTo>
                <a:cubicBezTo>
                  <a:pt x="523875" y="185131"/>
                  <a:pt x="625475" y="53369"/>
                  <a:pt x="742950" y="18444"/>
                </a:cubicBezTo>
                <a:cubicBezTo>
                  <a:pt x="860425" y="-16481"/>
                  <a:pt x="946150" y="8919"/>
                  <a:pt x="1104900" y="8919"/>
                </a:cubicBezTo>
                <a:cubicBezTo>
                  <a:pt x="1263650" y="8919"/>
                  <a:pt x="1479550" y="13681"/>
                  <a:pt x="1695450" y="18444"/>
                </a:cubicBezTo>
              </a:path>
            </a:pathLst>
          </a:custGeom>
          <a:noFill/>
          <a:ln w="101600">
            <a:solidFill>
              <a:srgbClr val="6464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D9A3CA1-9D96-4947-8310-D3856711709A}"/>
              </a:ext>
            </a:extLst>
          </p:cNvPr>
          <p:cNvSpPr txBox="1"/>
          <p:nvPr/>
        </p:nvSpPr>
        <p:spPr>
          <a:xfrm>
            <a:off x="1018568" y="1361024"/>
            <a:ext cx="5064365" cy="255454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32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Every time you wash clothes in your machine, they shed hundreds of thousands of microplastics.</a:t>
            </a:r>
          </a:p>
          <a:p>
            <a:endParaRPr lang="en-GB" sz="32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" name="Picture 2" descr="A picture containing instrument, violin, sheep&#10;&#10;Description automatically generated">
            <a:extLst>
              <a:ext uri="{FF2B5EF4-FFF2-40B4-BE49-F238E27FC236}">
                <a16:creationId xmlns:a16="http://schemas.microsoft.com/office/drawing/2014/main" id="{703BF8A8-CE40-416D-AE8B-CF39FE56E94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13917" y="5626488"/>
            <a:ext cx="590550" cy="48577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44C315A-34AB-4535-B9A9-B52FC25DFFB1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482" y="1255342"/>
            <a:ext cx="542925" cy="409575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8C1CADDE-1B73-4A09-8ECC-5F52519A3722}"/>
              </a:ext>
            </a:extLst>
          </p:cNvPr>
          <p:cNvSpPr txBox="1"/>
          <p:nvPr/>
        </p:nvSpPr>
        <p:spPr>
          <a:xfrm>
            <a:off x="10149957" y="1073620"/>
            <a:ext cx="1633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>
                <a:latin typeface="Century Gothic" panose="020B0502020202020204" pitchFamily="34" charset="0"/>
              </a:rPr>
              <a:t>microplastics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9C681CA3-1944-45A8-B404-F01954DB2171}"/>
              </a:ext>
            </a:extLst>
          </p:cNvPr>
          <p:cNvGrpSpPr/>
          <p:nvPr/>
        </p:nvGrpSpPr>
        <p:grpSpPr>
          <a:xfrm rot="11860792">
            <a:off x="8520683" y="1047750"/>
            <a:ext cx="1603050" cy="1593525"/>
            <a:chOff x="8558783" y="1066800"/>
            <a:chExt cx="1603050" cy="1593525"/>
          </a:xfrm>
        </p:grpSpPr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5347E6FB-2492-4AED-9672-BCF34BD1747B}"/>
                </a:ext>
              </a:extLst>
            </p:cNvPr>
            <p:cNvSpPr/>
            <p:nvPr/>
          </p:nvSpPr>
          <p:spPr>
            <a:xfrm>
              <a:off x="8577833" y="1076325"/>
              <a:ext cx="1584000" cy="1584000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BDAF2162-C0AE-4B83-A7A4-C6CA514729F9}"/>
                </a:ext>
              </a:extLst>
            </p:cNvPr>
            <p:cNvSpPr/>
            <p:nvPr/>
          </p:nvSpPr>
          <p:spPr>
            <a:xfrm>
              <a:off x="8730754" y="1067978"/>
              <a:ext cx="1426981" cy="1206271"/>
            </a:xfrm>
            <a:custGeom>
              <a:avLst/>
              <a:gdLst>
                <a:gd name="connsiteX0" fmla="*/ 469009 w 1450631"/>
                <a:gd name="connsiteY0" fmla="*/ 2405 h 1168624"/>
                <a:gd name="connsiteX1" fmla="*/ 1116709 w 1450631"/>
                <a:gd name="connsiteY1" fmla="*/ 183380 h 1168624"/>
                <a:gd name="connsiteX2" fmla="*/ 1450084 w 1450631"/>
                <a:gd name="connsiteY2" fmla="*/ 716780 h 1168624"/>
                <a:gd name="connsiteX3" fmla="*/ 1183384 w 1450631"/>
                <a:gd name="connsiteY3" fmla="*/ 1164455 h 1168624"/>
                <a:gd name="connsiteX4" fmla="*/ 745234 w 1450631"/>
                <a:gd name="connsiteY4" fmla="*/ 945380 h 1168624"/>
                <a:gd name="connsiteX5" fmla="*/ 402334 w 1450631"/>
                <a:gd name="connsiteY5" fmla="*/ 1031105 h 1168624"/>
                <a:gd name="connsiteX6" fmla="*/ 288034 w 1450631"/>
                <a:gd name="connsiteY6" fmla="*/ 535805 h 1168624"/>
                <a:gd name="connsiteX7" fmla="*/ 2284 w 1450631"/>
                <a:gd name="connsiteY7" fmla="*/ 288155 h 1168624"/>
                <a:gd name="connsiteX8" fmla="*/ 469009 w 1450631"/>
                <a:gd name="connsiteY8" fmla="*/ 2405 h 1168624"/>
                <a:gd name="connsiteX0" fmla="*/ 469009 w 1422145"/>
                <a:gd name="connsiteY0" fmla="*/ 2405 h 1168624"/>
                <a:gd name="connsiteX1" fmla="*/ 1116709 w 1422145"/>
                <a:gd name="connsiteY1" fmla="*/ 183380 h 1168624"/>
                <a:gd name="connsiteX2" fmla="*/ 1421509 w 1422145"/>
                <a:gd name="connsiteY2" fmla="*/ 716780 h 1168624"/>
                <a:gd name="connsiteX3" fmla="*/ 1183384 w 1422145"/>
                <a:gd name="connsiteY3" fmla="*/ 1164455 h 1168624"/>
                <a:gd name="connsiteX4" fmla="*/ 745234 w 1422145"/>
                <a:gd name="connsiteY4" fmla="*/ 945380 h 1168624"/>
                <a:gd name="connsiteX5" fmla="*/ 402334 w 1422145"/>
                <a:gd name="connsiteY5" fmla="*/ 1031105 h 1168624"/>
                <a:gd name="connsiteX6" fmla="*/ 288034 w 1422145"/>
                <a:gd name="connsiteY6" fmla="*/ 535805 h 1168624"/>
                <a:gd name="connsiteX7" fmla="*/ 2284 w 1422145"/>
                <a:gd name="connsiteY7" fmla="*/ 288155 h 1168624"/>
                <a:gd name="connsiteX8" fmla="*/ 469009 w 1422145"/>
                <a:gd name="connsiteY8" fmla="*/ 2405 h 1168624"/>
                <a:gd name="connsiteX0" fmla="*/ 469009 w 1426981"/>
                <a:gd name="connsiteY0" fmla="*/ 2405 h 1206271"/>
                <a:gd name="connsiteX1" fmla="*/ 1116709 w 1426981"/>
                <a:gd name="connsiteY1" fmla="*/ 183380 h 1206271"/>
                <a:gd name="connsiteX2" fmla="*/ 1421509 w 1426981"/>
                <a:gd name="connsiteY2" fmla="*/ 716780 h 1206271"/>
                <a:gd name="connsiteX3" fmla="*/ 1269109 w 1426981"/>
                <a:gd name="connsiteY3" fmla="*/ 1202555 h 1206271"/>
                <a:gd name="connsiteX4" fmla="*/ 745234 w 1426981"/>
                <a:gd name="connsiteY4" fmla="*/ 945380 h 1206271"/>
                <a:gd name="connsiteX5" fmla="*/ 402334 w 1426981"/>
                <a:gd name="connsiteY5" fmla="*/ 1031105 h 1206271"/>
                <a:gd name="connsiteX6" fmla="*/ 288034 w 1426981"/>
                <a:gd name="connsiteY6" fmla="*/ 535805 h 1206271"/>
                <a:gd name="connsiteX7" fmla="*/ 2284 w 1426981"/>
                <a:gd name="connsiteY7" fmla="*/ 288155 h 1206271"/>
                <a:gd name="connsiteX8" fmla="*/ 469009 w 1426981"/>
                <a:gd name="connsiteY8" fmla="*/ 2405 h 1206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6981" h="1206271">
                  <a:moveTo>
                    <a:pt x="469009" y="2405"/>
                  </a:moveTo>
                  <a:cubicBezTo>
                    <a:pt x="654746" y="-15057"/>
                    <a:pt x="957959" y="64318"/>
                    <a:pt x="1116709" y="183380"/>
                  </a:cubicBezTo>
                  <a:cubicBezTo>
                    <a:pt x="1275459" y="302442"/>
                    <a:pt x="1396109" y="546918"/>
                    <a:pt x="1421509" y="716780"/>
                  </a:cubicBezTo>
                  <a:cubicBezTo>
                    <a:pt x="1446909" y="886643"/>
                    <a:pt x="1381822" y="1164455"/>
                    <a:pt x="1269109" y="1202555"/>
                  </a:cubicBezTo>
                  <a:cubicBezTo>
                    <a:pt x="1156397" y="1240655"/>
                    <a:pt x="889696" y="973955"/>
                    <a:pt x="745234" y="945380"/>
                  </a:cubicBezTo>
                  <a:cubicBezTo>
                    <a:pt x="600772" y="916805"/>
                    <a:pt x="478534" y="1099367"/>
                    <a:pt x="402334" y="1031105"/>
                  </a:cubicBezTo>
                  <a:cubicBezTo>
                    <a:pt x="326134" y="962843"/>
                    <a:pt x="354709" y="659630"/>
                    <a:pt x="288034" y="535805"/>
                  </a:cubicBezTo>
                  <a:cubicBezTo>
                    <a:pt x="221359" y="411980"/>
                    <a:pt x="-26291" y="377055"/>
                    <a:pt x="2284" y="288155"/>
                  </a:cubicBezTo>
                  <a:cubicBezTo>
                    <a:pt x="30859" y="199255"/>
                    <a:pt x="283272" y="19867"/>
                    <a:pt x="469009" y="2405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353CFEAC-00EF-4B8B-8615-349AC4AFAE25}"/>
                </a:ext>
              </a:extLst>
            </p:cNvPr>
            <p:cNvSpPr/>
            <p:nvPr/>
          </p:nvSpPr>
          <p:spPr>
            <a:xfrm>
              <a:off x="8711202" y="1743075"/>
              <a:ext cx="36000" cy="36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0FE5F448-4E2C-4014-9068-BE2CC2F36F42}"/>
                </a:ext>
              </a:extLst>
            </p:cNvPr>
            <p:cNvSpPr/>
            <p:nvPr/>
          </p:nvSpPr>
          <p:spPr>
            <a:xfrm>
              <a:off x="8860268" y="2080634"/>
              <a:ext cx="72000" cy="72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22F10F0F-13CA-48A6-80A6-12C7E82595D4}"/>
                </a:ext>
              </a:extLst>
            </p:cNvPr>
            <p:cNvSpPr/>
            <p:nvPr/>
          </p:nvSpPr>
          <p:spPr>
            <a:xfrm>
              <a:off x="8896268" y="2319794"/>
              <a:ext cx="36000" cy="36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4E360511-7973-4868-A39F-63CA6C506A11}"/>
                </a:ext>
              </a:extLst>
            </p:cNvPr>
            <p:cNvSpPr/>
            <p:nvPr/>
          </p:nvSpPr>
          <p:spPr>
            <a:xfrm>
              <a:off x="8702978" y="2044634"/>
              <a:ext cx="36000" cy="36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3679D367-FDEC-4073-8791-4857C1DA9D3E}"/>
                </a:ext>
              </a:extLst>
            </p:cNvPr>
            <p:cNvSpPr/>
            <p:nvPr/>
          </p:nvSpPr>
          <p:spPr>
            <a:xfrm>
              <a:off x="9348432" y="2317573"/>
              <a:ext cx="72000" cy="72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01134805-8034-4EDC-B7AE-8BD995C11CF3}"/>
                </a:ext>
              </a:extLst>
            </p:cNvPr>
            <p:cNvSpPr/>
            <p:nvPr/>
          </p:nvSpPr>
          <p:spPr>
            <a:xfrm>
              <a:off x="9580516" y="2197357"/>
              <a:ext cx="36000" cy="36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5FAE4D46-F2D0-43E6-84FB-CC352A2375DC}"/>
                </a:ext>
              </a:extLst>
            </p:cNvPr>
            <p:cNvSpPr/>
            <p:nvPr/>
          </p:nvSpPr>
          <p:spPr>
            <a:xfrm>
              <a:off x="9667562" y="2454532"/>
              <a:ext cx="36000" cy="36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774FFB04-E5BC-4B3B-900F-73D2A277DED9}"/>
                </a:ext>
              </a:extLst>
            </p:cNvPr>
            <p:cNvSpPr/>
            <p:nvPr/>
          </p:nvSpPr>
          <p:spPr>
            <a:xfrm>
              <a:off x="8896268" y="1862119"/>
              <a:ext cx="36000" cy="18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7A81C6C0-5160-463A-BFA1-C9D2C6CB6D8B}"/>
                </a:ext>
              </a:extLst>
            </p:cNvPr>
            <p:cNvSpPr/>
            <p:nvPr/>
          </p:nvSpPr>
          <p:spPr>
            <a:xfrm>
              <a:off x="9153443" y="2421989"/>
              <a:ext cx="36000" cy="36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A358B1E0-A30A-4E20-9B2C-A3C8B40C68A2}"/>
                </a:ext>
              </a:extLst>
            </p:cNvPr>
            <p:cNvSpPr/>
            <p:nvPr/>
          </p:nvSpPr>
          <p:spPr>
            <a:xfrm>
              <a:off x="8558783" y="1066800"/>
              <a:ext cx="1584000" cy="1584000"/>
            </a:xfrm>
            <a:prstGeom prst="ellipse">
              <a:avLst/>
            </a:pr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FC73317-93B1-440B-934A-A1217FFFC9D9}"/>
              </a:ext>
            </a:extLst>
          </p:cNvPr>
          <p:cNvCxnSpPr>
            <a:cxnSpLocks/>
          </p:cNvCxnSpPr>
          <p:nvPr/>
        </p:nvCxnSpPr>
        <p:spPr>
          <a:xfrm flipV="1">
            <a:off x="7396894" y="1543050"/>
            <a:ext cx="1196566" cy="172984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CD09A506-894B-4B03-B7BE-8ADDA0BECE25}"/>
              </a:ext>
            </a:extLst>
          </p:cNvPr>
          <p:cNvCxnSpPr>
            <a:cxnSpLocks/>
          </p:cNvCxnSpPr>
          <p:nvPr/>
        </p:nvCxnSpPr>
        <p:spPr>
          <a:xfrm flipV="1">
            <a:off x="7394571" y="2635906"/>
            <a:ext cx="2121452" cy="63699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26FA296-0A7C-4CA1-A98E-F84B03B70B70}"/>
              </a:ext>
            </a:extLst>
          </p:cNvPr>
          <p:cNvCxnSpPr>
            <a:cxnSpLocks/>
          </p:cNvCxnSpPr>
          <p:nvPr/>
        </p:nvCxnSpPr>
        <p:spPr>
          <a:xfrm flipV="1">
            <a:off x="9601247" y="3354389"/>
            <a:ext cx="1649180" cy="83609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Oval 30">
            <a:extLst>
              <a:ext uri="{FF2B5EF4-FFF2-40B4-BE49-F238E27FC236}">
                <a16:creationId xmlns:a16="http://schemas.microsoft.com/office/drawing/2014/main" id="{3BE0B0FE-B888-4A29-AE8A-6E668293EDD3}"/>
              </a:ext>
            </a:extLst>
          </p:cNvPr>
          <p:cNvSpPr/>
          <p:nvPr/>
        </p:nvSpPr>
        <p:spPr>
          <a:xfrm>
            <a:off x="10120707" y="1844999"/>
            <a:ext cx="1584000" cy="1584000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8815DDFA-A33E-4CFE-9745-17E88321BF4F}"/>
              </a:ext>
            </a:extLst>
          </p:cNvPr>
          <p:cNvCxnSpPr>
            <a:cxnSpLocks/>
          </p:cNvCxnSpPr>
          <p:nvPr/>
        </p:nvCxnSpPr>
        <p:spPr>
          <a:xfrm flipV="1">
            <a:off x="9601247" y="2407974"/>
            <a:ext cx="556488" cy="178251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822B6802-BC6D-4A66-B61D-E230765DF0B2}"/>
              </a:ext>
            </a:extLst>
          </p:cNvPr>
          <p:cNvSpPr txBox="1"/>
          <p:nvPr/>
        </p:nvSpPr>
        <p:spPr>
          <a:xfrm>
            <a:off x="10292134" y="3989418"/>
            <a:ext cx="16339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>
                <a:latin typeface="Century Gothic" panose="020B0502020202020204" pitchFamily="34" charset="0"/>
              </a:rPr>
              <a:t>The water ends up in the ocean</a:t>
            </a:r>
          </a:p>
        </p:txBody>
      </p: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913D4A9C-6EB7-4A87-A7CB-7288EAF35DEC}"/>
              </a:ext>
            </a:extLst>
          </p:cNvPr>
          <p:cNvCxnSpPr>
            <a:cxnSpLocks/>
          </p:cNvCxnSpPr>
          <p:nvPr/>
        </p:nvCxnSpPr>
        <p:spPr>
          <a:xfrm flipV="1">
            <a:off x="9892144" y="4193134"/>
            <a:ext cx="399990" cy="0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Oval 39">
            <a:extLst>
              <a:ext uri="{FF2B5EF4-FFF2-40B4-BE49-F238E27FC236}">
                <a16:creationId xmlns:a16="http://schemas.microsoft.com/office/drawing/2014/main" id="{56F16C74-D76D-434B-81B4-24F696D87985}"/>
              </a:ext>
            </a:extLst>
          </p:cNvPr>
          <p:cNvSpPr/>
          <p:nvPr/>
        </p:nvSpPr>
        <p:spPr>
          <a:xfrm rot="11860792">
            <a:off x="10763971" y="2082924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A2075A1A-2F48-47DC-80AD-8E6C94DDEE69}"/>
              </a:ext>
            </a:extLst>
          </p:cNvPr>
          <p:cNvSpPr/>
          <p:nvPr/>
        </p:nvSpPr>
        <p:spPr>
          <a:xfrm rot="11860792">
            <a:off x="10610880" y="2911752"/>
            <a:ext cx="36000" cy="36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96ECD6D2-5CC1-451E-B42C-28093E2A2B63}"/>
              </a:ext>
            </a:extLst>
          </p:cNvPr>
          <p:cNvSpPr/>
          <p:nvPr/>
        </p:nvSpPr>
        <p:spPr>
          <a:xfrm rot="11860792">
            <a:off x="11369569" y="2738795"/>
            <a:ext cx="18000" cy="1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868D87BD-B4F8-40E9-991C-9CB9315B424D}"/>
              </a:ext>
            </a:extLst>
          </p:cNvPr>
          <p:cNvSpPr/>
          <p:nvPr/>
        </p:nvSpPr>
        <p:spPr>
          <a:xfrm rot="11860792">
            <a:off x="11232426" y="2232609"/>
            <a:ext cx="36000" cy="36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FDB383E5-5493-4580-AFC6-E84EE60AC283}"/>
              </a:ext>
            </a:extLst>
          </p:cNvPr>
          <p:cNvSpPr/>
          <p:nvPr/>
        </p:nvSpPr>
        <p:spPr>
          <a:xfrm rot="11860792">
            <a:off x="10363172" y="2502744"/>
            <a:ext cx="72000" cy="72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5637CD0B-7209-4B5D-99EC-2E8DE79045AF}"/>
              </a:ext>
            </a:extLst>
          </p:cNvPr>
          <p:cNvSpPr/>
          <p:nvPr/>
        </p:nvSpPr>
        <p:spPr>
          <a:xfrm rot="11860792">
            <a:off x="10788067" y="3131786"/>
            <a:ext cx="72000" cy="72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5526F3CF-32FC-4266-9E86-07F16AE89C49}"/>
              </a:ext>
            </a:extLst>
          </p:cNvPr>
          <p:cNvSpPr/>
          <p:nvPr/>
        </p:nvSpPr>
        <p:spPr>
          <a:xfrm rot="11860792">
            <a:off x="10894706" y="2553836"/>
            <a:ext cx="36000" cy="360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55C24014-3394-4D16-A0DF-1374868F6EBD}"/>
              </a:ext>
            </a:extLst>
          </p:cNvPr>
          <p:cNvSpPr/>
          <p:nvPr/>
        </p:nvSpPr>
        <p:spPr>
          <a:xfrm rot="11860792">
            <a:off x="11196211" y="3063929"/>
            <a:ext cx="108000" cy="1080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4C3B1E9B-B39F-46CD-81D5-79330322C4FE}"/>
              </a:ext>
            </a:extLst>
          </p:cNvPr>
          <p:cNvSpPr/>
          <p:nvPr/>
        </p:nvSpPr>
        <p:spPr>
          <a:xfrm rot="11860792">
            <a:off x="11068474" y="1984380"/>
            <a:ext cx="36000" cy="360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FE09744C-840C-4466-9FD9-B3BA671EA797}"/>
              </a:ext>
            </a:extLst>
          </p:cNvPr>
          <p:cNvSpPr/>
          <p:nvPr/>
        </p:nvSpPr>
        <p:spPr>
          <a:xfrm rot="11860792">
            <a:off x="11017686" y="2866518"/>
            <a:ext cx="36000" cy="36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3450748C-FD44-40B7-851F-610F8C059F11}"/>
              </a:ext>
            </a:extLst>
          </p:cNvPr>
          <p:cNvSpPr/>
          <p:nvPr/>
        </p:nvSpPr>
        <p:spPr>
          <a:xfrm rot="11860792">
            <a:off x="10448896" y="2180772"/>
            <a:ext cx="36000" cy="36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AB11E78-4E82-4BC0-94D0-F2CACC60E2BC}"/>
              </a:ext>
            </a:extLst>
          </p:cNvPr>
          <p:cNvSpPr txBox="1"/>
          <p:nvPr/>
        </p:nvSpPr>
        <p:spPr>
          <a:xfrm>
            <a:off x="8578839" y="1759771"/>
            <a:ext cx="10019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>
                <a:solidFill>
                  <a:schemeClr val="bg1"/>
                </a:solidFill>
                <a:latin typeface="Century Gothic" panose="020B0502020202020204" pitchFamily="34" charset="0"/>
              </a:rPr>
              <a:t>clothes</a:t>
            </a:r>
          </a:p>
        </p:txBody>
      </p: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D616F5C9-9372-4005-88BD-8117CFB4D11F}"/>
              </a:ext>
            </a:extLst>
          </p:cNvPr>
          <p:cNvCxnSpPr>
            <a:cxnSpLocks/>
            <a:stCxn id="19" idx="2"/>
            <a:endCxn id="12" idx="3"/>
          </p:cNvCxnSpPr>
          <p:nvPr/>
        </p:nvCxnSpPr>
        <p:spPr>
          <a:xfrm flipH="1">
            <a:off x="10007791" y="1442952"/>
            <a:ext cx="959122" cy="39779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DCFCE343-D756-47A4-BA31-EB7A4CE4F995}"/>
              </a:ext>
            </a:extLst>
          </p:cNvPr>
          <p:cNvCxnSpPr>
            <a:cxnSpLocks/>
            <a:stCxn id="19" idx="2"/>
            <a:endCxn id="40" idx="0"/>
          </p:cNvCxnSpPr>
          <p:nvPr/>
        </p:nvCxnSpPr>
        <p:spPr>
          <a:xfrm flipH="1">
            <a:off x="10801571" y="1442952"/>
            <a:ext cx="165342" cy="74542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Oval 52">
            <a:extLst>
              <a:ext uri="{FF2B5EF4-FFF2-40B4-BE49-F238E27FC236}">
                <a16:creationId xmlns:a16="http://schemas.microsoft.com/office/drawing/2014/main" id="{A8DC0D0E-8609-4979-A105-BDADD6EE5FF3}"/>
              </a:ext>
            </a:extLst>
          </p:cNvPr>
          <p:cNvSpPr/>
          <p:nvPr/>
        </p:nvSpPr>
        <p:spPr>
          <a:xfrm rot="11860792">
            <a:off x="11420885" y="2526178"/>
            <a:ext cx="36000" cy="180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C1859102-C536-481D-998E-875D098AFCE1}"/>
              </a:ext>
            </a:extLst>
          </p:cNvPr>
          <p:cNvSpPr txBox="1"/>
          <p:nvPr/>
        </p:nvSpPr>
        <p:spPr>
          <a:xfrm>
            <a:off x="1018570" y="4927968"/>
            <a:ext cx="942571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2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Let’s invent a way to stop microplastics escaping from washing machines.</a:t>
            </a:r>
          </a:p>
        </p:txBody>
      </p:sp>
    </p:spTree>
    <p:extLst>
      <p:ext uri="{BB962C8B-B14F-4D97-AF65-F5344CB8AC3E}">
        <p14:creationId xmlns:p14="http://schemas.microsoft.com/office/powerpoint/2010/main" val="40909954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E9F8B886-691A-4FD9-B968-184750341C0A}"/>
              </a:ext>
            </a:extLst>
          </p:cNvPr>
          <p:cNvSpPr/>
          <p:nvPr/>
        </p:nvSpPr>
        <p:spPr>
          <a:xfrm>
            <a:off x="647272" y="1212351"/>
            <a:ext cx="11049428" cy="5044611"/>
          </a:xfrm>
          <a:prstGeom prst="roundRect">
            <a:avLst>
              <a:gd name="adj" fmla="val 5669"/>
            </a:avLst>
          </a:prstGeom>
          <a:solidFill>
            <a:schemeClr val="bg1"/>
          </a:solidFill>
          <a:ln>
            <a:solidFill>
              <a:srgbClr val="FF48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23CA603-9110-4CD1-980C-F45310043EA6}"/>
              </a:ext>
            </a:extLst>
          </p:cNvPr>
          <p:cNvSpPr txBox="1"/>
          <p:nvPr/>
        </p:nvSpPr>
        <p:spPr>
          <a:xfrm>
            <a:off x="2104462" y="1668791"/>
            <a:ext cx="99098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b="1">
                <a:latin typeface="Century Gothic" panose="020B0502020202020204" pitchFamily="34" charset="0"/>
              </a:rPr>
              <a:t>Your ideas to stop microplastics escaping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44E57A37-9FB9-46D2-890B-4804BDAF9FF8}"/>
              </a:ext>
            </a:extLst>
          </p:cNvPr>
          <p:cNvGrpSpPr/>
          <p:nvPr/>
        </p:nvGrpSpPr>
        <p:grpSpPr>
          <a:xfrm>
            <a:off x="810006" y="1361072"/>
            <a:ext cx="1953645" cy="1559542"/>
            <a:chOff x="6528618" y="1882780"/>
            <a:chExt cx="3363526" cy="2823861"/>
          </a:xfrm>
        </p:grpSpPr>
        <p:pic>
          <p:nvPicPr>
            <p:cNvPr id="6" name="Picture 5" descr="A picture containing text, appliance&#10;&#10;Description automatically generated">
              <a:extLst>
                <a:ext uri="{FF2B5EF4-FFF2-40B4-BE49-F238E27FC236}">
                  <a16:creationId xmlns:a16="http://schemas.microsoft.com/office/drawing/2014/main" id="{E329F244-25D5-4CE6-AE05-091524BBC34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424" t="29329" r="25955" b="12242"/>
            <a:stretch/>
          </p:blipFill>
          <p:spPr>
            <a:xfrm>
              <a:off x="6528618" y="1882780"/>
              <a:ext cx="1695451" cy="2823861"/>
            </a:xfrm>
            <a:prstGeom prst="rect">
              <a:avLst/>
            </a:prstGeom>
          </p:spPr>
        </p:pic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17C56411-2CAD-4EE1-BE24-96F61A1F5C9C}"/>
                </a:ext>
              </a:extLst>
            </p:cNvPr>
            <p:cNvSpPr/>
            <p:nvPr/>
          </p:nvSpPr>
          <p:spPr>
            <a:xfrm>
              <a:off x="8196694" y="4167464"/>
              <a:ext cx="1695450" cy="237716"/>
            </a:xfrm>
            <a:custGeom>
              <a:avLst/>
              <a:gdLst>
                <a:gd name="connsiteX0" fmla="*/ 0 w 1695450"/>
                <a:gd name="connsiteY0" fmla="*/ 218469 h 237716"/>
                <a:gd name="connsiteX1" fmla="*/ 400050 w 1695450"/>
                <a:gd name="connsiteY1" fmla="*/ 218469 h 237716"/>
                <a:gd name="connsiteX2" fmla="*/ 742950 w 1695450"/>
                <a:gd name="connsiteY2" fmla="*/ 18444 h 237716"/>
                <a:gd name="connsiteX3" fmla="*/ 1104900 w 1695450"/>
                <a:gd name="connsiteY3" fmla="*/ 8919 h 237716"/>
                <a:gd name="connsiteX4" fmla="*/ 1695450 w 1695450"/>
                <a:gd name="connsiteY4" fmla="*/ 18444 h 237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95450" h="237716">
                  <a:moveTo>
                    <a:pt x="0" y="218469"/>
                  </a:moveTo>
                  <a:cubicBezTo>
                    <a:pt x="138112" y="235138"/>
                    <a:pt x="276225" y="251807"/>
                    <a:pt x="400050" y="218469"/>
                  </a:cubicBezTo>
                  <a:cubicBezTo>
                    <a:pt x="523875" y="185131"/>
                    <a:pt x="625475" y="53369"/>
                    <a:pt x="742950" y="18444"/>
                  </a:cubicBezTo>
                  <a:cubicBezTo>
                    <a:pt x="860425" y="-16481"/>
                    <a:pt x="946150" y="8919"/>
                    <a:pt x="1104900" y="8919"/>
                  </a:cubicBezTo>
                  <a:cubicBezTo>
                    <a:pt x="1263650" y="8919"/>
                    <a:pt x="1479550" y="13681"/>
                    <a:pt x="1695450" y="18444"/>
                  </a:cubicBezTo>
                </a:path>
              </a:pathLst>
            </a:custGeom>
            <a:noFill/>
            <a:ln w="101600">
              <a:solidFill>
                <a:srgbClr val="64646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40438860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BBBEA61B-DFF1-4207-BA5C-43BEFB46E1DA}"/>
              </a:ext>
            </a:extLst>
          </p:cNvPr>
          <p:cNvSpPr/>
          <p:nvPr/>
        </p:nvSpPr>
        <p:spPr>
          <a:xfrm>
            <a:off x="5617326" y="2142094"/>
            <a:ext cx="5897366" cy="3626777"/>
          </a:xfrm>
          <a:prstGeom prst="roundRect">
            <a:avLst>
              <a:gd name="adj" fmla="val 6752"/>
            </a:avLst>
          </a:prstGeom>
          <a:solidFill>
            <a:schemeClr val="bg1"/>
          </a:solidFill>
          <a:ln w="285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>
              <a:solidFill>
                <a:schemeClr val="tx1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A1F6EA6-C76B-4DC1-8556-02E283AF1A5F}"/>
              </a:ext>
            </a:extLst>
          </p:cNvPr>
          <p:cNvSpPr txBox="1"/>
          <p:nvPr/>
        </p:nvSpPr>
        <p:spPr>
          <a:xfrm>
            <a:off x="515938" y="967154"/>
            <a:ext cx="90082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b="1">
                <a:latin typeface="Century Gothic" panose="020B0502020202020204" pitchFamily="34" charset="0"/>
              </a:rPr>
              <a:t>The challenge: microplastics are tiny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1352193-1415-4C34-B3F2-6FA737CCF053}"/>
              </a:ext>
            </a:extLst>
          </p:cNvPr>
          <p:cNvSpPr txBox="1"/>
          <p:nvPr/>
        </p:nvSpPr>
        <p:spPr>
          <a:xfrm>
            <a:off x="518497" y="2229441"/>
            <a:ext cx="492359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Century Gothic" panose="020B0502020202020204" pitchFamily="34" charset="0"/>
              </a:rPr>
              <a:t>What makes some microplastics hard to capture is that they’re very small.</a:t>
            </a:r>
          </a:p>
          <a:p>
            <a:endParaRPr lang="en-GB" sz="3200" dirty="0">
              <a:latin typeface="Century Gothic" panose="020B0502020202020204" pitchFamily="34" charset="0"/>
            </a:endParaRPr>
          </a:p>
          <a:p>
            <a:r>
              <a:rPr lang="en-GB" sz="3200" dirty="0">
                <a:latin typeface="Century Gothic" panose="020B0502020202020204" pitchFamily="34" charset="0"/>
              </a:rPr>
              <a:t>Let’s see how small…</a:t>
            </a:r>
          </a:p>
          <a:p>
            <a:endParaRPr lang="en-GB" sz="3200" dirty="0">
              <a:latin typeface="Century Gothic" panose="020B0502020202020204" pitchFamily="34" charset="0"/>
            </a:endParaRPr>
          </a:p>
        </p:txBody>
      </p:sp>
      <p:graphicFrame>
        <p:nvGraphicFramePr>
          <p:cNvPr id="9" name="Table 9">
            <a:extLst>
              <a:ext uri="{FF2B5EF4-FFF2-40B4-BE49-F238E27FC236}">
                <a16:creationId xmlns:a16="http://schemas.microsoft.com/office/drawing/2014/main" id="{AAF7B4F9-1DF4-4AB9-8C64-F5ABFD015F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7119400"/>
              </p:ext>
            </p:extLst>
          </p:nvPr>
        </p:nvGraphicFramePr>
        <p:xfrm>
          <a:off x="6234356" y="4086971"/>
          <a:ext cx="2402040" cy="41441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80408">
                  <a:extLst>
                    <a:ext uri="{9D8B030D-6E8A-4147-A177-3AD203B41FA5}">
                      <a16:colId xmlns:a16="http://schemas.microsoft.com/office/drawing/2014/main" val="2227371769"/>
                    </a:ext>
                  </a:extLst>
                </a:gridCol>
                <a:gridCol w="480408">
                  <a:extLst>
                    <a:ext uri="{9D8B030D-6E8A-4147-A177-3AD203B41FA5}">
                      <a16:colId xmlns:a16="http://schemas.microsoft.com/office/drawing/2014/main" val="485101190"/>
                    </a:ext>
                  </a:extLst>
                </a:gridCol>
                <a:gridCol w="480408">
                  <a:extLst>
                    <a:ext uri="{9D8B030D-6E8A-4147-A177-3AD203B41FA5}">
                      <a16:colId xmlns:a16="http://schemas.microsoft.com/office/drawing/2014/main" val="3947835238"/>
                    </a:ext>
                  </a:extLst>
                </a:gridCol>
                <a:gridCol w="480408">
                  <a:extLst>
                    <a:ext uri="{9D8B030D-6E8A-4147-A177-3AD203B41FA5}">
                      <a16:colId xmlns:a16="http://schemas.microsoft.com/office/drawing/2014/main" val="4093299042"/>
                    </a:ext>
                  </a:extLst>
                </a:gridCol>
                <a:gridCol w="480408">
                  <a:extLst>
                    <a:ext uri="{9D8B030D-6E8A-4147-A177-3AD203B41FA5}">
                      <a16:colId xmlns:a16="http://schemas.microsoft.com/office/drawing/2014/main" val="2074534753"/>
                    </a:ext>
                  </a:extLst>
                </a:gridCol>
              </a:tblGrid>
              <a:tr h="414413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73956449"/>
                  </a:ext>
                </a:extLst>
              </a:tr>
            </a:tbl>
          </a:graphicData>
        </a:graphic>
      </p:graphicFrame>
      <p:graphicFrame>
        <p:nvGraphicFramePr>
          <p:cNvPr id="36" name="Table 9">
            <a:extLst>
              <a:ext uri="{FF2B5EF4-FFF2-40B4-BE49-F238E27FC236}">
                <a16:creationId xmlns:a16="http://schemas.microsoft.com/office/drawing/2014/main" id="{EB57D2C3-F079-48B6-88D3-BBC51A27297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1940212"/>
              </p:ext>
            </p:extLst>
          </p:nvPr>
        </p:nvGraphicFramePr>
        <p:xfrm>
          <a:off x="8636396" y="4086970"/>
          <a:ext cx="2402040" cy="41441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80408">
                  <a:extLst>
                    <a:ext uri="{9D8B030D-6E8A-4147-A177-3AD203B41FA5}">
                      <a16:colId xmlns:a16="http://schemas.microsoft.com/office/drawing/2014/main" val="2227371769"/>
                    </a:ext>
                  </a:extLst>
                </a:gridCol>
                <a:gridCol w="480408">
                  <a:extLst>
                    <a:ext uri="{9D8B030D-6E8A-4147-A177-3AD203B41FA5}">
                      <a16:colId xmlns:a16="http://schemas.microsoft.com/office/drawing/2014/main" val="485101190"/>
                    </a:ext>
                  </a:extLst>
                </a:gridCol>
                <a:gridCol w="480408">
                  <a:extLst>
                    <a:ext uri="{9D8B030D-6E8A-4147-A177-3AD203B41FA5}">
                      <a16:colId xmlns:a16="http://schemas.microsoft.com/office/drawing/2014/main" val="3947835238"/>
                    </a:ext>
                  </a:extLst>
                </a:gridCol>
                <a:gridCol w="480408">
                  <a:extLst>
                    <a:ext uri="{9D8B030D-6E8A-4147-A177-3AD203B41FA5}">
                      <a16:colId xmlns:a16="http://schemas.microsoft.com/office/drawing/2014/main" val="4093299042"/>
                    </a:ext>
                  </a:extLst>
                </a:gridCol>
                <a:gridCol w="480408">
                  <a:extLst>
                    <a:ext uri="{9D8B030D-6E8A-4147-A177-3AD203B41FA5}">
                      <a16:colId xmlns:a16="http://schemas.microsoft.com/office/drawing/2014/main" val="2074534753"/>
                    </a:ext>
                  </a:extLst>
                </a:gridCol>
              </a:tblGrid>
              <a:tr h="414413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73956449"/>
                  </a:ext>
                </a:extLst>
              </a:tr>
            </a:tbl>
          </a:graphicData>
        </a:graphic>
      </p:graphicFrame>
      <p:sp>
        <p:nvSpPr>
          <p:cNvPr id="11" name="Rectangle 10">
            <a:extLst>
              <a:ext uri="{FF2B5EF4-FFF2-40B4-BE49-F238E27FC236}">
                <a16:creationId xmlns:a16="http://schemas.microsoft.com/office/drawing/2014/main" id="{19528217-1473-46FD-AD80-7201F6ACD64E}"/>
              </a:ext>
            </a:extLst>
          </p:cNvPr>
          <p:cNvSpPr/>
          <p:nvPr/>
        </p:nvSpPr>
        <p:spPr>
          <a:xfrm>
            <a:off x="6056444" y="4270400"/>
            <a:ext cx="5116694" cy="3693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935D6B38-20C7-4B4E-A3C7-D06381F71F87}"/>
              </a:ext>
            </a:extLst>
          </p:cNvPr>
          <p:cNvSpPr txBox="1"/>
          <p:nvPr/>
        </p:nvSpPr>
        <p:spPr>
          <a:xfrm>
            <a:off x="10751969" y="4270399"/>
            <a:ext cx="8400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/>
              <a:t>1 cm</a:t>
            </a: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BB7CCD0A-C745-4263-AF9C-73F47718050D}"/>
              </a:ext>
            </a:extLst>
          </p:cNvPr>
          <p:cNvCxnSpPr>
            <a:cxnSpLocks/>
          </p:cNvCxnSpPr>
          <p:nvPr/>
        </p:nvCxnSpPr>
        <p:spPr>
          <a:xfrm>
            <a:off x="6210629" y="4366046"/>
            <a:ext cx="564487" cy="0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Freeform: Shape 37">
            <a:extLst>
              <a:ext uri="{FF2B5EF4-FFF2-40B4-BE49-F238E27FC236}">
                <a16:creationId xmlns:a16="http://schemas.microsoft.com/office/drawing/2014/main" id="{A50B424E-9724-4B88-96BA-ADF67E7A7EFF}"/>
              </a:ext>
            </a:extLst>
          </p:cNvPr>
          <p:cNvSpPr/>
          <p:nvPr/>
        </p:nvSpPr>
        <p:spPr>
          <a:xfrm>
            <a:off x="6234356" y="2556163"/>
            <a:ext cx="2460066" cy="1260654"/>
          </a:xfrm>
          <a:custGeom>
            <a:avLst/>
            <a:gdLst>
              <a:gd name="connsiteX0" fmla="*/ 102741 w 934948"/>
              <a:gd name="connsiteY0" fmla="*/ 0 h 585627"/>
              <a:gd name="connsiteX1" fmla="*/ 102741 w 934948"/>
              <a:gd name="connsiteY1" fmla="*/ 0 h 585627"/>
              <a:gd name="connsiteX2" fmla="*/ 0 w 934948"/>
              <a:gd name="connsiteY2" fmla="*/ 431515 h 585627"/>
              <a:gd name="connsiteX3" fmla="*/ 369869 w 934948"/>
              <a:gd name="connsiteY3" fmla="*/ 585627 h 585627"/>
              <a:gd name="connsiteX4" fmla="*/ 934948 w 934948"/>
              <a:gd name="connsiteY4" fmla="*/ 452063 h 585627"/>
              <a:gd name="connsiteX5" fmla="*/ 893851 w 934948"/>
              <a:gd name="connsiteY5" fmla="*/ 41097 h 585627"/>
              <a:gd name="connsiteX6" fmla="*/ 102741 w 934948"/>
              <a:gd name="connsiteY6" fmla="*/ 0 h 585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34948" h="585627">
                <a:moveTo>
                  <a:pt x="102741" y="0"/>
                </a:moveTo>
                <a:lnTo>
                  <a:pt x="102741" y="0"/>
                </a:lnTo>
                <a:lnTo>
                  <a:pt x="0" y="431515"/>
                </a:lnTo>
                <a:lnTo>
                  <a:pt x="369869" y="585627"/>
                </a:lnTo>
                <a:lnTo>
                  <a:pt x="934948" y="452063"/>
                </a:lnTo>
                <a:lnTo>
                  <a:pt x="893851" y="41097"/>
                </a:lnTo>
                <a:lnTo>
                  <a:pt x="102741" y="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894ABC2-B3A1-496A-AF77-A95C5790577E}"/>
              </a:ext>
            </a:extLst>
          </p:cNvPr>
          <p:cNvSpPr txBox="1"/>
          <p:nvPr/>
        </p:nvSpPr>
        <p:spPr>
          <a:xfrm>
            <a:off x="6438650" y="2885468"/>
            <a:ext cx="22944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/>
              <a:t>Largest microplastics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6111819-E2C7-4574-92D7-6CA2011B249A}"/>
              </a:ext>
            </a:extLst>
          </p:cNvPr>
          <p:cNvSpPr txBox="1"/>
          <p:nvPr/>
        </p:nvSpPr>
        <p:spPr>
          <a:xfrm>
            <a:off x="6114181" y="4384387"/>
            <a:ext cx="8400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/>
              <a:t>1 mm</a:t>
            </a:r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838EDEC3-4AF8-419D-9204-9E4A5FB09721}"/>
              </a:ext>
            </a:extLst>
          </p:cNvPr>
          <p:cNvSpPr/>
          <p:nvPr/>
        </p:nvSpPr>
        <p:spPr>
          <a:xfrm>
            <a:off x="6210629" y="4778678"/>
            <a:ext cx="3846702" cy="828000"/>
          </a:xfrm>
          <a:custGeom>
            <a:avLst/>
            <a:gdLst>
              <a:gd name="connsiteX0" fmla="*/ 96081 w 1491106"/>
              <a:gd name="connsiteY0" fmla="*/ 76927 h 415244"/>
              <a:gd name="connsiteX1" fmla="*/ 650886 w 1491106"/>
              <a:gd name="connsiteY1" fmla="*/ 25556 h 415244"/>
              <a:gd name="connsiteX2" fmla="*/ 1318706 w 1491106"/>
              <a:gd name="connsiteY2" fmla="*/ 5008 h 415244"/>
              <a:gd name="connsiteX3" fmla="*/ 1483092 w 1491106"/>
              <a:gd name="connsiteY3" fmla="*/ 118023 h 415244"/>
              <a:gd name="connsiteX4" fmla="*/ 1390625 w 1491106"/>
              <a:gd name="connsiteY4" fmla="*/ 251587 h 415244"/>
              <a:gd name="connsiteX5" fmla="*/ 763901 w 1491106"/>
              <a:gd name="connsiteY5" fmla="*/ 405700 h 415244"/>
              <a:gd name="connsiteX6" fmla="*/ 178274 w 1491106"/>
              <a:gd name="connsiteY6" fmla="*/ 374877 h 415244"/>
              <a:gd name="connsiteX7" fmla="*/ 3614 w 1491106"/>
              <a:gd name="connsiteY7" fmla="*/ 179668 h 415244"/>
              <a:gd name="connsiteX8" fmla="*/ 96081 w 1491106"/>
              <a:gd name="connsiteY8" fmla="*/ 76927 h 415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91106" h="415244">
                <a:moveTo>
                  <a:pt x="96081" y="76927"/>
                </a:moveTo>
                <a:cubicBezTo>
                  <a:pt x="203960" y="51242"/>
                  <a:pt x="447115" y="37542"/>
                  <a:pt x="650886" y="25556"/>
                </a:cubicBezTo>
                <a:cubicBezTo>
                  <a:pt x="854657" y="13570"/>
                  <a:pt x="1180005" y="-10403"/>
                  <a:pt x="1318706" y="5008"/>
                </a:cubicBezTo>
                <a:cubicBezTo>
                  <a:pt x="1457407" y="20419"/>
                  <a:pt x="1471106" y="76926"/>
                  <a:pt x="1483092" y="118023"/>
                </a:cubicBezTo>
                <a:cubicBezTo>
                  <a:pt x="1495079" y="159120"/>
                  <a:pt x="1510490" y="203641"/>
                  <a:pt x="1390625" y="251587"/>
                </a:cubicBezTo>
                <a:cubicBezTo>
                  <a:pt x="1270760" y="299533"/>
                  <a:pt x="965959" y="385152"/>
                  <a:pt x="763901" y="405700"/>
                </a:cubicBezTo>
                <a:cubicBezTo>
                  <a:pt x="561843" y="426248"/>
                  <a:pt x="304988" y="412549"/>
                  <a:pt x="178274" y="374877"/>
                </a:cubicBezTo>
                <a:cubicBezTo>
                  <a:pt x="51560" y="337205"/>
                  <a:pt x="10463" y="227614"/>
                  <a:pt x="3614" y="179668"/>
                </a:cubicBezTo>
                <a:cubicBezTo>
                  <a:pt x="-3235" y="131722"/>
                  <a:pt x="-11798" y="102612"/>
                  <a:pt x="96081" y="76927"/>
                </a:cubicBezTo>
                <a:close/>
              </a:path>
            </a:pathLst>
          </a:custGeom>
          <a:solidFill>
            <a:srgbClr val="F1EBDB"/>
          </a:solidFill>
          <a:ln>
            <a:solidFill>
              <a:srgbClr val="C4CFB6"/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9E11FB3-A137-48A7-A503-B4E3F39A2702}"/>
              </a:ext>
            </a:extLst>
          </p:cNvPr>
          <p:cNvSpPr txBox="1"/>
          <p:nvPr/>
        </p:nvSpPr>
        <p:spPr>
          <a:xfrm>
            <a:off x="7280015" y="5008012"/>
            <a:ext cx="25403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/>
              <a:t>Grain of rice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BCFC85E7-0252-4CF1-B702-6E44E6534054}"/>
              </a:ext>
            </a:extLst>
          </p:cNvPr>
          <p:cNvSpPr/>
          <p:nvPr/>
        </p:nvSpPr>
        <p:spPr>
          <a:xfrm>
            <a:off x="254000" y="6295946"/>
            <a:ext cx="11937999" cy="438582"/>
          </a:xfrm>
          <a:prstGeom prst="rect">
            <a:avLst/>
          </a:prstGeom>
          <a:solidFill>
            <a:srgbClr val="F7EF5C"/>
          </a:solidFill>
        </p:spPr>
        <p:txBody>
          <a:bodyPr wrap="square" lIns="68580" tIns="34290" rIns="68580" bIns="34290" anchor="t">
            <a:spAutoFit/>
          </a:bodyPr>
          <a:lstStyle/>
          <a:p>
            <a:r>
              <a:rPr lang="en-GB" sz="2400">
                <a:latin typeface="Century Gothic" panose="020B0502020202020204" pitchFamily="34" charset="0"/>
              </a:rPr>
              <a:t>What is the length of the largest microplastics?</a:t>
            </a:r>
            <a:endParaRPr lang="en-US" sz="2400">
              <a:latin typeface="Century Gothic" panose="020B0502020202020204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964619F4-9704-4809-91B1-22F6BC756C69}"/>
              </a:ext>
            </a:extLst>
          </p:cNvPr>
          <p:cNvGrpSpPr/>
          <p:nvPr/>
        </p:nvGrpSpPr>
        <p:grpSpPr>
          <a:xfrm>
            <a:off x="9220372" y="1172238"/>
            <a:ext cx="1469518" cy="624675"/>
            <a:chOff x="3882708" y="3510191"/>
            <a:chExt cx="1469518" cy="624675"/>
          </a:xfrm>
          <a:solidFill>
            <a:schemeClr val="accent4"/>
          </a:solidFill>
        </p:grpSpPr>
        <p:sp>
          <p:nvSpPr>
            <p:cNvPr id="17" name="Rounded Rectangle 22">
              <a:extLst>
                <a:ext uri="{FF2B5EF4-FFF2-40B4-BE49-F238E27FC236}">
                  <a16:creationId xmlns:a16="http://schemas.microsoft.com/office/drawing/2014/main" id="{C7139CB4-B1DD-48B0-B7C1-ED31E269864F}"/>
                </a:ext>
              </a:extLst>
            </p:cNvPr>
            <p:cNvSpPr/>
            <p:nvPr/>
          </p:nvSpPr>
          <p:spPr>
            <a:xfrm>
              <a:off x="3999848" y="3510191"/>
              <a:ext cx="1235239" cy="624675"/>
            </a:xfrm>
            <a:prstGeom prst="roundRect">
              <a:avLst/>
            </a:prstGeom>
            <a:solidFill>
              <a:srgbClr val="F7EF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561CAFB7-C4AA-440D-83BC-1FB2089D90B4}"/>
                </a:ext>
              </a:extLst>
            </p:cNvPr>
            <p:cNvSpPr txBox="1"/>
            <p:nvPr/>
          </p:nvSpPr>
          <p:spPr>
            <a:xfrm>
              <a:off x="3882708" y="3530140"/>
              <a:ext cx="146951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b="1" dirty="0">
                  <a:solidFill>
                    <a:prstClr val="black"/>
                  </a:solidFill>
                  <a:latin typeface="Century Gothic" panose="020B0502020202020204" pitchFamily="34" charset="0"/>
                </a:rPr>
                <a:t>Click for simulation</a:t>
              </a:r>
            </a:p>
          </p:txBody>
        </p:sp>
      </p:grpSp>
      <p:sp>
        <p:nvSpPr>
          <p:cNvPr id="22" name="Action Button: Blank 21">
            <a:hlinkClick r:id="rId3" highlightClick="1"/>
            <a:extLst>
              <a:ext uri="{FF2B5EF4-FFF2-40B4-BE49-F238E27FC236}">
                <a16:creationId xmlns:a16="http://schemas.microsoft.com/office/drawing/2014/main" id="{10C65152-AE99-4C92-87BD-53A577C2744D}"/>
              </a:ext>
            </a:extLst>
          </p:cNvPr>
          <p:cNvSpPr/>
          <p:nvPr/>
        </p:nvSpPr>
        <p:spPr>
          <a:xfrm>
            <a:off x="9337512" y="1152287"/>
            <a:ext cx="1235239" cy="627684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177688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BBBEA61B-DFF1-4207-BA5C-43BEFB46E1DA}"/>
              </a:ext>
            </a:extLst>
          </p:cNvPr>
          <p:cNvSpPr/>
          <p:nvPr/>
        </p:nvSpPr>
        <p:spPr>
          <a:xfrm>
            <a:off x="5647271" y="2081233"/>
            <a:ext cx="5897366" cy="3626777"/>
          </a:xfrm>
          <a:prstGeom prst="roundRect">
            <a:avLst>
              <a:gd name="adj" fmla="val 6752"/>
            </a:avLst>
          </a:prstGeom>
          <a:solidFill>
            <a:schemeClr val="bg1"/>
          </a:solidFill>
          <a:ln w="285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>
              <a:solidFill>
                <a:schemeClr val="tx1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1352193-1415-4C34-B3F2-6FA737CCF053}"/>
              </a:ext>
            </a:extLst>
          </p:cNvPr>
          <p:cNvSpPr txBox="1"/>
          <p:nvPr/>
        </p:nvSpPr>
        <p:spPr>
          <a:xfrm>
            <a:off x="298441" y="2267573"/>
            <a:ext cx="505556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Century Gothic" panose="020B0502020202020204" pitchFamily="34" charset="0"/>
              </a:rPr>
              <a:t>Objects 0.1 mm in size are the smallest you can see with just your eyes.</a:t>
            </a:r>
          </a:p>
          <a:p>
            <a:endParaRPr lang="en-GB" sz="3200" dirty="0">
              <a:latin typeface="Century Gothic" panose="020B0502020202020204" pitchFamily="34" charset="0"/>
            </a:endParaRPr>
          </a:p>
        </p:txBody>
      </p:sp>
      <p:graphicFrame>
        <p:nvGraphicFramePr>
          <p:cNvPr id="9" name="Table 9">
            <a:extLst>
              <a:ext uri="{FF2B5EF4-FFF2-40B4-BE49-F238E27FC236}">
                <a16:creationId xmlns:a16="http://schemas.microsoft.com/office/drawing/2014/main" id="{AAF7B4F9-1DF4-4AB9-8C64-F5ABFD015F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2019497"/>
              </p:ext>
            </p:extLst>
          </p:nvPr>
        </p:nvGraphicFramePr>
        <p:xfrm>
          <a:off x="6273912" y="3544847"/>
          <a:ext cx="2402040" cy="41441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80408">
                  <a:extLst>
                    <a:ext uri="{9D8B030D-6E8A-4147-A177-3AD203B41FA5}">
                      <a16:colId xmlns:a16="http://schemas.microsoft.com/office/drawing/2014/main" val="2227371769"/>
                    </a:ext>
                  </a:extLst>
                </a:gridCol>
                <a:gridCol w="480408">
                  <a:extLst>
                    <a:ext uri="{9D8B030D-6E8A-4147-A177-3AD203B41FA5}">
                      <a16:colId xmlns:a16="http://schemas.microsoft.com/office/drawing/2014/main" val="485101190"/>
                    </a:ext>
                  </a:extLst>
                </a:gridCol>
                <a:gridCol w="480408">
                  <a:extLst>
                    <a:ext uri="{9D8B030D-6E8A-4147-A177-3AD203B41FA5}">
                      <a16:colId xmlns:a16="http://schemas.microsoft.com/office/drawing/2014/main" val="3947835238"/>
                    </a:ext>
                  </a:extLst>
                </a:gridCol>
                <a:gridCol w="480408">
                  <a:extLst>
                    <a:ext uri="{9D8B030D-6E8A-4147-A177-3AD203B41FA5}">
                      <a16:colId xmlns:a16="http://schemas.microsoft.com/office/drawing/2014/main" val="4093299042"/>
                    </a:ext>
                  </a:extLst>
                </a:gridCol>
                <a:gridCol w="480408">
                  <a:extLst>
                    <a:ext uri="{9D8B030D-6E8A-4147-A177-3AD203B41FA5}">
                      <a16:colId xmlns:a16="http://schemas.microsoft.com/office/drawing/2014/main" val="2074534753"/>
                    </a:ext>
                  </a:extLst>
                </a:gridCol>
              </a:tblGrid>
              <a:tr h="414413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73956449"/>
                  </a:ext>
                </a:extLst>
              </a:tr>
            </a:tbl>
          </a:graphicData>
        </a:graphic>
      </p:graphicFrame>
      <p:graphicFrame>
        <p:nvGraphicFramePr>
          <p:cNvPr id="36" name="Table 9">
            <a:extLst>
              <a:ext uri="{FF2B5EF4-FFF2-40B4-BE49-F238E27FC236}">
                <a16:creationId xmlns:a16="http://schemas.microsoft.com/office/drawing/2014/main" id="{EB57D2C3-F079-48B6-88D3-BBC51A27297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017124"/>
              </p:ext>
            </p:extLst>
          </p:nvPr>
        </p:nvGraphicFramePr>
        <p:xfrm>
          <a:off x="8675952" y="3544846"/>
          <a:ext cx="2402040" cy="41441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80408">
                  <a:extLst>
                    <a:ext uri="{9D8B030D-6E8A-4147-A177-3AD203B41FA5}">
                      <a16:colId xmlns:a16="http://schemas.microsoft.com/office/drawing/2014/main" val="2227371769"/>
                    </a:ext>
                  </a:extLst>
                </a:gridCol>
                <a:gridCol w="480408">
                  <a:extLst>
                    <a:ext uri="{9D8B030D-6E8A-4147-A177-3AD203B41FA5}">
                      <a16:colId xmlns:a16="http://schemas.microsoft.com/office/drawing/2014/main" val="485101190"/>
                    </a:ext>
                  </a:extLst>
                </a:gridCol>
                <a:gridCol w="480408">
                  <a:extLst>
                    <a:ext uri="{9D8B030D-6E8A-4147-A177-3AD203B41FA5}">
                      <a16:colId xmlns:a16="http://schemas.microsoft.com/office/drawing/2014/main" val="3947835238"/>
                    </a:ext>
                  </a:extLst>
                </a:gridCol>
                <a:gridCol w="480408">
                  <a:extLst>
                    <a:ext uri="{9D8B030D-6E8A-4147-A177-3AD203B41FA5}">
                      <a16:colId xmlns:a16="http://schemas.microsoft.com/office/drawing/2014/main" val="4093299042"/>
                    </a:ext>
                  </a:extLst>
                </a:gridCol>
                <a:gridCol w="480408">
                  <a:extLst>
                    <a:ext uri="{9D8B030D-6E8A-4147-A177-3AD203B41FA5}">
                      <a16:colId xmlns:a16="http://schemas.microsoft.com/office/drawing/2014/main" val="2074534753"/>
                    </a:ext>
                  </a:extLst>
                </a:gridCol>
              </a:tblGrid>
              <a:tr h="414413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73956449"/>
                  </a:ext>
                </a:extLst>
              </a:tr>
            </a:tbl>
          </a:graphicData>
        </a:graphic>
      </p:graphicFrame>
      <p:sp>
        <p:nvSpPr>
          <p:cNvPr id="11" name="Rectangle 10">
            <a:extLst>
              <a:ext uri="{FF2B5EF4-FFF2-40B4-BE49-F238E27FC236}">
                <a16:creationId xmlns:a16="http://schemas.microsoft.com/office/drawing/2014/main" id="{19528217-1473-46FD-AD80-7201F6ACD64E}"/>
              </a:ext>
            </a:extLst>
          </p:cNvPr>
          <p:cNvSpPr/>
          <p:nvPr/>
        </p:nvSpPr>
        <p:spPr>
          <a:xfrm>
            <a:off x="6096000" y="3728276"/>
            <a:ext cx="5116694" cy="3693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935D6B38-20C7-4B4E-A3C7-D06381F71F87}"/>
              </a:ext>
            </a:extLst>
          </p:cNvPr>
          <p:cNvSpPr txBox="1"/>
          <p:nvPr/>
        </p:nvSpPr>
        <p:spPr>
          <a:xfrm>
            <a:off x="10791525" y="3728275"/>
            <a:ext cx="8400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/>
              <a:t>1 mm</a:t>
            </a: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BB7CCD0A-C745-4263-AF9C-73F47718050D}"/>
              </a:ext>
            </a:extLst>
          </p:cNvPr>
          <p:cNvCxnSpPr>
            <a:cxnSpLocks/>
          </p:cNvCxnSpPr>
          <p:nvPr/>
        </p:nvCxnSpPr>
        <p:spPr>
          <a:xfrm>
            <a:off x="6250185" y="3823922"/>
            <a:ext cx="564487" cy="0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Freeform: Shape 37">
            <a:extLst>
              <a:ext uri="{FF2B5EF4-FFF2-40B4-BE49-F238E27FC236}">
                <a16:creationId xmlns:a16="http://schemas.microsoft.com/office/drawing/2014/main" id="{A50B424E-9724-4B88-96BA-ADF67E7A7EFF}"/>
              </a:ext>
            </a:extLst>
          </p:cNvPr>
          <p:cNvSpPr/>
          <p:nvPr/>
        </p:nvSpPr>
        <p:spPr>
          <a:xfrm>
            <a:off x="6273912" y="3016446"/>
            <a:ext cx="540760" cy="414413"/>
          </a:xfrm>
          <a:custGeom>
            <a:avLst/>
            <a:gdLst>
              <a:gd name="connsiteX0" fmla="*/ 102741 w 934948"/>
              <a:gd name="connsiteY0" fmla="*/ 0 h 585627"/>
              <a:gd name="connsiteX1" fmla="*/ 102741 w 934948"/>
              <a:gd name="connsiteY1" fmla="*/ 0 h 585627"/>
              <a:gd name="connsiteX2" fmla="*/ 0 w 934948"/>
              <a:gd name="connsiteY2" fmla="*/ 431515 h 585627"/>
              <a:gd name="connsiteX3" fmla="*/ 369869 w 934948"/>
              <a:gd name="connsiteY3" fmla="*/ 585627 h 585627"/>
              <a:gd name="connsiteX4" fmla="*/ 934948 w 934948"/>
              <a:gd name="connsiteY4" fmla="*/ 452063 h 585627"/>
              <a:gd name="connsiteX5" fmla="*/ 893851 w 934948"/>
              <a:gd name="connsiteY5" fmla="*/ 41097 h 585627"/>
              <a:gd name="connsiteX6" fmla="*/ 102741 w 934948"/>
              <a:gd name="connsiteY6" fmla="*/ 0 h 585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34948" h="585627">
                <a:moveTo>
                  <a:pt x="102741" y="0"/>
                </a:moveTo>
                <a:lnTo>
                  <a:pt x="102741" y="0"/>
                </a:lnTo>
                <a:lnTo>
                  <a:pt x="0" y="431515"/>
                </a:lnTo>
                <a:lnTo>
                  <a:pt x="369869" y="585627"/>
                </a:lnTo>
                <a:lnTo>
                  <a:pt x="934948" y="452063"/>
                </a:lnTo>
                <a:lnTo>
                  <a:pt x="893851" y="41097"/>
                </a:lnTo>
                <a:lnTo>
                  <a:pt x="102741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894ABC2-B3A1-496A-AF77-A95C5790577E}"/>
              </a:ext>
            </a:extLst>
          </p:cNvPr>
          <p:cNvSpPr txBox="1"/>
          <p:nvPr/>
        </p:nvSpPr>
        <p:spPr>
          <a:xfrm>
            <a:off x="6096000" y="2351775"/>
            <a:ext cx="22944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/>
              <a:t>Medium sized microplastics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6111819-E2C7-4574-92D7-6CA2011B249A}"/>
              </a:ext>
            </a:extLst>
          </p:cNvPr>
          <p:cNvSpPr txBox="1"/>
          <p:nvPr/>
        </p:nvSpPr>
        <p:spPr>
          <a:xfrm>
            <a:off x="6153736" y="3842263"/>
            <a:ext cx="9208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/>
              <a:t>0.1 mm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F156BD7-656A-47C1-83DF-044F60690510}"/>
              </a:ext>
            </a:extLst>
          </p:cNvPr>
          <p:cNvSpPr txBox="1"/>
          <p:nvPr/>
        </p:nvSpPr>
        <p:spPr>
          <a:xfrm>
            <a:off x="409087" y="920684"/>
            <a:ext cx="90082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b="1">
                <a:latin typeface="Century Gothic" panose="020B0502020202020204" pitchFamily="34" charset="0"/>
              </a:rPr>
              <a:t>Zoom in 10x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949E0C17-861D-4523-81B1-FCFAAA7C7781}"/>
              </a:ext>
            </a:extLst>
          </p:cNvPr>
          <p:cNvGrpSpPr/>
          <p:nvPr/>
        </p:nvGrpSpPr>
        <p:grpSpPr>
          <a:xfrm>
            <a:off x="6009098" y="3632023"/>
            <a:ext cx="2532152" cy="2994561"/>
            <a:chOff x="10762519" y="2342750"/>
            <a:chExt cx="3240854" cy="3273637"/>
          </a:xfrm>
        </p:grpSpPr>
        <p:pic>
          <p:nvPicPr>
            <p:cNvPr id="17" name="Picture 16" descr="Diagram&#10;&#10;Description automatically generated">
              <a:extLst>
                <a:ext uri="{FF2B5EF4-FFF2-40B4-BE49-F238E27FC236}">
                  <a16:creationId xmlns:a16="http://schemas.microsoft.com/office/drawing/2014/main" id="{EC53599B-3431-4F52-921E-837C4E9A4A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6529" r="19147"/>
            <a:stretch/>
          </p:blipFill>
          <p:spPr>
            <a:xfrm rot="7376639">
              <a:off x="10927605" y="2177664"/>
              <a:ext cx="2910682" cy="3240854"/>
            </a:xfrm>
            <a:prstGeom prst="rect">
              <a:avLst/>
            </a:prstGeom>
            <a:effectLst/>
          </p:spPr>
        </p:pic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9CBF6EFE-48B3-4A64-A98E-38820B42A015}"/>
                </a:ext>
              </a:extLst>
            </p:cNvPr>
            <p:cNvSpPr/>
            <p:nvPr/>
          </p:nvSpPr>
          <p:spPr>
            <a:xfrm>
              <a:off x="11105626" y="4597236"/>
              <a:ext cx="2813550" cy="101915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2FF1920-DA09-485E-AB32-72631EA95420}"/>
              </a:ext>
            </a:extLst>
          </p:cNvPr>
          <p:cNvCxnSpPr/>
          <p:nvPr/>
        </p:nvCxnSpPr>
        <p:spPr>
          <a:xfrm>
            <a:off x="6250185" y="5708010"/>
            <a:ext cx="2957612" cy="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2BB3DB33-2E78-4C37-AE3D-878C01C5A649}"/>
              </a:ext>
            </a:extLst>
          </p:cNvPr>
          <p:cNvSpPr txBox="1"/>
          <p:nvPr/>
        </p:nvSpPr>
        <p:spPr>
          <a:xfrm>
            <a:off x="6767224" y="4971480"/>
            <a:ext cx="22944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/>
              <a:t>An amoeba</a:t>
            </a:r>
          </a:p>
        </p:txBody>
      </p:sp>
    </p:spTree>
    <p:extLst>
      <p:ext uri="{BB962C8B-B14F-4D97-AF65-F5344CB8AC3E}">
        <p14:creationId xmlns:p14="http://schemas.microsoft.com/office/powerpoint/2010/main" val="35421013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BBBEA61B-DFF1-4207-BA5C-43BEFB46E1DA}"/>
              </a:ext>
            </a:extLst>
          </p:cNvPr>
          <p:cNvSpPr/>
          <p:nvPr/>
        </p:nvSpPr>
        <p:spPr>
          <a:xfrm>
            <a:off x="5647271" y="2081233"/>
            <a:ext cx="5897366" cy="3626777"/>
          </a:xfrm>
          <a:prstGeom prst="roundRect">
            <a:avLst>
              <a:gd name="adj" fmla="val 6752"/>
            </a:avLst>
          </a:prstGeom>
          <a:solidFill>
            <a:schemeClr val="bg1"/>
          </a:solidFill>
          <a:ln w="285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>
              <a:solidFill>
                <a:schemeClr val="tx1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1352193-1415-4C34-B3F2-6FA737CCF053}"/>
              </a:ext>
            </a:extLst>
          </p:cNvPr>
          <p:cNvSpPr txBox="1"/>
          <p:nvPr/>
        </p:nvSpPr>
        <p:spPr>
          <a:xfrm>
            <a:off x="310307" y="1718111"/>
            <a:ext cx="477641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>
                <a:latin typeface="Century Gothic" panose="020B0502020202020204" pitchFamily="34" charset="0"/>
              </a:rPr>
              <a:t>To see objects smaller than 0.1 mm, you need a microscope.</a:t>
            </a:r>
          </a:p>
        </p:txBody>
      </p:sp>
      <p:graphicFrame>
        <p:nvGraphicFramePr>
          <p:cNvPr id="9" name="Table 9">
            <a:extLst>
              <a:ext uri="{FF2B5EF4-FFF2-40B4-BE49-F238E27FC236}">
                <a16:creationId xmlns:a16="http://schemas.microsoft.com/office/drawing/2014/main" id="{AAF7B4F9-1DF4-4AB9-8C64-F5ABFD015FF9}"/>
              </a:ext>
            </a:extLst>
          </p:cNvPr>
          <p:cNvGraphicFramePr>
            <a:graphicFrameLocks noGrp="1"/>
          </p:cNvGraphicFramePr>
          <p:nvPr/>
        </p:nvGraphicFramePr>
        <p:xfrm>
          <a:off x="6273912" y="3544847"/>
          <a:ext cx="2402040" cy="41441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80408">
                  <a:extLst>
                    <a:ext uri="{9D8B030D-6E8A-4147-A177-3AD203B41FA5}">
                      <a16:colId xmlns:a16="http://schemas.microsoft.com/office/drawing/2014/main" val="2227371769"/>
                    </a:ext>
                  </a:extLst>
                </a:gridCol>
                <a:gridCol w="480408">
                  <a:extLst>
                    <a:ext uri="{9D8B030D-6E8A-4147-A177-3AD203B41FA5}">
                      <a16:colId xmlns:a16="http://schemas.microsoft.com/office/drawing/2014/main" val="485101190"/>
                    </a:ext>
                  </a:extLst>
                </a:gridCol>
                <a:gridCol w="480408">
                  <a:extLst>
                    <a:ext uri="{9D8B030D-6E8A-4147-A177-3AD203B41FA5}">
                      <a16:colId xmlns:a16="http://schemas.microsoft.com/office/drawing/2014/main" val="3947835238"/>
                    </a:ext>
                  </a:extLst>
                </a:gridCol>
                <a:gridCol w="480408">
                  <a:extLst>
                    <a:ext uri="{9D8B030D-6E8A-4147-A177-3AD203B41FA5}">
                      <a16:colId xmlns:a16="http://schemas.microsoft.com/office/drawing/2014/main" val="4093299042"/>
                    </a:ext>
                  </a:extLst>
                </a:gridCol>
                <a:gridCol w="480408">
                  <a:extLst>
                    <a:ext uri="{9D8B030D-6E8A-4147-A177-3AD203B41FA5}">
                      <a16:colId xmlns:a16="http://schemas.microsoft.com/office/drawing/2014/main" val="2074534753"/>
                    </a:ext>
                  </a:extLst>
                </a:gridCol>
              </a:tblGrid>
              <a:tr h="414413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73956449"/>
                  </a:ext>
                </a:extLst>
              </a:tr>
            </a:tbl>
          </a:graphicData>
        </a:graphic>
      </p:graphicFrame>
      <p:graphicFrame>
        <p:nvGraphicFramePr>
          <p:cNvPr id="36" name="Table 9">
            <a:extLst>
              <a:ext uri="{FF2B5EF4-FFF2-40B4-BE49-F238E27FC236}">
                <a16:creationId xmlns:a16="http://schemas.microsoft.com/office/drawing/2014/main" id="{EB57D2C3-F079-48B6-88D3-BBC51A272972}"/>
              </a:ext>
            </a:extLst>
          </p:cNvPr>
          <p:cNvGraphicFramePr>
            <a:graphicFrameLocks noGrp="1"/>
          </p:cNvGraphicFramePr>
          <p:nvPr/>
        </p:nvGraphicFramePr>
        <p:xfrm>
          <a:off x="8675952" y="3544846"/>
          <a:ext cx="2402040" cy="41441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80408">
                  <a:extLst>
                    <a:ext uri="{9D8B030D-6E8A-4147-A177-3AD203B41FA5}">
                      <a16:colId xmlns:a16="http://schemas.microsoft.com/office/drawing/2014/main" val="2227371769"/>
                    </a:ext>
                  </a:extLst>
                </a:gridCol>
                <a:gridCol w="480408">
                  <a:extLst>
                    <a:ext uri="{9D8B030D-6E8A-4147-A177-3AD203B41FA5}">
                      <a16:colId xmlns:a16="http://schemas.microsoft.com/office/drawing/2014/main" val="485101190"/>
                    </a:ext>
                  </a:extLst>
                </a:gridCol>
                <a:gridCol w="480408">
                  <a:extLst>
                    <a:ext uri="{9D8B030D-6E8A-4147-A177-3AD203B41FA5}">
                      <a16:colId xmlns:a16="http://schemas.microsoft.com/office/drawing/2014/main" val="3947835238"/>
                    </a:ext>
                  </a:extLst>
                </a:gridCol>
                <a:gridCol w="480408">
                  <a:extLst>
                    <a:ext uri="{9D8B030D-6E8A-4147-A177-3AD203B41FA5}">
                      <a16:colId xmlns:a16="http://schemas.microsoft.com/office/drawing/2014/main" val="4093299042"/>
                    </a:ext>
                  </a:extLst>
                </a:gridCol>
                <a:gridCol w="480408">
                  <a:extLst>
                    <a:ext uri="{9D8B030D-6E8A-4147-A177-3AD203B41FA5}">
                      <a16:colId xmlns:a16="http://schemas.microsoft.com/office/drawing/2014/main" val="2074534753"/>
                    </a:ext>
                  </a:extLst>
                </a:gridCol>
              </a:tblGrid>
              <a:tr h="414413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73956449"/>
                  </a:ext>
                </a:extLst>
              </a:tr>
            </a:tbl>
          </a:graphicData>
        </a:graphic>
      </p:graphicFrame>
      <p:sp>
        <p:nvSpPr>
          <p:cNvPr id="11" name="Rectangle 10">
            <a:extLst>
              <a:ext uri="{FF2B5EF4-FFF2-40B4-BE49-F238E27FC236}">
                <a16:creationId xmlns:a16="http://schemas.microsoft.com/office/drawing/2014/main" id="{19528217-1473-46FD-AD80-7201F6ACD64E}"/>
              </a:ext>
            </a:extLst>
          </p:cNvPr>
          <p:cNvSpPr/>
          <p:nvPr/>
        </p:nvSpPr>
        <p:spPr>
          <a:xfrm>
            <a:off x="6096000" y="3728276"/>
            <a:ext cx="5116694" cy="3693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BB7CCD0A-C745-4263-AF9C-73F47718050D}"/>
              </a:ext>
            </a:extLst>
          </p:cNvPr>
          <p:cNvCxnSpPr>
            <a:cxnSpLocks/>
          </p:cNvCxnSpPr>
          <p:nvPr/>
        </p:nvCxnSpPr>
        <p:spPr>
          <a:xfrm>
            <a:off x="6250185" y="3823922"/>
            <a:ext cx="564487" cy="0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Freeform: Shape 37">
            <a:extLst>
              <a:ext uri="{FF2B5EF4-FFF2-40B4-BE49-F238E27FC236}">
                <a16:creationId xmlns:a16="http://schemas.microsoft.com/office/drawing/2014/main" id="{A50B424E-9724-4B88-96BA-ADF67E7A7EFF}"/>
              </a:ext>
            </a:extLst>
          </p:cNvPr>
          <p:cNvSpPr/>
          <p:nvPr/>
        </p:nvSpPr>
        <p:spPr>
          <a:xfrm>
            <a:off x="6273912" y="3016446"/>
            <a:ext cx="540760" cy="414413"/>
          </a:xfrm>
          <a:custGeom>
            <a:avLst/>
            <a:gdLst>
              <a:gd name="connsiteX0" fmla="*/ 102741 w 934948"/>
              <a:gd name="connsiteY0" fmla="*/ 0 h 585627"/>
              <a:gd name="connsiteX1" fmla="*/ 102741 w 934948"/>
              <a:gd name="connsiteY1" fmla="*/ 0 h 585627"/>
              <a:gd name="connsiteX2" fmla="*/ 0 w 934948"/>
              <a:gd name="connsiteY2" fmla="*/ 431515 h 585627"/>
              <a:gd name="connsiteX3" fmla="*/ 369869 w 934948"/>
              <a:gd name="connsiteY3" fmla="*/ 585627 h 585627"/>
              <a:gd name="connsiteX4" fmla="*/ 934948 w 934948"/>
              <a:gd name="connsiteY4" fmla="*/ 452063 h 585627"/>
              <a:gd name="connsiteX5" fmla="*/ 893851 w 934948"/>
              <a:gd name="connsiteY5" fmla="*/ 41097 h 585627"/>
              <a:gd name="connsiteX6" fmla="*/ 102741 w 934948"/>
              <a:gd name="connsiteY6" fmla="*/ 0 h 585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34948" h="585627">
                <a:moveTo>
                  <a:pt x="102741" y="0"/>
                </a:moveTo>
                <a:lnTo>
                  <a:pt x="102741" y="0"/>
                </a:lnTo>
                <a:lnTo>
                  <a:pt x="0" y="431515"/>
                </a:lnTo>
                <a:lnTo>
                  <a:pt x="369869" y="585627"/>
                </a:lnTo>
                <a:lnTo>
                  <a:pt x="934948" y="452063"/>
                </a:lnTo>
                <a:lnTo>
                  <a:pt x="893851" y="41097"/>
                </a:lnTo>
                <a:lnTo>
                  <a:pt x="102741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894ABC2-B3A1-496A-AF77-A95C5790577E}"/>
              </a:ext>
            </a:extLst>
          </p:cNvPr>
          <p:cNvSpPr txBox="1"/>
          <p:nvPr/>
        </p:nvSpPr>
        <p:spPr>
          <a:xfrm>
            <a:off x="6096000" y="2351775"/>
            <a:ext cx="22944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/>
              <a:t>Small</a:t>
            </a:r>
          </a:p>
          <a:p>
            <a:r>
              <a:rPr lang="en-GB"/>
              <a:t>microplastics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6111819-E2C7-4574-92D7-6CA2011B249A}"/>
              </a:ext>
            </a:extLst>
          </p:cNvPr>
          <p:cNvSpPr txBox="1"/>
          <p:nvPr/>
        </p:nvSpPr>
        <p:spPr>
          <a:xfrm>
            <a:off x="6047859" y="3842110"/>
            <a:ext cx="10555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/>
              <a:t>10 µm</a:t>
            </a:r>
          </a:p>
          <a:p>
            <a:pPr algn="ctr"/>
            <a:r>
              <a:rPr lang="en-GB"/>
              <a:t>0.01 mm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F156BD7-656A-47C1-83DF-044F60690510}"/>
              </a:ext>
            </a:extLst>
          </p:cNvPr>
          <p:cNvSpPr txBox="1"/>
          <p:nvPr/>
        </p:nvSpPr>
        <p:spPr>
          <a:xfrm>
            <a:off x="409087" y="920684"/>
            <a:ext cx="90082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b="1">
                <a:latin typeface="Century Gothic" panose="020B0502020202020204" pitchFamily="34" charset="0"/>
              </a:rPr>
              <a:t>Zoom in 10x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2FF1920-DA09-485E-AB32-72631EA95420}"/>
              </a:ext>
            </a:extLst>
          </p:cNvPr>
          <p:cNvCxnSpPr/>
          <p:nvPr/>
        </p:nvCxnSpPr>
        <p:spPr>
          <a:xfrm>
            <a:off x="6250185" y="5708010"/>
            <a:ext cx="2957612" cy="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4F62BC0B-082C-420C-8F6E-46C429D5FB2C}"/>
              </a:ext>
            </a:extLst>
          </p:cNvPr>
          <p:cNvSpPr txBox="1"/>
          <p:nvPr/>
        </p:nvSpPr>
        <p:spPr>
          <a:xfrm>
            <a:off x="10485925" y="3780214"/>
            <a:ext cx="10555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/>
              <a:t>100 µm</a:t>
            </a:r>
          </a:p>
          <a:p>
            <a:pPr algn="ctr"/>
            <a:r>
              <a:rPr lang="en-GB"/>
              <a:t>0.1 mm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A49C6D4-1314-4F8C-A020-6DBC3212D6A3}"/>
              </a:ext>
            </a:extLst>
          </p:cNvPr>
          <p:cNvSpPr txBox="1"/>
          <p:nvPr/>
        </p:nvSpPr>
        <p:spPr>
          <a:xfrm>
            <a:off x="300829" y="3875213"/>
            <a:ext cx="546322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>
                <a:latin typeface="Century Gothic" panose="020B0502020202020204" pitchFamily="34" charset="0"/>
              </a:rPr>
              <a:t>We use a unit called a micrometre (µm) to measure lengths this small.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B4E00256-19BB-447C-9E3B-2D676170175E}"/>
              </a:ext>
            </a:extLst>
          </p:cNvPr>
          <p:cNvSpPr/>
          <p:nvPr/>
        </p:nvSpPr>
        <p:spPr>
          <a:xfrm>
            <a:off x="254000" y="6295946"/>
            <a:ext cx="11937999" cy="438582"/>
          </a:xfrm>
          <a:prstGeom prst="rect">
            <a:avLst/>
          </a:prstGeom>
          <a:solidFill>
            <a:srgbClr val="F7EF5C"/>
          </a:solidFill>
        </p:spPr>
        <p:txBody>
          <a:bodyPr wrap="square" lIns="68580" tIns="34290" rIns="68580" bIns="34290" anchor="t">
            <a:spAutoFit/>
          </a:bodyPr>
          <a:lstStyle/>
          <a:p>
            <a:r>
              <a:rPr lang="en-GB" sz="2400">
                <a:latin typeface="Century Gothic" panose="020B0502020202020204" pitchFamily="34" charset="0"/>
              </a:rPr>
              <a:t>How many micrometres are in 1 mm?</a:t>
            </a:r>
            <a:endParaRPr lang="en-US" sz="2400">
              <a:latin typeface="Century Gothic" panose="020B0502020202020204" pitchFamily="34" charset="0"/>
            </a:endParaRP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F954BB56-894D-41F9-9E37-CB0A8B23569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28" t="36309" r="80065" b="43264"/>
          <a:stretch/>
        </p:blipFill>
        <p:spPr>
          <a:xfrm>
            <a:off x="6174299" y="4549968"/>
            <a:ext cx="1753837" cy="1170170"/>
          </a:xfrm>
          <a:prstGeom prst="rect">
            <a:avLst/>
          </a:prstGeom>
        </p:spPr>
      </p:pic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8B5F1A7E-3030-4127-B227-8FDE5FAC66D7}"/>
              </a:ext>
            </a:extLst>
          </p:cNvPr>
          <p:cNvCxnSpPr/>
          <p:nvPr/>
        </p:nvCxnSpPr>
        <p:spPr>
          <a:xfrm>
            <a:off x="6096000" y="5708010"/>
            <a:ext cx="2957612" cy="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8B5A83C9-79F9-41C3-9DB4-FF2EBFED6388}"/>
              </a:ext>
            </a:extLst>
          </p:cNvPr>
          <p:cNvSpPr txBox="1"/>
          <p:nvPr/>
        </p:nvSpPr>
        <p:spPr>
          <a:xfrm>
            <a:off x="7817317" y="5260207"/>
            <a:ext cx="22944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/>
              <a:t>Skin cell</a:t>
            </a:r>
          </a:p>
        </p:txBody>
      </p:sp>
    </p:spTree>
    <p:extLst>
      <p:ext uri="{BB962C8B-B14F-4D97-AF65-F5344CB8AC3E}">
        <p14:creationId xmlns:p14="http://schemas.microsoft.com/office/powerpoint/2010/main" val="457522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</p:bld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A07B38190BFF541A231F7D62D9BCF00" ma:contentTypeVersion="12" ma:contentTypeDescription="Create a new document." ma:contentTypeScope="" ma:versionID="4721f5dc57dcf6a8668f626a7d9517bb">
  <xsd:schema xmlns:xsd="http://www.w3.org/2001/XMLSchema" xmlns:xs="http://www.w3.org/2001/XMLSchema" xmlns:p="http://schemas.microsoft.com/office/2006/metadata/properties" xmlns:ns2="cef3232c-b6af-437e-ae9f-c6ecd9af8d41" xmlns:ns3="ff3d860b-97a0-44a6-bb5f-b175acd50800" targetNamespace="http://schemas.microsoft.com/office/2006/metadata/properties" ma:root="true" ma:fieldsID="069f63bbc2c932e0a855289e02d9a360" ns2:_="" ns3:_="">
    <xsd:import namespace="cef3232c-b6af-437e-ae9f-c6ecd9af8d41"/>
    <xsd:import namespace="ff3d860b-97a0-44a6-bb5f-b175acd5080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f3232c-b6af-437e-ae9f-c6ecd9af8d4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f3d860b-97a0-44a6-bb5f-b175acd50800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49C0ED07-51D2-4231-9025-DC7370803DC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533686A-B914-48A7-ACE4-BCD36CEBB634}"/>
</file>

<file path=customXml/itemProps3.xml><?xml version="1.0" encoding="utf-8"?>
<ds:datastoreItem xmlns:ds="http://schemas.openxmlformats.org/officeDocument/2006/customXml" ds:itemID="{048EC280-1B14-4939-834C-D159A299717A}">
  <ds:schemaRefs>
    <ds:schemaRef ds:uri="f394e9b0-6f8b-40d8-8976-8489f5e4e9bb"/>
    <ds:schemaRef ds:uri="http://www.w3.org/XML/1998/namespace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purl.org/dc/dcmitype/"/>
    <ds:schemaRef ds:uri="http://purl.org/dc/terms/"/>
    <ds:schemaRef ds:uri="http://schemas.microsoft.com/office/infopath/2007/PartnerControls"/>
    <ds:schemaRef ds:uri="http://schemas.openxmlformats.org/package/2006/metadata/core-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402</Words>
  <Application>Microsoft Office PowerPoint</Application>
  <PresentationFormat>Widescreen</PresentationFormat>
  <Paragraphs>71</Paragraphs>
  <Slides>13</Slides>
  <Notes>6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21" baseType="lpstr">
      <vt:lpstr>Arial</vt:lpstr>
      <vt:lpstr>Calibri</vt:lpstr>
      <vt:lpstr>Calibri Light</vt:lpstr>
      <vt:lpstr>Century Gothic</vt:lpstr>
      <vt:lpstr>Tahoma</vt:lpstr>
      <vt:lpstr>Tema do Office</vt:lpstr>
      <vt:lpstr>Bitmap Image</vt:lpstr>
      <vt:lpstr>Imagem de Mapa de Bits</vt:lpstr>
      <vt:lpstr>Microplastics</vt:lpstr>
      <vt:lpstr>PowerPoint Presentation</vt:lpstr>
      <vt:lpstr>Invent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>CONNECT [ ]</Manager>
  <Company>funded by the European Union no. 872814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CONNECT [04 LESSON Energy savers CARE]</dc:title>
  <dc:subject>Open schooling curriculum materials</dc:subject>
  <dc:creator>CONNECT [Gemma Young &amp; Tony Sherborne, Mastery Science]</dc:creator>
  <cp:keywords>inclusive, open schooling, engaging, future-oriented science</cp:keywords>
  <dc:description>"CONNECT_x000d_
Communication Leader: LOBA - Candela Bravo_x000d_
Scientific Coordinator: OU - Ale Okada_x000d_
Project Coordinator: EXUS - George Kolionis"</dc:description>
  <cp:lastModifiedBy>Gemma Young</cp:lastModifiedBy>
  <cp:revision>1</cp:revision>
  <dcterms:created xsi:type="dcterms:W3CDTF">2020-08-28T07:46:00Z</dcterms:created>
  <dcterms:modified xsi:type="dcterms:W3CDTF">2022-04-07T09:48:02Z</dcterms:modified>
  <cp:category>Open schooling, curriculum materials, CCBYSA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2070-11.2.0.9665</vt:lpwstr>
  </property>
  <property fmtid="{D5CDD505-2E9C-101B-9397-08002B2CF9AE}" pid="3" name="ContentTypeId">
    <vt:lpwstr>0x010100EA07B38190BFF541A231F7D62D9BCF00</vt:lpwstr>
  </property>
</Properties>
</file>