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modernComment_10D_3E8EDC75.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7"/>
  </p:notesMasterIdLst>
  <p:sldIdLst>
    <p:sldId id="269" r:id="rId5"/>
    <p:sldId id="270" r:id="rId6"/>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6" userDrawn="1">
          <p15:clr>
            <a:srgbClr val="A4A3A4"/>
          </p15:clr>
        </p15:guide>
        <p15:guide id="2" pos="187" userDrawn="1">
          <p15:clr>
            <a:srgbClr val="A4A3A4"/>
          </p15:clr>
        </p15:guide>
        <p15:guide id="3" pos="411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3DDCDD7-9D13-6DB3-652B-2BE3D921AC86}" name="Gemma Young" initials="GY" userId="652694ebf482f56f" providerId="Windows Live"/>
  <p188:author id="{E47613ED-A72D-5335-E2A0-F830D55AC15B}" name="MS Director" initials="MD" userId="S::msdirector@masteryscience.onmicrosoft.com::94ded8be-1f52-4f6c-9c46-5b7405c8e43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emma Young" initials="GY" lastIdx="28" clrIdx="0">
    <p:extLst>
      <p:ext uri="{19B8F6BF-5375-455C-9EA6-DF929625EA0E}">
        <p15:presenceInfo xmlns:p15="http://schemas.microsoft.com/office/powerpoint/2012/main" userId="652694ebf482f56f" providerId="Windows Live"/>
      </p:ext>
    </p:extLst>
  </p:cmAuthor>
  <p:cmAuthor id="2" name="MS Director" initials="MD" lastIdx="12" clrIdx="1">
    <p:extLst>
      <p:ext uri="{19B8F6BF-5375-455C-9EA6-DF929625EA0E}">
        <p15:presenceInfo xmlns:p15="http://schemas.microsoft.com/office/powerpoint/2012/main" userId="S::tonysherborne@masteryscience.onmicrosoft.com::94ded8be-1f52-4f6c-9c46-5b7405c8e432" providerId="AD"/>
      </p:ext>
    </p:extLst>
  </p:cmAuthor>
  <p:cmAuthor id="3" name="MS Director" initials="MD [2]" lastIdx="20" clrIdx="2">
    <p:extLst>
      <p:ext uri="{19B8F6BF-5375-455C-9EA6-DF929625EA0E}">
        <p15:presenceInfo xmlns:p15="http://schemas.microsoft.com/office/powerpoint/2012/main" userId="S::msdirector@masteryscience.onmicrosoft.com::94ded8be-1f52-4f6c-9c46-5b7405c8e43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67D8"/>
    <a:srgbClr val="9E5DB9"/>
    <a:srgbClr val="F95D95"/>
    <a:srgbClr val="4A65D8"/>
    <a:srgbClr val="E5E1F6"/>
    <a:srgbClr val="B68CD0"/>
    <a:srgbClr val="FBDCE7"/>
    <a:srgbClr val="FDC4D9"/>
    <a:srgbClr val="FC9ABD"/>
    <a:srgbClr val="D9DF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0AE95C-7D30-4E96-9AE3-E06628F451EE}" v="224" dt="2022-04-07T08:39:28.7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30" d="100"/>
          <a:sy n="130" d="100"/>
        </p:scale>
        <p:origin x="1116" y="-48"/>
      </p:cViewPr>
      <p:guideLst>
        <p:guide orient="horz" pos="376"/>
        <p:guide pos="187"/>
        <p:guide pos="411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13"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5" Type="http://schemas.microsoft.com/office/2018/10/relationships/authors" Target="authors.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mma" userId="S::youngg123_hotmail.com#ext#@masteryscience.onmicrosoft.com::dddf1b9d-d09d-4689-bdef-6a9e9a57eeb9" providerId="AD" clId="Web-{18D59732-B8B4-4A3D-9D15-15374E3FBD80}"/>
    <pc:docChg chg="modSld">
      <pc:chgData name="Gemma" userId="S::youngg123_hotmail.com#ext#@masteryscience.onmicrosoft.com::dddf1b9d-d09d-4689-bdef-6a9e9a57eeb9" providerId="AD" clId="Web-{18D59732-B8B4-4A3D-9D15-15374E3FBD80}" dt="2022-03-29T08:31:44.535" v="15" actId="20577"/>
      <pc:docMkLst>
        <pc:docMk/>
      </pc:docMkLst>
      <pc:sldChg chg="modSp modCm">
        <pc:chgData name="Gemma" userId="S::youngg123_hotmail.com#ext#@masteryscience.onmicrosoft.com::dddf1b9d-d09d-4689-bdef-6a9e9a57eeb9" providerId="AD" clId="Web-{18D59732-B8B4-4A3D-9D15-15374E3FBD80}" dt="2022-03-29T08:31:44.535" v="15" actId="20577"/>
        <pc:sldMkLst>
          <pc:docMk/>
          <pc:sldMk cId="1049549941" sldId="269"/>
        </pc:sldMkLst>
        <pc:spChg chg="mod">
          <ac:chgData name="Gemma" userId="S::youngg123_hotmail.com#ext#@masteryscience.onmicrosoft.com::dddf1b9d-d09d-4689-bdef-6a9e9a57eeb9" providerId="AD" clId="Web-{18D59732-B8B4-4A3D-9D15-15374E3FBD80}" dt="2022-03-29T08:31:21.957" v="9" actId="20577"/>
          <ac:spMkLst>
            <pc:docMk/>
            <pc:sldMk cId="1049549941" sldId="269"/>
            <ac:spMk id="7" creationId="{389BA5A5-F8E5-45D0-B22B-0844DABC8EA2}"/>
          </ac:spMkLst>
        </pc:spChg>
        <pc:spChg chg="mod">
          <ac:chgData name="Gemma" userId="S::youngg123_hotmail.com#ext#@masteryscience.onmicrosoft.com::dddf1b9d-d09d-4689-bdef-6a9e9a57eeb9" providerId="AD" clId="Web-{18D59732-B8B4-4A3D-9D15-15374E3FBD80}" dt="2022-03-29T08:31:44.535" v="15" actId="20577"/>
          <ac:spMkLst>
            <pc:docMk/>
            <pc:sldMk cId="1049549941" sldId="269"/>
            <ac:spMk id="9" creationId="{8626039C-3583-4B4D-8F5C-DB29D07C5AAF}"/>
          </ac:spMkLst>
        </pc:spChg>
      </pc:sldChg>
    </pc:docChg>
  </pc:docChgLst>
  <pc:docChgLst>
    <pc:chgData clId="Web-{8A676282-D8DD-4438-B7D9-64562CA7A8FD}"/>
    <pc:docChg chg="modSld">
      <pc:chgData name="" userId="" providerId="" clId="Web-{8A676282-D8DD-4438-B7D9-64562CA7A8FD}" dt="2022-03-29T08:28:14.768" v="12" actId="20577"/>
      <pc:docMkLst>
        <pc:docMk/>
      </pc:docMkLst>
      <pc:sldChg chg="modSp">
        <pc:chgData name="" userId="" providerId="" clId="Web-{8A676282-D8DD-4438-B7D9-64562CA7A8FD}" dt="2022-03-29T08:28:14.768" v="12" actId="20577"/>
        <pc:sldMkLst>
          <pc:docMk/>
          <pc:sldMk cId="1049549941" sldId="269"/>
        </pc:sldMkLst>
        <pc:spChg chg="mod">
          <ac:chgData name="" userId="" providerId="" clId="Web-{8A676282-D8DD-4438-B7D9-64562CA7A8FD}" dt="2022-03-29T08:28:14.768" v="12" actId="20577"/>
          <ac:spMkLst>
            <pc:docMk/>
            <pc:sldMk cId="1049549941" sldId="269"/>
            <ac:spMk id="2" creationId="{DBF46F05-08BC-49DB-B4F1-DF1F4EEB4C66}"/>
          </ac:spMkLst>
        </pc:spChg>
      </pc:sldChg>
    </pc:docChg>
  </pc:docChgLst>
  <pc:docChgLst>
    <pc:chgData name="Gemma Young" userId="652694ebf482f56f" providerId="LiveId" clId="{650AE95C-7D30-4E96-9AE3-E06628F451EE}"/>
    <pc:docChg chg="undo custSel modSld">
      <pc:chgData name="Gemma Young" userId="652694ebf482f56f" providerId="LiveId" clId="{650AE95C-7D30-4E96-9AE3-E06628F451EE}" dt="2022-04-07T09:00:16.420" v="1062"/>
      <pc:docMkLst>
        <pc:docMk/>
      </pc:docMkLst>
      <pc:sldChg chg="addSp delSp modSp mod addCm delCm modCm">
        <pc:chgData name="Gemma Young" userId="652694ebf482f56f" providerId="LiveId" clId="{650AE95C-7D30-4E96-9AE3-E06628F451EE}" dt="2022-04-07T09:00:16.420" v="1062"/>
        <pc:sldMkLst>
          <pc:docMk/>
          <pc:sldMk cId="1049549941" sldId="269"/>
        </pc:sldMkLst>
        <pc:spChg chg="mod">
          <ac:chgData name="Gemma Young" userId="652694ebf482f56f" providerId="LiveId" clId="{650AE95C-7D30-4E96-9AE3-E06628F451EE}" dt="2022-04-06T15:17:32.196" v="683" actId="313"/>
          <ac:spMkLst>
            <pc:docMk/>
            <pc:sldMk cId="1049549941" sldId="269"/>
            <ac:spMk id="3" creationId="{3C93A576-1264-46AB-BA8E-53678813EF2E}"/>
          </ac:spMkLst>
        </pc:spChg>
        <pc:spChg chg="mod">
          <ac:chgData name="Gemma Young" userId="652694ebf482f56f" providerId="LiveId" clId="{650AE95C-7D30-4E96-9AE3-E06628F451EE}" dt="2022-04-07T08:59:06.255" v="1051" actId="20577"/>
          <ac:spMkLst>
            <pc:docMk/>
            <pc:sldMk cId="1049549941" sldId="269"/>
            <ac:spMk id="7" creationId="{389BA5A5-F8E5-45D0-B22B-0844DABC8EA2}"/>
          </ac:spMkLst>
        </pc:spChg>
        <pc:spChg chg="add mod">
          <ac:chgData name="Gemma Young" userId="652694ebf482f56f" providerId="LiveId" clId="{650AE95C-7D30-4E96-9AE3-E06628F451EE}" dt="2022-03-16T17:05:49.099" v="572" actId="20577"/>
          <ac:spMkLst>
            <pc:docMk/>
            <pc:sldMk cId="1049549941" sldId="269"/>
            <ac:spMk id="9" creationId="{8626039C-3583-4B4D-8F5C-DB29D07C5AAF}"/>
          </ac:spMkLst>
        </pc:spChg>
        <pc:spChg chg="add del">
          <ac:chgData name="Gemma Young" userId="652694ebf482f56f" providerId="LiveId" clId="{650AE95C-7D30-4E96-9AE3-E06628F451EE}" dt="2022-03-16T17:02:46.319" v="560" actId="478"/>
          <ac:spMkLst>
            <pc:docMk/>
            <pc:sldMk cId="1049549941" sldId="269"/>
            <ac:spMk id="11" creationId="{2F1CA05C-4BA6-4668-BB6A-F6F56C567DF4}"/>
          </ac:spMkLst>
        </pc:spChg>
        <pc:picChg chg="add mod ord">
          <ac:chgData name="Gemma Young" userId="652694ebf482f56f" providerId="LiveId" clId="{650AE95C-7D30-4E96-9AE3-E06628F451EE}" dt="2022-04-06T15:17:02.157" v="675" actId="1076"/>
          <ac:picMkLst>
            <pc:docMk/>
            <pc:sldMk cId="1049549941" sldId="269"/>
            <ac:picMk id="5" creationId="{06E8B2DD-1FD3-4CFB-8C65-29E4E81D7581}"/>
          </ac:picMkLst>
        </pc:picChg>
        <pc:picChg chg="add mod modCrop">
          <ac:chgData name="Gemma Young" userId="652694ebf482f56f" providerId="LiveId" clId="{650AE95C-7D30-4E96-9AE3-E06628F451EE}" dt="2022-04-06T15:17:17.346" v="680" actId="1076"/>
          <ac:picMkLst>
            <pc:docMk/>
            <pc:sldMk cId="1049549941" sldId="269"/>
            <ac:picMk id="10" creationId="{9906E400-6989-45EC-B1B9-D0EA9BDF8341}"/>
          </ac:picMkLst>
        </pc:picChg>
        <pc:picChg chg="add del mod">
          <ac:chgData name="Gemma Young" userId="652694ebf482f56f" providerId="LiveId" clId="{650AE95C-7D30-4E96-9AE3-E06628F451EE}" dt="2022-03-16T16:52:23.851" v="313" actId="478"/>
          <ac:picMkLst>
            <pc:docMk/>
            <pc:sldMk cId="1049549941" sldId="269"/>
            <ac:picMk id="1026" creationId="{DB6E51F8-FF48-4B03-9E07-EA94978B811E}"/>
          </ac:picMkLst>
        </pc:picChg>
        <pc:picChg chg="add del mod">
          <ac:chgData name="Gemma Young" userId="652694ebf482f56f" providerId="LiveId" clId="{650AE95C-7D30-4E96-9AE3-E06628F451EE}" dt="2022-04-06T15:15:49.344" v="660" actId="478"/>
          <ac:picMkLst>
            <pc:docMk/>
            <pc:sldMk cId="1049549941" sldId="269"/>
            <ac:picMk id="1028" creationId="{9B184016-5EC2-4ED1-8B4A-BAA85A9D54EA}"/>
          </ac:picMkLst>
        </pc:picChg>
        <pc:picChg chg="add del mod">
          <ac:chgData name="Gemma Young" userId="652694ebf482f56f" providerId="LiveId" clId="{650AE95C-7D30-4E96-9AE3-E06628F451EE}" dt="2022-03-16T17:05:36.718" v="566" actId="478"/>
          <ac:picMkLst>
            <pc:docMk/>
            <pc:sldMk cId="1049549941" sldId="269"/>
            <ac:picMk id="1030" creationId="{77ADB218-0CEE-440E-946B-E4550B23C077}"/>
          </ac:picMkLst>
        </pc:picChg>
        <pc:picChg chg="add del mod">
          <ac:chgData name="Gemma Young" userId="652694ebf482f56f" providerId="LiveId" clId="{650AE95C-7D30-4E96-9AE3-E06628F451EE}" dt="2022-04-06T15:15:47.984" v="659" actId="478"/>
          <ac:picMkLst>
            <pc:docMk/>
            <pc:sldMk cId="1049549941" sldId="269"/>
            <ac:picMk id="1032" creationId="{93671DA1-27CB-4454-A9AA-96E11485110F}"/>
          </ac:picMkLst>
        </pc:picChg>
      </pc:sldChg>
      <pc:sldChg chg="addSp delSp modSp mod addCm delCm">
        <pc:chgData name="Gemma Young" userId="652694ebf482f56f" providerId="LiveId" clId="{650AE95C-7D30-4E96-9AE3-E06628F451EE}" dt="2022-04-07T09:00:10.344" v="1061"/>
        <pc:sldMkLst>
          <pc:docMk/>
          <pc:sldMk cId="2566736515" sldId="270"/>
        </pc:sldMkLst>
        <pc:spChg chg="mod">
          <ac:chgData name="Gemma Young" userId="652694ebf482f56f" providerId="LiveId" clId="{650AE95C-7D30-4E96-9AE3-E06628F451EE}" dt="2022-04-06T15:21:10.423" v="857" actId="20577"/>
          <ac:spMkLst>
            <pc:docMk/>
            <pc:sldMk cId="2566736515" sldId="270"/>
            <ac:spMk id="2" creationId="{D225DD8E-E0CC-456B-8808-E46BD7AD489C}"/>
          </ac:spMkLst>
        </pc:spChg>
        <pc:spChg chg="mod">
          <ac:chgData name="Gemma Young" userId="652694ebf482f56f" providerId="LiveId" clId="{650AE95C-7D30-4E96-9AE3-E06628F451EE}" dt="2022-04-07T08:39:31.711" v="943" actId="14100"/>
          <ac:spMkLst>
            <pc:docMk/>
            <pc:sldMk cId="2566736515" sldId="270"/>
            <ac:spMk id="9" creationId="{8CB69AE2-2AF6-4C38-BB77-DE8ED5BEF762}"/>
          </ac:spMkLst>
        </pc:spChg>
        <pc:spChg chg="mod">
          <ac:chgData name="Gemma Young" userId="652694ebf482f56f" providerId="LiveId" clId="{650AE95C-7D30-4E96-9AE3-E06628F451EE}" dt="2022-03-16T16:18:13.428" v="118" actId="1037"/>
          <ac:spMkLst>
            <pc:docMk/>
            <pc:sldMk cId="2566736515" sldId="270"/>
            <ac:spMk id="10" creationId="{AAE822F1-E8AB-4E26-95C6-1CE916ED1E6D}"/>
          </ac:spMkLst>
        </pc:spChg>
        <pc:spChg chg="mod">
          <ac:chgData name="Gemma Young" userId="652694ebf482f56f" providerId="LiveId" clId="{650AE95C-7D30-4E96-9AE3-E06628F451EE}" dt="2022-03-16T16:17:43.357" v="93" actId="1076"/>
          <ac:spMkLst>
            <pc:docMk/>
            <pc:sldMk cId="2566736515" sldId="270"/>
            <ac:spMk id="44" creationId="{33E93CE6-42D2-40DC-9581-BFA388880E87}"/>
          </ac:spMkLst>
        </pc:spChg>
        <pc:spChg chg="mod">
          <ac:chgData name="Gemma Young" userId="652694ebf482f56f" providerId="LiveId" clId="{650AE95C-7D30-4E96-9AE3-E06628F451EE}" dt="2022-03-16T16:17:48.520" v="95" actId="1076"/>
          <ac:spMkLst>
            <pc:docMk/>
            <pc:sldMk cId="2566736515" sldId="270"/>
            <ac:spMk id="47" creationId="{92255F6E-F8BC-48CB-84C0-269DF0FD3737}"/>
          </ac:spMkLst>
        </pc:spChg>
        <pc:spChg chg="mod">
          <ac:chgData name="Gemma Young" userId="652694ebf482f56f" providerId="LiveId" clId="{650AE95C-7D30-4E96-9AE3-E06628F451EE}" dt="2022-03-16T16:16:02.465" v="73" actId="14100"/>
          <ac:spMkLst>
            <pc:docMk/>
            <pc:sldMk cId="2566736515" sldId="270"/>
            <ac:spMk id="51" creationId="{F080776A-F0DB-4221-A47C-B590F2FAF59B}"/>
          </ac:spMkLst>
        </pc:spChg>
        <pc:spChg chg="mod">
          <ac:chgData name="Gemma Young" userId="652694ebf482f56f" providerId="LiveId" clId="{650AE95C-7D30-4E96-9AE3-E06628F451EE}" dt="2022-03-16T16:16:04.989" v="74" actId="14100"/>
          <ac:spMkLst>
            <pc:docMk/>
            <pc:sldMk cId="2566736515" sldId="270"/>
            <ac:spMk id="55" creationId="{BB6C7CB5-E22D-43BD-8CF3-947EDAA5BE5B}"/>
          </ac:spMkLst>
        </pc:spChg>
        <pc:spChg chg="mod">
          <ac:chgData name="Gemma Young" userId="652694ebf482f56f" providerId="LiveId" clId="{650AE95C-7D30-4E96-9AE3-E06628F451EE}" dt="2022-04-07T08:59:29.874" v="1054" actId="14100"/>
          <ac:spMkLst>
            <pc:docMk/>
            <pc:sldMk cId="2566736515" sldId="270"/>
            <ac:spMk id="66" creationId="{31B4B5C7-2BE5-45F9-91D0-5960F8E1A8B9}"/>
          </ac:spMkLst>
        </pc:spChg>
        <pc:spChg chg="mod">
          <ac:chgData name="Gemma Young" userId="652694ebf482f56f" providerId="LiveId" clId="{650AE95C-7D30-4E96-9AE3-E06628F451EE}" dt="2022-03-16T16:18:09.588" v="117" actId="1035"/>
          <ac:spMkLst>
            <pc:docMk/>
            <pc:sldMk cId="2566736515" sldId="270"/>
            <ac:spMk id="67" creationId="{4D3DA0DD-5236-4F50-9639-DC74B5E51936}"/>
          </ac:spMkLst>
        </pc:spChg>
        <pc:spChg chg="mod">
          <ac:chgData name="Gemma Young" userId="652694ebf482f56f" providerId="LiveId" clId="{650AE95C-7D30-4E96-9AE3-E06628F451EE}" dt="2022-04-07T08:42:08.251" v="971" actId="14100"/>
          <ac:spMkLst>
            <pc:docMk/>
            <pc:sldMk cId="2566736515" sldId="270"/>
            <ac:spMk id="68" creationId="{A2A58165-F8AA-419B-826D-BBA28E689BA4}"/>
          </ac:spMkLst>
        </pc:spChg>
        <pc:spChg chg="mod">
          <ac:chgData name="Gemma Young" userId="652694ebf482f56f" providerId="LiveId" clId="{650AE95C-7D30-4E96-9AE3-E06628F451EE}" dt="2022-03-16T16:17:57.910" v="105" actId="1036"/>
          <ac:spMkLst>
            <pc:docMk/>
            <pc:sldMk cId="2566736515" sldId="270"/>
            <ac:spMk id="69" creationId="{974C64FF-3C06-4DDE-A7E9-A31FA5A8392A}"/>
          </ac:spMkLst>
        </pc:spChg>
        <pc:spChg chg="mod">
          <ac:chgData name="Gemma Young" userId="652694ebf482f56f" providerId="LiveId" clId="{650AE95C-7D30-4E96-9AE3-E06628F451EE}" dt="2022-04-07T08:59:52.787" v="1060" actId="14100"/>
          <ac:spMkLst>
            <pc:docMk/>
            <pc:sldMk cId="2566736515" sldId="270"/>
            <ac:spMk id="70" creationId="{42CA99BA-BD1B-45E6-8122-6E71FD9DD97F}"/>
          </ac:spMkLst>
        </pc:spChg>
        <pc:spChg chg="mod">
          <ac:chgData name="Gemma Young" userId="652694ebf482f56f" providerId="LiveId" clId="{650AE95C-7D30-4E96-9AE3-E06628F451EE}" dt="2022-03-16T16:17:57.910" v="105" actId="1036"/>
          <ac:spMkLst>
            <pc:docMk/>
            <pc:sldMk cId="2566736515" sldId="270"/>
            <ac:spMk id="71" creationId="{BCE4C5B4-3A6C-490A-9454-89DD7CAFA6FF}"/>
          </ac:spMkLst>
        </pc:spChg>
        <pc:spChg chg="mod">
          <ac:chgData name="Gemma Young" userId="652694ebf482f56f" providerId="LiveId" clId="{650AE95C-7D30-4E96-9AE3-E06628F451EE}" dt="2022-03-16T16:18:02.658" v="114" actId="1036"/>
          <ac:spMkLst>
            <pc:docMk/>
            <pc:sldMk cId="2566736515" sldId="270"/>
            <ac:spMk id="72" creationId="{03DE3215-3072-417D-BCF4-281D8929A748}"/>
          </ac:spMkLst>
        </pc:spChg>
        <pc:spChg chg="mod">
          <ac:chgData name="Gemma Young" userId="652694ebf482f56f" providerId="LiveId" clId="{650AE95C-7D30-4E96-9AE3-E06628F451EE}" dt="2022-03-16T16:18:07.730" v="115" actId="1037"/>
          <ac:spMkLst>
            <pc:docMk/>
            <pc:sldMk cId="2566736515" sldId="270"/>
            <ac:spMk id="73" creationId="{12EFF881-9DD8-41E6-9ABA-0B7D788856A1}"/>
          </ac:spMkLst>
        </pc:spChg>
        <pc:spChg chg="mod">
          <ac:chgData name="Gemma Young" userId="652694ebf482f56f" providerId="LiveId" clId="{650AE95C-7D30-4E96-9AE3-E06628F451EE}" dt="2022-04-07T08:41:02.037" v="964" actId="14100"/>
          <ac:spMkLst>
            <pc:docMk/>
            <pc:sldMk cId="2566736515" sldId="270"/>
            <ac:spMk id="74" creationId="{3C3278F0-49E8-47CA-820E-FB9CC66E41BC}"/>
          </ac:spMkLst>
        </pc:spChg>
        <pc:spChg chg="mod">
          <ac:chgData name="Gemma Young" userId="652694ebf482f56f" providerId="LiveId" clId="{650AE95C-7D30-4E96-9AE3-E06628F451EE}" dt="2022-03-16T16:18:02.658" v="114" actId="1036"/>
          <ac:spMkLst>
            <pc:docMk/>
            <pc:sldMk cId="2566736515" sldId="270"/>
            <ac:spMk id="75" creationId="{BA2DE595-4C55-42B6-A0B1-71938864DE05}"/>
          </ac:spMkLst>
        </pc:spChg>
        <pc:spChg chg="mod">
          <ac:chgData name="Gemma Young" userId="652694ebf482f56f" providerId="LiveId" clId="{650AE95C-7D30-4E96-9AE3-E06628F451EE}" dt="2022-04-07T08:32:32.407" v="903" actId="20577"/>
          <ac:spMkLst>
            <pc:docMk/>
            <pc:sldMk cId="2566736515" sldId="270"/>
            <ac:spMk id="76" creationId="{1BDC6B06-E7BA-41C9-B389-0720B71F4AB9}"/>
          </ac:spMkLst>
        </pc:spChg>
        <pc:spChg chg="mod">
          <ac:chgData name="Gemma Young" userId="652694ebf482f56f" providerId="LiveId" clId="{650AE95C-7D30-4E96-9AE3-E06628F451EE}" dt="2022-03-16T16:18:02.658" v="114" actId="1036"/>
          <ac:spMkLst>
            <pc:docMk/>
            <pc:sldMk cId="2566736515" sldId="270"/>
            <ac:spMk id="77" creationId="{AB6E3388-FB5E-4286-813A-A68106F3D16A}"/>
          </ac:spMkLst>
        </pc:spChg>
        <pc:graphicFrameChg chg="mod modGraphic">
          <ac:chgData name="Gemma Young" userId="652694ebf482f56f" providerId="LiveId" clId="{650AE95C-7D30-4E96-9AE3-E06628F451EE}" dt="2022-04-07T08:59:41.602" v="1058" actId="1076"/>
          <ac:graphicFrameMkLst>
            <pc:docMk/>
            <pc:sldMk cId="2566736515" sldId="270"/>
            <ac:graphicFrameMk id="5" creationId="{CC81494C-65A7-4437-A768-A00D907F942B}"/>
          </ac:graphicFrameMkLst>
        </pc:graphicFrameChg>
        <pc:picChg chg="add mod">
          <ac:chgData name="Gemma Young" userId="652694ebf482f56f" providerId="LiveId" clId="{650AE95C-7D30-4E96-9AE3-E06628F451EE}" dt="2022-04-07T08:39:28.702" v="942" actId="1076"/>
          <ac:picMkLst>
            <pc:docMk/>
            <pc:sldMk cId="2566736515" sldId="270"/>
            <ac:picMk id="3" creationId="{7ECA0A90-4C6F-415D-A95F-502CE7BF8A60}"/>
          </ac:picMkLst>
        </pc:picChg>
        <pc:picChg chg="add mod">
          <ac:chgData name="Gemma Young" userId="652694ebf482f56f" providerId="LiveId" clId="{650AE95C-7D30-4E96-9AE3-E06628F451EE}" dt="2022-04-07T08:59:27.481" v="1053" actId="1076"/>
          <ac:picMkLst>
            <pc:docMk/>
            <pc:sldMk cId="2566736515" sldId="270"/>
            <ac:picMk id="6" creationId="{030A6D63-3971-4E1E-A165-691FAD93E4C9}"/>
          </ac:picMkLst>
        </pc:picChg>
        <pc:picChg chg="add mod ord">
          <ac:chgData name="Gemma Young" userId="652694ebf482f56f" providerId="LiveId" clId="{650AE95C-7D30-4E96-9AE3-E06628F451EE}" dt="2022-04-07T08:41:23.804" v="966" actId="1076"/>
          <ac:picMkLst>
            <pc:docMk/>
            <pc:sldMk cId="2566736515" sldId="270"/>
            <ac:picMk id="8" creationId="{6BD20E64-EB0E-4A55-86BD-0EA3DB07F8EA}"/>
          </ac:picMkLst>
        </pc:picChg>
        <pc:picChg chg="add mod ord">
          <ac:chgData name="Gemma Young" userId="652694ebf482f56f" providerId="LiveId" clId="{650AE95C-7D30-4E96-9AE3-E06628F451EE}" dt="2022-04-07T08:39:58.470" v="947" actId="167"/>
          <ac:picMkLst>
            <pc:docMk/>
            <pc:sldMk cId="2566736515" sldId="270"/>
            <ac:picMk id="12" creationId="{CF01A759-D226-4F1A-8542-773DC27BB9B2}"/>
          </ac:picMkLst>
        </pc:picChg>
        <pc:picChg chg="add mod ord">
          <ac:chgData name="Gemma Young" userId="652694ebf482f56f" providerId="LiveId" clId="{650AE95C-7D30-4E96-9AE3-E06628F451EE}" dt="2022-04-07T08:59:50.739" v="1059" actId="1076"/>
          <ac:picMkLst>
            <pc:docMk/>
            <pc:sldMk cId="2566736515" sldId="270"/>
            <ac:picMk id="14" creationId="{93D27C7F-51D1-4497-B424-7FDA93FE16D5}"/>
          </ac:picMkLst>
        </pc:picChg>
        <pc:picChg chg="add mod ord">
          <ac:chgData name="Gemma Young" userId="652694ebf482f56f" providerId="LiveId" clId="{650AE95C-7D30-4E96-9AE3-E06628F451EE}" dt="2022-04-07T08:41:33.627" v="969" actId="167"/>
          <ac:picMkLst>
            <pc:docMk/>
            <pc:sldMk cId="2566736515" sldId="270"/>
            <ac:picMk id="16" creationId="{2604B0A3-BA21-44E3-BCBC-F6668BFF45A0}"/>
          </ac:picMkLst>
        </pc:picChg>
        <pc:picChg chg="add mod ord">
          <ac:chgData name="Gemma Young" userId="652694ebf482f56f" providerId="LiveId" clId="{650AE95C-7D30-4E96-9AE3-E06628F451EE}" dt="2022-04-07T08:39:19.554" v="939" actId="167"/>
          <ac:picMkLst>
            <pc:docMk/>
            <pc:sldMk cId="2566736515" sldId="270"/>
            <ac:picMk id="18" creationId="{29A85571-61FE-4B4D-8BDA-A05142981E88}"/>
          </ac:picMkLst>
        </pc:picChg>
        <pc:picChg chg="mod">
          <ac:chgData name="Gemma Young" userId="652694ebf482f56f" providerId="LiveId" clId="{650AE95C-7D30-4E96-9AE3-E06628F451EE}" dt="2022-03-16T16:17:46.240" v="94" actId="1076"/>
          <ac:picMkLst>
            <pc:docMk/>
            <pc:sldMk cId="2566736515" sldId="270"/>
            <ac:picMk id="49" creationId="{EC76E460-32FE-48AF-B461-D7EAB93A96DB}"/>
          </ac:picMkLst>
        </pc:picChg>
        <pc:picChg chg="del mod">
          <ac:chgData name="Gemma Young" userId="652694ebf482f56f" providerId="LiveId" clId="{650AE95C-7D30-4E96-9AE3-E06628F451EE}" dt="2022-04-07T08:38:55.524" v="932" actId="478"/>
          <ac:picMkLst>
            <pc:docMk/>
            <pc:sldMk cId="2566736515" sldId="270"/>
            <ac:picMk id="1026" creationId="{294D7FD7-DB03-4C49-B099-D900BB589FC4}"/>
          </ac:picMkLst>
        </pc:picChg>
        <pc:picChg chg="add mod">
          <ac:chgData name="Gemma Young" userId="652694ebf482f56f" providerId="LiveId" clId="{650AE95C-7D30-4E96-9AE3-E06628F451EE}" dt="2022-04-07T08:37:09.975" v="908" actId="1076"/>
          <ac:picMkLst>
            <pc:docMk/>
            <pc:sldMk cId="2566736515" sldId="270"/>
            <ac:picMk id="1028" creationId="{4DFB866B-F1D6-4BF9-B2EB-613F62DCD7F5}"/>
          </ac:picMkLst>
        </pc:picChg>
      </pc:sldChg>
    </pc:docChg>
  </pc:docChgLst>
  <pc:docChgLst>
    <pc:chgData name="Gemma" userId="S::youngg123_hotmail.com#ext#@masteryscience.onmicrosoft.com::dddf1b9d-d09d-4689-bdef-6a9e9a57eeb9" providerId="AD" clId="Web-{8A676282-D8DD-4438-B7D9-64562CA7A8FD}"/>
    <pc:docChg chg="modSld">
      <pc:chgData name="Gemma" userId="S::youngg123_hotmail.com#ext#@masteryscience.onmicrosoft.com::dddf1b9d-d09d-4689-bdef-6a9e9a57eeb9" providerId="AD" clId="Web-{8A676282-D8DD-4438-B7D9-64562CA7A8FD}" dt="2022-03-29T08:28:33.378" v="5" actId="20577"/>
      <pc:docMkLst>
        <pc:docMk/>
      </pc:docMkLst>
      <pc:sldChg chg="modSp">
        <pc:chgData name="Gemma" userId="S::youngg123_hotmail.com#ext#@masteryscience.onmicrosoft.com::dddf1b9d-d09d-4689-bdef-6a9e9a57eeb9" providerId="AD" clId="Web-{8A676282-D8DD-4438-B7D9-64562CA7A8FD}" dt="2022-03-29T08:28:33.378" v="5" actId="20577"/>
        <pc:sldMkLst>
          <pc:docMk/>
          <pc:sldMk cId="1049549941" sldId="269"/>
        </pc:sldMkLst>
        <pc:spChg chg="mod">
          <ac:chgData name="Gemma" userId="S::youngg123_hotmail.com#ext#@masteryscience.onmicrosoft.com::dddf1b9d-d09d-4689-bdef-6a9e9a57eeb9" providerId="AD" clId="Web-{8A676282-D8DD-4438-B7D9-64562CA7A8FD}" dt="2022-03-29T08:28:15.596" v="1" actId="20577"/>
          <ac:spMkLst>
            <pc:docMk/>
            <pc:sldMk cId="1049549941" sldId="269"/>
            <ac:spMk id="2" creationId="{DBF46F05-08BC-49DB-B4F1-DF1F4EEB4C66}"/>
          </ac:spMkLst>
        </pc:spChg>
        <pc:spChg chg="mod">
          <ac:chgData name="Gemma" userId="S::youngg123_hotmail.com#ext#@masteryscience.onmicrosoft.com::dddf1b9d-d09d-4689-bdef-6a9e9a57eeb9" providerId="AD" clId="Web-{8A676282-D8DD-4438-B7D9-64562CA7A8FD}" dt="2022-03-29T08:28:33.378" v="5" actId="20577"/>
          <ac:spMkLst>
            <pc:docMk/>
            <pc:sldMk cId="1049549941" sldId="269"/>
            <ac:spMk id="9" creationId="{8626039C-3583-4B4D-8F5C-DB29D07C5AAF}"/>
          </ac:spMkLst>
        </pc:spChg>
      </pc:sldChg>
    </pc:docChg>
  </pc:docChgLst>
  <pc:docChgLst>
    <pc:chgData name="MS Director" userId="94ded8be-1f52-4f6c-9c46-5b7405c8e432" providerId="ADAL" clId="{A9A1A9ED-E7E7-C842-BCC5-C8A3A46B0AA9}"/>
    <pc:docChg chg="undo custSel modSld">
      <pc:chgData name="MS Director" userId="94ded8be-1f52-4f6c-9c46-5b7405c8e432" providerId="ADAL" clId="{A9A1A9ED-E7E7-C842-BCC5-C8A3A46B0AA9}" dt="2022-04-06T14:44:40.330" v="1348" actId="113"/>
      <pc:docMkLst>
        <pc:docMk/>
      </pc:docMkLst>
      <pc:sldChg chg="modSp mod addCm modCm">
        <pc:chgData name="MS Director" userId="94ded8be-1f52-4f6c-9c46-5b7405c8e432" providerId="ADAL" clId="{A9A1A9ED-E7E7-C842-BCC5-C8A3A46B0AA9}" dt="2022-04-06T14:44:40.330" v="1348" actId="113"/>
        <pc:sldMkLst>
          <pc:docMk/>
          <pc:sldMk cId="1049549941" sldId="269"/>
        </pc:sldMkLst>
        <pc:spChg chg="mod">
          <ac:chgData name="MS Director" userId="94ded8be-1f52-4f6c-9c46-5b7405c8e432" providerId="ADAL" clId="{A9A1A9ED-E7E7-C842-BCC5-C8A3A46B0AA9}" dt="2022-04-06T14:41:58.899" v="1235" actId="313"/>
          <ac:spMkLst>
            <pc:docMk/>
            <pc:sldMk cId="1049549941" sldId="269"/>
            <ac:spMk id="3" creationId="{3C93A576-1264-46AB-BA8E-53678813EF2E}"/>
          </ac:spMkLst>
        </pc:spChg>
        <pc:spChg chg="mod">
          <ac:chgData name="MS Director" userId="94ded8be-1f52-4f6c-9c46-5b7405c8e432" providerId="ADAL" clId="{A9A1A9ED-E7E7-C842-BCC5-C8A3A46B0AA9}" dt="2022-04-06T14:44:40.330" v="1348" actId="113"/>
          <ac:spMkLst>
            <pc:docMk/>
            <pc:sldMk cId="1049549941" sldId="269"/>
            <ac:spMk id="7" creationId="{389BA5A5-F8E5-45D0-B22B-0844DABC8EA2}"/>
          </ac:spMkLst>
        </pc:spChg>
        <pc:spChg chg="mod">
          <ac:chgData name="MS Director" userId="94ded8be-1f52-4f6c-9c46-5b7405c8e432" providerId="ADAL" clId="{A9A1A9ED-E7E7-C842-BCC5-C8A3A46B0AA9}" dt="2022-04-06T14:42:53.787" v="1290" actId="20577"/>
          <ac:spMkLst>
            <pc:docMk/>
            <pc:sldMk cId="1049549941" sldId="269"/>
            <ac:spMk id="9" creationId="{8626039C-3583-4B4D-8F5C-DB29D07C5AAF}"/>
          </ac:spMkLst>
        </pc:spChg>
      </pc:sldChg>
      <pc:sldChg chg="modSp mod modCm">
        <pc:chgData name="MS Director" userId="94ded8be-1f52-4f6c-9c46-5b7405c8e432" providerId="ADAL" clId="{A9A1A9ED-E7E7-C842-BCC5-C8A3A46B0AA9}" dt="2022-04-04T15:27:38.172" v="1115"/>
        <pc:sldMkLst>
          <pc:docMk/>
          <pc:sldMk cId="2566736515" sldId="270"/>
        </pc:sldMkLst>
        <pc:spChg chg="mod">
          <ac:chgData name="MS Director" userId="94ded8be-1f52-4f6c-9c46-5b7405c8e432" providerId="ADAL" clId="{A9A1A9ED-E7E7-C842-BCC5-C8A3A46B0AA9}" dt="2022-04-04T15:14:37.573" v="694" actId="20577"/>
          <ac:spMkLst>
            <pc:docMk/>
            <pc:sldMk cId="2566736515" sldId="270"/>
            <ac:spMk id="2" creationId="{D225DD8E-E0CC-456B-8808-E46BD7AD489C}"/>
          </ac:spMkLst>
        </pc:spChg>
        <pc:spChg chg="mod">
          <ac:chgData name="MS Director" userId="94ded8be-1f52-4f6c-9c46-5b7405c8e432" providerId="ADAL" clId="{A9A1A9ED-E7E7-C842-BCC5-C8A3A46B0AA9}" dt="2022-04-04T15:27:19.698" v="1111" actId="20577"/>
          <ac:spMkLst>
            <pc:docMk/>
            <pc:sldMk cId="2566736515" sldId="270"/>
            <ac:spMk id="9" creationId="{8CB69AE2-2AF6-4C38-BB77-DE8ED5BEF762}"/>
          </ac:spMkLst>
        </pc:spChg>
        <pc:spChg chg="mod">
          <ac:chgData name="MS Director" userId="94ded8be-1f52-4f6c-9c46-5b7405c8e432" providerId="ADAL" clId="{A9A1A9ED-E7E7-C842-BCC5-C8A3A46B0AA9}" dt="2022-04-04T15:27:18.343" v="1110" actId="20577"/>
          <ac:spMkLst>
            <pc:docMk/>
            <pc:sldMk cId="2566736515" sldId="270"/>
            <ac:spMk id="51" creationId="{F080776A-F0DB-4221-A47C-B590F2FAF59B}"/>
          </ac:spMkLst>
        </pc:spChg>
        <pc:spChg chg="mod">
          <ac:chgData name="MS Director" userId="94ded8be-1f52-4f6c-9c46-5b7405c8e432" providerId="ADAL" clId="{A9A1A9ED-E7E7-C842-BCC5-C8A3A46B0AA9}" dt="2022-04-04T15:27:15.182" v="1103" actId="20577"/>
          <ac:spMkLst>
            <pc:docMk/>
            <pc:sldMk cId="2566736515" sldId="270"/>
            <ac:spMk id="55" creationId="{BB6C7CB5-E22D-43BD-8CF3-947EDAA5BE5B}"/>
          </ac:spMkLst>
        </pc:spChg>
        <pc:spChg chg="mod">
          <ac:chgData name="MS Director" userId="94ded8be-1f52-4f6c-9c46-5b7405c8e432" providerId="ADAL" clId="{A9A1A9ED-E7E7-C842-BCC5-C8A3A46B0AA9}" dt="2022-04-04T15:27:22.696" v="1112" actId="20577"/>
          <ac:spMkLst>
            <pc:docMk/>
            <pc:sldMk cId="2566736515" sldId="270"/>
            <ac:spMk id="66" creationId="{31B4B5C7-2BE5-45F9-91D0-5960F8E1A8B9}"/>
          </ac:spMkLst>
        </pc:spChg>
        <pc:spChg chg="mod">
          <ac:chgData name="MS Director" userId="94ded8be-1f52-4f6c-9c46-5b7405c8e432" providerId="ADAL" clId="{A9A1A9ED-E7E7-C842-BCC5-C8A3A46B0AA9}" dt="2022-04-04T15:27:24.541" v="1113" actId="20577"/>
          <ac:spMkLst>
            <pc:docMk/>
            <pc:sldMk cId="2566736515" sldId="270"/>
            <ac:spMk id="68" creationId="{A2A58165-F8AA-419B-826D-BBA28E689BA4}"/>
          </ac:spMkLst>
        </pc:spChg>
        <pc:spChg chg="mod">
          <ac:chgData name="MS Director" userId="94ded8be-1f52-4f6c-9c46-5b7405c8e432" providerId="ADAL" clId="{A9A1A9ED-E7E7-C842-BCC5-C8A3A46B0AA9}" dt="2022-04-04T15:27:13.920" v="1102" actId="20577"/>
          <ac:spMkLst>
            <pc:docMk/>
            <pc:sldMk cId="2566736515" sldId="270"/>
            <ac:spMk id="70" creationId="{42CA99BA-BD1B-45E6-8122-6E71FD9DD97F}"/>
          </ac:spMkLst>
        </pc:spChg>
        <pc:spChg chg="mod">
          <ac:chgData name="MS Director" userId="94ded8be-1f52-4f6c-9c46-5b7405c8e432" providerId="ADAL" clId="{A9A1A9ED-E7E7-C842-BCC5-C8A3A46B0AA9}" dt="2022-04-04T15:27:26.795" v="1114" actId="20577"/>
          <ac:spMkLst>
            <pc:docMk/>
            <pc:sldMk cId="2566736515" sldId="270"/>
            <ac:spMk id="72" creationId="{03DE3215-3072-417D-BCF4-281D8929A748}"/>
          </ac:spMkLst>
        </pc:spChg>
        <pc:spChg chg="mod">
          <ac:chgData name="MS Director" userId="94ded8be-1f52-4f6c-9c46-5b7405c8e432" providerId="ADAL" clId="{A9A1A9ED-E7E7-C842-BCC5-C8A3A46B0AA9}" dt="2022-04-04T15:25:49.288" v="1070" actId="14100"/>
          <ac:spMkLst>
            <pc:docMk/>
            <pc:sldMk cId="2566736515" sldId="270"/>
            <ac:spMk id="74" creationId="{3C3278F0-49E8-47CA-820E-FB9CC66E41BC}"/>
          </ac:spMkLst>
        </pc:spChg>
        <pc:spChg chg="mod">
          <ac:chgData name="MS Director" userId="94ded8be-1f52-4f6c-9c46-5b7405c8e432" providerId="ADAL" clId="{A9A1A9ED-E7E7-C842-BCC5-C8A3A46B0AA9}" dt="2022-04-04T15:27:12.696" v="1101" actId="20577"/>
          <ac:spMkLst>
            <pc:docMk/>
            <pc:sldMk cId="2566736515" sldId="270"/>
            <ac:spMk id="76" creationId="{1BDC6B06-E7BA-41C9-B389-0720B71F4AB9}"/>
          </ac:spMkLst>
        </pc:spChg>
      </pc:sldChg>
    </pc:docChg>
  </pc:docChgLst>
</pc:chgInfo>
</file>

<file path=ppt/comments/modernComment_10D_3E8EDC75.xml><?xml version="1.0" encoding="utf-8"?>
<p188:cmLst xmlns:a="http://schemas.openxmlformats.org/drawingml/2006/main" xmlns:r="http://schemas.openxmlformats.org/officeDocument/2006/relationships" xmlns:p188="http://schemas.microsoft.com/office/powerpoint/2018/8/main">
  <p188:cm id="{F50AADB8-DCFB-1946-BAB7-ED469CCF1861}" authorId="{E47613ED-A72D-5335-E2A0-F830D55AC15B}" created="2022-04-04T15:25:26.825">
    <ac:txMkLst xmlns:ac="http://schemas.microsoft.com/office/drawing/2013/main/command">
      <pc:docMk xmlns:pc="http://schemas.microsoft.com/office/powerpoint/2013/main/command"/>
      <pc:sldMk xmlns:pc="http://schemas.microsoft.com/office/powerpoint/2013/main/command" cId="1049549941" sldId="269"/>
      <ac:spMk id="7" creationId="{389BA5A5-F8E5-45D0-B22B-0844DABC8EA2}"/>
      <ac:txMk cp="500" len="16">
        <ac:context len="715" hash="279476151"/>
      </ac:txMk>
    </ac:txMkLst>
    <p188:pos x="1669792" y="3707790"/>
    <p188:txBody>
      <a:bodyPr/>
      <a:lstStyle/>
      <a:p>
        <a:r>
          <a:rPr lang="en-US"/>
          <a:t>Hopefully this gives enough opp for discussion? I did add another question ‘can you live without them but it conflicted with 3 which assumes that you can’t but can at least REDUCE your use. do you agree?</a:t>
        </a:r>
      </a:p>
    </p188:txBody>
  </p188:cm>
  <p188:cm id="{53A98DC8-0E37-4780-A688-5BC2638D36F9}" authorId="{53DDCDD7-9D13-6DB3-652B-2BE3D921AC86}" created="2022-04-06T15:20:49.575">
    <ac:deMkLst xmlns:ac="http://schemas.microsoft.com/office/drawing/2013/main/command">
      <pc:docMk xmlns:pc="http://schemas.microsoft.com/office/powerpoint/2013/main/command"/>
      <pc:sldMk xmlns:pc="http://schemas.microsoft.com/office/powerpoint/2013/main/command" cId="1049549941" sldId="269"/>
      <ac:spMk id="7" creationId="{389BA5A5-F8E5-45D0-B22B-0844DABC8EA2}"/>
    </ac:deMkLst>
    <p188:txBody>
      <a:bodyPr/>
      <a:lstStyle/>
      <a:p>
        <a:r>
          <a:rPr lang="en-GB"/>
          <a:t>I think we need a discussion question to match question above and also the slide in the care lesson.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FC586A-904B-45ED-BAAA-68A2E690F005}" type="datetimeFigureOut">
              <a:rPr lang="en-GB" smtClean="0"/>
              <a:t>07/04/2022</a:t>
            </a:fld>
            <a:endParaRPr lang="en-GB"/>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0033BC-6F32-4E13-9F7C-EE28B9FB671C}" type="slidenum">
              <a:rPr lang="en-GB" smtClean="0"/>
              <a:t>‹#›</a:t>
            </a:fld>
            <a:endParaRPr lang="en-GB"/>
          </a:p>
        </p:txBody>
      </p:sp>
    </p:spTree>
    <p:extLst>
      <p:ext uri="{BB962C8B-B14F-4D97-AF65-F5344CB8AC3E}">
        <p14:creationId xmlns:p14="http://schemas.microsoft.com/office/powerpoint/2010/main" val="29538614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71487" y="641444"/>
            <a:ext cx="5829300" cy="491321"/>
          </a:xfrm>
        </p:spPr>
        <p:txBody>
          <a:bodyPr anchor="b">
            <a:noAutofit/>
          </a:bodyPr>
          <a:lstStyle>
            <a:lvl1pPr algn="l">
              <a:defRPr sz="3600">
                <a:latin typeface="Billy Semibold" panose="00000700000000000000" pitchFamily="50" charset="0"/>
              </a:defRPr>
            </a:lvl1pPr>
          </a:lstStyle>
          <a:p>
            <a:r>
              <a:rPr lang="en-GB"/>
              <a:t>Master title style</a:t>
            </a:r>
            <a:endParaRPr lang="en-US"/>
          </a:p>
        </p:txBody>
      </p:sp>
      <p:sp>
        <p:nvSpPr>
          <p:cNvPr id="3" name="Subtitle 2"/>
          <p:cNvSpPr>
            <a:spLocks noGrp="1"/>
          </p:cNvSpPr>
          <p:nvPr>
            <p:ph type="subTitle" idx="1"/>
          </p:nvPr>
        </p:nvSpPr>
        <p:spPr>
          <a:xfrm>
            <a:off x="471488" y="1449809"/>
            <a:ext cx="5829299" cy="2391656"/>
          </a:xfrm>
        </p:spPr>
        <p:txBody>
          <a:bodyPr>
            <a:normAutofit/>
          </a:bodyPr>
          <a:lstStyle>
            <a:lvl1pPr marL="0" indent="0" algn="l">
              <a:buNone/>
              <a:defRPr sz="1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4" name="Slide Number Placeholder 5">
            <a:extLst>
              <a:ext uri="{FF2B5EF4-FFF2-40B4-BE49-F238E27FC236}">
                <a16:creationId xmlns:a16="http://schemas.microsoft.com/office/drawing/2014/main" id="{518737D9-DFEC-4DA2-8EC1-FDAC940F61BD}"/>
              </a:ext>
            </a:extLst>
          </p:cNvPr>
          <p:cNvSpPr>
            <a:spLocks noGrp="1"/>
          </p:cNvSpPr>
          <p:nvPr>
            <p:ph type="sldNum" sz="quarter" idx="4"/>
          </p:nvPr>
        </p:nvSpPr>
        <p:spPr>
          <a:xfrm>
            <a:off x="6426200" y="9403997"/>
            <a:ext cx="1543050" cy="527403"/>
          </a:xfrm>
          <a:prstGeom prst="rect">
            <a:avLst/>
          </a:prstGeom>
        </p:spPr>
        <p:txBody>
          <a:bodyPr/>
          <a:lstStyle>
            <a:lvl1pPr>
              <a:defRPr>
                <a:solidFill>
                  <a:schemeClr val="bg1"/>
                </a:solidFill>
              </a:defRPr>
            </a:lvl1pPr>
          </a:lstStyle>
          <a:p>
            <a:fld id="{015103D5-DBE5-4202-8036-570937745E85}" type="slidenum">
              <a:rPr lang="en-GB" smtClean="0"/>
              <a:pPr/>
              <a:t>‹#›</a:t>
            </a:fld>
            <a:endParaRPr lang="en-GB"/>
          </a:p>
        </p:txBody>
      </p:sp>
    </p:spTree>
    <p:extLst>
      <p:ext uri="{BB962C8B-B14F-4D97-AF65-F5344CB8AC3E}">
        <p14:creationId xmlns:p14="http://schemas.microsoft.com/office/powerpoint/2010/main" val="13309830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471488" y="9181397"/>
            <a:ext cx="1543050" cy="527403"/>
          </a:xfrm>
          <a:prstGeom prst="rect">
            <a:avLst/>
          </a:prstGeom>
        </p:spPr>
        <p:txBody>
          <a:bodyPr/>
          <a:lstStyle/>
          <a:p>
            <a:endParaRPr lang="en-GB"/>
          </a:p>
        </p:txBody>
      </p:sp>
      <p:sp>
        <p:nvSpPr>
          <p:cNvPr id="5" name="Footer Placeholder 4"/>
          <p:cNvSpPr>
            <a:spLocks noGrp="1"/>
          </p:cNvSpPr>
          <p:nvPr>
            <p:ph type="ftr" sz="quarter" idx="11"/>
          </p:nvPr>
        </p:nvSpPr>
        <p:spPr>
          <a:xfrm>
            <a:off x="2271713" y="9181397"/>
            <a:ext cx="2314575" cy="527403"/>
          </a:xfrm>
          <a:prstGeom prst="rect">
            <a:avLst/>
          </a:prstGeom>
        </p:spPr>
        <p:txBody>
          <a:bodyPr/>
          <a:lstStyle/>
          <a:p>
            <a:endParaRPr lang="en-GB"/>
          </a:p>
        </p:txBody>
      </p:sp>
      <p:sp>
        <p:nvSpPr>
          <p:cNvPr id="6" name="Slide Number Placeholder 5"/>
          <p:cNvSpPr>
            <a:spLocks noGrp="1"/>
          </p:cNvSpPr>
          <p:nvPr>
            <p:ph type="sldNum" sz="quarter" idx="12"/>
          </p:nvPr>
        </p:nvSpPr>
        <p:spPr>
          <a:xfrm>
            <a:off x="4843463" y="9181397"/>
            <a:ext cx="1543050" cy="527403"/>
          </a:xfrm>
          <a:prstGeom prst="rect">
            <a:avLst/>
          </a:prstGeom>
        </p:spPr>
        <p:txBody>
          <a:bodyPr/>
          <a:lstStyle/>
          <a:p>
            <a:fld id="{015103D5-DBE5-4202-8036-570937745E85}" type="slidenum">
              <a:rPr lang="en-GB" smtClean="0"/>
              <a:t>‹#›</a:t>
            </a:fld>
            <a:endParaRPr lang="en-GB"/>
          </a:p>
        </p:txBody>
      </p:sp>
    </p:spTree>
    <p:extLst>
      <p:ext uri="{BB962C8B-B14F-4D97-AF65-F5344CB8AC3E}">
        <p14:creationId xmlns:p14="http://schemas.microsoft.com/office/powerpoint/2010/main" val="3019691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471488" y="9181397"/>
            <a:ext cx="1543050" cy="527403"/>
          </a:xfrm>
          <a:prstGeom prst="rect">
            <a:avLst/>
          </a:prstGeom>
        </p:spPr>
        <p:txBody>
          <a:bodyPr/>
          <a:lstStyle/>
          <a:p>
            <a:endParaRPr lang="en-GB"/>
          </a:p>
        </p:txBody>
      </p:sp>
      <p:sp>
        <p:nvSpPr>
          <p:cNvPr id="5" name="Footer Placeholder 4"/>
          <p:cNvSpPr>
            <a:spLocks noGrp="1"/>
          </p:cNvSpPr>
          <p:nvPr>
            <p:ph type="ftr" sz="quarter" idx="11"/>
          </p:nvPr>
        </p:nvSpPr>
        <p:spPr>
          <a:xfrm>
            <a:off x="2271713" y="9181397"/>
            <a:ext cx="2314575" cy="527403"/>
          </a:xfrm>
          <a:prstGeom prst="rect">
            <a:avLst/>
          </a:prstGeom>
        </p:spPr>
        <p:txBody>
          <a:bodyPr/>
          <a:lstStyle/>
          <a:p>
            <a:endParaRPr lang="en-GB"/>
          </a:p>
        </p:txBody>
      </p:sp>
      <p:sp>
        <p:nvSpPr>
          <p:cNvPr id="6" name="Slide Number Placeholder 5"/>
          <p:cNvSpPr>
            <a:spLocks noGrp="1"/>
          </p:cNvSpPr>
          <p:nvPr>
            <p:ph type="sldNum" sz="quarter" idx="12"/>
          </p:nvPr>
        </p:nvSpPr>
        <p:spPr>
          <a:xfrm>
            <a:off x="4843463" y="9181397"/>
            <a:ext cx="1543050" cy="527403"/>
          </a:xfrm>
          <a:prstGeom prst="rect">
            <a:avLst/>
          </a:prstGeom>
        </p:spPr>
        <p:txBody>
          <a:bodyPr/>
          <a:lstStyle/>
          <a:p>
            <a:fld id="{015103D5-DBE5-4202-8036-570937745E85}" type="slidenum">
              <a:rPr lang="en-GB" smtClean="0"/>
              <a:t>‹#›</a:t>
            </a:fld>
            <a:endParaRPr lang="en-GB"/>
          </a:p>
        </p:txBody>
      </p:sp>
    </p:spTree>
    <p:extLst>
      <p:ext uri="{BB962C8B-B14F-4D97-AF65-F5344CB8AC3E}">
        <p14:creationId xmlns:p14="http://schemas.microsoft.com/office/powerpoint/2010/main" val="8660672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471488" y="9181397"/>
            <a:ext cx="1543050" cy="527403"/>
          </a:xfrm>
          <a:prstGeom prst="rect">
            <a:avLst/>
          </a:prstGeom>
        </p:spPr>
        <p:txBody>
          <a:bodyPr/>
          <a:lstStyle/>
          <a:p>
            <a:endParaRPr lang="en-GB"/>
          </a:p>
        </p:txBody>
      </p:sp>
      <p:sp>
        <p:nvSpPr>
          <p:cNvPr id="5" name="Footer Placeholder 4"/>
          <p:cNvSpPr>
            <a:spLocks noGrp="1"/>
          </p:cNvSpPr>
          <p:nvPr>
            <p:ph type="ftr" sz="quarter" idx="11"/>
          </p:nvPr>
        </p:nvSpPr>
        <p:spPr>
          <a:xfrm>
            <a:off x="2271713" y="9181397"/>
            <a:ext cx="2314575" cy="527403"/>
          </a:xfrm>
          <a:prstGeom prst="rect">
            <a:avLst/>
          </a:prstGeom>
        </p:spPr>
        <p:txBody>
          <a:bodyPr/>
          <a:lstStyle/>
          <a:p>
            <a:endParaRPr lang="en-GB"/>
          </a:p>
        </p:txBody>
      </p:sp>
      <p:sp>
        <p:nvSpPr>
          <p:cNvPr id="6" name="Slide Number Placeholder 5"/>
          <p:cNvSpPr>
            <a:spLocks noGrp="1"/>
          </p:cNvSpPr>
          <p:nvPr>
            <p:ph type="sldNum" sz="quarter" idx="12"/>
          </p:nvPr>
        </p:nvSpPr>
        <p:spPr>
          <a:xfrm>
            <a:off x="0" y="9428694"/>
            <a:ext cx="1543050" cy="527403"/>
          </a:xfrm>
          <a:prstGeom prst="rect">
            <a:avLst/>
          </a:prstGeom>
        </p:spPr>
        <p:txBody>
          <a:bodyPr/>
          <a:lstStyle>
            <a:lvl1pPr>
              <a:defRPr>
                <a:solidFill>
                  <a:schemeClr val="bg1"/>
                </a:solidFill>
              </a:defRPr>
            </a:lvl1pPr>
          </a:lstStyle>
          <a:p>
            <a:fld id="{015103D5-DBE5-4202-8036-570937745E85}" type="slidenum">
              <a:rPr lang="en-GB" smtClean="0"/>
              <a:pPr/>
              <a:t>‹#›</a:t>
            </a:fld>
            <a:endParaRPr lang="en-GB"/>
          </a:p>
        </p:txBody>
      </p:sp>
    </p:spTree>
    <p:extLst>
      <p:ext uri="{BB962C8B-B14F-4D97-AF65-F5344CB8AC3E}">
        <p14:creationId xmlns:p14="http://schemas.microsoft.com/office/powerpoint/2010/main" val="4101057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GB"/>
              <a:t>Click to edit Master title style</a:t>
            </a:r>
            <a:endParaRPr lang="en-US"/>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471488" y="9181397"/>
            <a:ext cx="1543050" cy="527403"/>
          </a:xfrm>
          <a:prstGeom prst="rect">
            <a:avLst/>
          </a:prstGeom>
        </p:spPr>
        <p:txBody>
          <a:bodyPr/>
          <a:lstStyle/>
          <a:p>
            <a:endParaRPr lang="en-GB"/>
          </a:p>
        </p:txBody>
      </p:sp>
      <p:sp>
        <p:nvSpPr>
          <p:cNvPr id="5" name="Footer Placeholder 4"/>
          <p:cNvSpPr>
            <a:spLocks noGrp="1"/>
          </p:cNvSpPr>
          <p:nvPr>
            <p:ph type="ftr" sz="quarter" idx="11"/>
          </p:nvPr>
        </p:nvSpPr>
        <p:spPr>
          <a:xfrm>
            <a:off x="2271713" y="9181397"/>
            <a:ext cx="2314575" cy="527403"/>
          </a:xfrm>
          <a:prstGeom prst="rect">
            <a:avLst/>
          </a:prstGeom>
        </p:spPr>
        <p:txBody>
          <a:bodyPr/>
          <a:lstStyle/>
          <a:p>
            <a:endParaRPr lang="en-GB"/>
          </a:p>
        </p:txBody>
      </p:sp>
      <p:sp>
        <p:nvSpPr>
          <p:cNvPr id="6" name="Slide Number Placeholder 5"/>
          <p:cNvSpPr>
            <a:spLocks noGrp="1"/>
          </p:cNvSpPr>
          <p:nvPr>
            <p:ph type="sldNum" sz="quarter" idx="12"/>
          </p:nvPr>
        </p:nvSpPr>
        <p:spPr>
          <a:xfrm>
            <a:off x="4843463" y="9181397"/>
            <a:ext cx="1543050" cy="527403"/>
          </a:xfrm>
          <a:prstGeom prst="rect">
            <a:avLst/>
          </a:prstGeom>
        </p:spPr>
        <p:txBody>
          <a:bodyPr/>
          <a:lstStyle/>
          <a:p>
            <a:fld id="{015103D5-DBE5-4202-8036-570937745E85}" type="slidenum">
              <a:rPr lang="en-GB" smtClean="0"/>
              <a:t>‹#›</a:t>
            </a:fld>
            <a:endParaRPr lang="en-GB"/>
          </a:p>
        </p:txBody>
      </p:sp>
    </p:spTree>
    <p:extLst>
      <p:ext uri="{BB962C8B-B14F-4D97-AF65-F5344CB8AC3E}">
        <p14:creationId xmlns:p14="http://schemas.microsoft.com/office/powerpoint/2010/main" val="36632378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71488"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3471863"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a:xfrm>
            <a:off x="471488" y="9181397"/>
            <a:ext cx="1543050" cy="527403"/>
          </a:xfrm>
          <a:prstGeom prst="rect">
            <a:avLst/>
          </a:prstGeom>
        </p:spPr>
        <p:txBody>
          <a:bodyPr/>
          <a:lstStyle/>
          <a:p>
            <a:endParaRPr lang="en-GB"/>
          </a:p>
        </p:txBody>
      </p:sp>
      <p:sp>
        <p:nvSpPr>
          <p:cNvPr id="6" name="Footer Placeholder 5"/>
          <p:cNvSpPr>
            <a:spLocks noGrp="1"/>
          </p:cNvSpPr>
          <p:nvPr>
            <p:ph type="ftr" sz="quarter" idx="11"/>
          </p:nvPr>
        </p:nvSpPr>
        <p:spPr>
          <a:xfrm>
            <a:off x="2271713" y="9181397"/>
            <a:ext cx="2314575" cy="527403"/>
          </a:xfrm>
          <a:prstGeom prst="rect">
            <a:avLst/>
          </a:prstGeom>
        </p:spPr>
        <p:txBody>
          <a:bodyPr/>
          <a:lstStyle/>
          <a:p>
            <a:endParaRPr lang="en-GB"/>
          </a:p>
        </p:txBody>
      </p:sp>
      <p:sp>
        <p:nvSpPr>
          <p:cNvPr id="7" name="Slide Number Placeholder 6"/>
          <p:cNvSpPr>
            <a:spLocks noGrp="1"/>
          </p:cNvSpPr>
          <p:nvPr>
            <p:ph type="sldNum" sz="quarter" idx="12"/>
          </p:nvPr>
        </p:nvSpPr>
        <p:spPr>
          <a:xfrm>
            <a:off x="4843463" y="9181397"/>
            <a:ext cx="1543050" cy="527403"/>
          </a:xfrm>
          <a:prstGeom prst="rect">
            <a:avLst/>
          </a:prstGeom>
        </p:spPr>
        <p:txBody>
          <a:bodyPr/>
          <a:lstStyle/>
          <a:p>
            <a:fld id="{015103D5-DBE5-4202-8036-570937745E85}" type="slidenum">
              <a:rPr lang="en-GB" smtClean="0"/>
              <a:t>‹#›</a:t>
            </a:fld>
            <a:endParaRPr lang="en-GB"/>
          </a:p>
        </p:txBody>
      </p:sp>
    </p:spTree>
    <p:extLst>
      <p:ext uri="{BB962C8B-B14F-4D97-AF65-F5344CB8AC3E}">
        <p14:creationId xmlns:p14="http://schemas.microsoft.com/office/powerpoint/2010/main" val="895984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GB"/>
              <a:t>Click to edit Master title style</a:t>
            </a:r>
            <a:endParaRPr lang="en-US"/>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a:xfrm>
            <a:off x="471488" y="9181397"/>
            <a:ext cx="1543050" cy="527403"/>
          </a:xfrm>
          <a:prstGeom prst="rect">
            <a:avLst/>
          </a:prstGeom>
        </p:spPr>
        <p:txBody>
          <a:bodyPr/>
          <a:lstStyle/>
          <a:p>
            <a:endParaRPr lang="en-GB"/>
          </a:p>
        </p:txBody>
      </p:sp>
      <p:sp>
        <p:nvSpPr>
          <p:cNvPr id="8" name="Footer Placeholder 7"/>
          <p:cNvSpPr>
            <a:spLocks noGrp="1"/>
          </p:cNvSpPr>
          <p:nvPr>
            <p:ph type="ftr" sz="quarter" idx="11"/>
          </p:nvPr>
        </p:nvSpPr>
        <p:spPr>
          <a:xfrm>
            <a:off x="2271713" y="9181397"/>
            <a:ext cx="2314575" cy="527403"/>
          </a:xfrm>
          <a:prstGeom prst="rect">
            <a:avLst/>
          </a:prstGeom>
        </p:spPr>
        <p:txBody>
          <a:bodyPr/>
          <a:lstStyle/>
          <a:p>
            <a:endParaRPr lang="en-GB"/>
          </a:p>
        </p:txBody>
      </p:sp>
      <p:sp>
        <p:nvSpPr>
          <p:cNvPr id="9" name="Slide Number Placeholder 8"/>
          <p:cNvSpPr>
            <a:spLocks noGrp="1"/>
          </p:cNvSpPr>
          <p:nvPr>
            <p:ph type="sldNum" sz="quarter" idx="12"/>
          </p:nvPr>
        </p:nvSpPr>
        <p:spPr>
          <a:xfrm>
            <a:off x="4843463" y="9181397"/>
            <a:ext cx="1543050" cy="527403"/>
          </a:xfrm>
          <a:prstGeom prst="rect">
            <a:avLst/>
          </a:prstGeom>
        </p:spPr>
        <p:txBody>
          <a:bodyPr/>
          <a:lstStyle/>
          <a:p>
            <a:fld id="{015103D5-DBE5-4202-8036-570937745E85}" type="slidenum">
              <a:rPr lang="en-GB" smtClean="0"/>
              <a:t>‹#›</a:t>
            </a:fld>
            <a:endParaRPr lang="en-GB"/>
          </a:p>
        </p:txBody>
      </p:sp>
    </p:spTree>
    <p:extLst>
      <p:ext uri="{BB962C8B-B14F-4D97-AF65-F5344CB8AC3E}">
        <p14:creationId xmlns:p14="http://schemas.microsoft.com/office/powerpoint/2010/main" val="27113625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a:xfrm>
            <a:off x="471488" y="9181397"/>
            <a:ext cx="1543050" cy="527403"/>
          </a:xfrm>
          <a:prstGeom prst="rect">
            <a:avLst/>
          </a:prstGeom>
        </p:spPr>
        <p:txBody>
          <a:bodyPr/>
          <a:lstStyle/>
          <a:p>
            <a:endParaRPr lang="en-GB"/>
          </a:p>
        </p:txBody>
      </p:sp>
      <p:sp>
        <p:nvSpPr>
          <p:cNvPr id="4" name="Footer Placeholder 3"/>
          <p:cNvSpPr>
            <a:spLocks noGrp="1"/>
          </p:cNvSpPr>
          <p:nvPr>
            <p:ph type="ftr" sz="quarter" idx="11"/>
          </p:nvPr>
        </p:nvSpPr>
        <p:spPr>
          <a:xfrm>
            <a:off x="2271713" y="9181397"/>
            <a:ext cx="2314575" cy="527403"/>
          </a:xfrm>
          <a:prstGeom prst="rect">
            <a:avLst/>
          </a:prstGeom>
        </p:spPr>
        <p:txBody>
          <a:bodyPr/>
          <a:lstStyle/>
          <a:p>
            <a:endParaRPr lang="en-GB"/>
          </a:p>
        </p:txBody>
      </p:sp>
      <p:sp>
        <p:nvSpPr>
          <p:cNvPr id="5" name="Slide Number Placeholder 4"/>
          <p:cNvSpPr>
            <a:spLocks noGrp="1"/>
          </p:cNvSpPr>
          <p:nvPr>
            <p:ph type="sldNum" sz="quarter" idx="12"/>
          </p:nvPr>
        </p:nvSpPr>
        <p:spPr>
          <a:xfrm>
            <a:off x="4843463" y="9181397"/>
            <a:ext cx="1543050" cy="527403"/>
          </a:xfrm>
          <a:prstGeom prst="rect">
            <a:avLst/>
          </a:prstGeom>
        </p:spPr>
        <p:txBody>
          <a:bodyPr/>
          <a:lstStyle/>
          <a:p>
            <a:fld id="{015103D5-DBE5-4202-8036-570937745E85}" type="slidenum">
              <a:rPr lang="en-GB" smtClean="0"/>
              <a:t>‹#›</a:t>
            </a:fld>
            <a:endParaRPr lang="en-GB"/>
          </a:p>
        </p:txBody>
      </p:sp>
    </p:spTree>
    <p:extLst>
      <p:ext uri="{BB962C8B-B14F-4D97-AF65-F5344CB8AC3E}">
        <p14:creationId xmlns:p14="http://schemas.microsoft.com/office/powerpoint/2010/main" val="39613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432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a:xfrm>
            <a:off x="471488" y="9181397"/>
            <a:ext cx="1543050" cy="527403"/>
          </a:xfrm>
          <a:prstGeom prst="rect">
            <a:avLst/>
          </a:prstGeom>
        </p:spPr>
        <p:txBody>
          <a:bodyPr/>
          <a:lstStyle/>
          <a:p>
            <a:endParaRPr lang="en-GB"/>
          </a:p>
        </p:txBody>
      </p:sp>
      <p:sp>
        <p:nvSpPr>
          <p:cNvPr id="6" name="Footer Placeholder 5"/>
          <p:cNvSpPr>
            <a:spLocks noGrp="1"/>
          </p:cNvSpPr>
          <p:nvPr>
            <p:ph type="ftr" sz="quarter" idx="11"/>
          </p:nvPr>
        </p:nvSpPr>
        <p:spPr>
          <a:xfrm>
            <a:off x="2271713" y="9181397"/>
            <a:ext cx="2314575" cy="527403"/>
          </a:xfrm>
          <a:prstGeom prst="rect">
            <a:avLst/>
          </a:prstGeom>
        </p:spPr>
        <p:txBody>
          <a:bodyPr/>
          <a:lstStyle/>
          <a:p>
            <a:endParaRPr lang="en-GB"/>
          </a:p>
        </p:txBody>
      </p:sp>
      <p:sp>
        <p:nvSpPr>
          <p:cNvPr id="7" name="Slide Number Placeholder 6"/>
          <p:cNvSpPr>
            <a:spLocks noGrp="1"/>
          </p:cNvSpPr>
          <p:nvPr>
            <p:ph type="sldNum" sz="quarter" idx="12"/>
          </p:nvPr>
        </p:nvSpPr>
        <p:spPr>
          <a:xfrm>
            <a:off x="4843463" y="9181397"/>
            <a:ext cx="1543050" cy="527403"/>
          </a:xfrm>
          <a:prstGeom prst="rect">
            <a:avLst/>
          </a:prstGeom>
        </p:spPr>
        <p:txBody>
          <a:bodyPr/>
          <a:lstStyle/>
          <a:p>
            <a:fld id="{015103D5-DBE5-4202-8036-570937745E85}" type="slidenum">
              <a:rPr lang="en-GB" smtClean="0"/>
              <a:t>‹#›</a:t>
            </a:fld>
            <a:endParaRPr lang="en-GB"/>
          </a:p>
        </p:txBody>
      </p:sp>
    </p:spTree>
    <p:extLst>
      <p:ext uri="{BB962C8B-B14F-4D97-AF65-F5344CB8AC3E}">
        <p14:creationId xmlns:p14="http://schemas.microsoft.com/office/powerpoint/2010/main" val="2991627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a:xfrm>
            <a:off x="471488" y="9181397"/>
            <a:ext cx="1543050" cy="527403"/>
          </a:xfrm>
          <a:prstGeom prst="rect">
            <a:avLst/>
          </a:prstGeom>
        </p:spPr>
        <p:txBody>
          <a:bodyPr/>
          <a:lstStyle/>
          <a:p>
            <a:endParaRPr lang="en-GB"/>
          </a:p>
        </p:txBody>
      </p:sp>
      <p:sp>
        <p:nvSpPr>
          <p:cNvPr id="6" name="Footer Placeholder 5"/>
          <p:cNvSpPr>
            <a:spLocks noGrp="1"/>
          </p:cNvSpPr>
          <p:nvPr>
            <p:ph type="ftr" sz="quarter" idx="11"/>
          </p:nvPr>
        </p:nvSpPr>
        <p:spPr>
          <a:xfrm>
            <a:off x="2271713" y="9181397"/>
            <a:ext cx="2314575" cy="527403"/>
          </a:xfrm>
          <a:prstGeom prst="rect">
            <a:avLst/>
          </a:prstGeom>
        </p:spPr>
        <p:txBody>
          <a:bodyPr/>
          <a:lstStyle/>
          <a:p>
            <a:endParaRPr lang="en-GB"/>
          </a:p>
        </p:txBody>
      </p:sp>
      <p:sp>
        <p:nvSpPr>
          <p:cNvPr id="7" name="Slide Number Placeholder 6"/>
          <p:cNvSpPr>
            <a:spLocks noGrp="1"/>
          </p:cNvSpPr>
          <p:nvPr>
            <p:ph type="sldNum" sz="quarter" idx="12"/>
          </p:nvPr>
        </p:nvSpPr>
        <p:spPr>
          <a:xfrm>
            <a:off x="4843463" y="9181397"/>
            <a:ext cx="1543050" cy="527403"/>
          </a:xfrm>
          <a:prstGeom prst="rect">
            <a:avLst/>
          </a:prstGeom>
        </p:spPr>
        <p:txBody>
          <a:bodyPr/>
          <a:lstStyle/>
          <a:p>
            <a:fld id="{015103D5-DBE5-4202-8036-570937745E85}" type="slidenum">
              <a:rPr lang="en-GB" smtClean="0"/>
              <a:t>‹#›</a:t>
            </a:fld>
            <a:endParaRPr lang="en-GB"/>
          </a:p>
        </p:txBody>
      </p:sp>
    </p:spTree>
    <p:extLst>
      <p:ext uri="{BB962C8B-B14F-4D97-AF65-F5344CB8AC3E}">
        <p14:creationId xmlns:p14="http://schemas.microsoft.com/office/powerpoint/2010/main" val="4566602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7" y="514838"/>
            <a:ext cx="5915025" cy="456315"/>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71488" y="1255594"/>
            <a:ext cx="5915025" cy="805684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5" name="Picture 4">
            <a:extLst>
              <a:ext uri="{FF2B5EF4-FFF2-40B4-BE49-F238E27FC236}">
                <a16:creationId xmlns:a16="http://schemas.microsoft.com/office/drawing/2014/main" id="{E6232BD4-345F-4BC1-8670-7688C6343372}"/>
              </a:ext>
            </a:extLst>
          </p:cNvPr>
          <p:cNvPicPr>
            <a:picLocks noChangeAspect="1"/>
          </p:cNvPicPr>
          <p:nvPr userDrawn="1"/>
        </p:nvPicPr>
        <p:blipFill>
          <a:blip r:embed="rId13"/>
          <a:stretch>
            <a:fillRect/>
          </a:stretch>
        </p:blipFill>
        <p:spPr>
          <a:xfrm>
            <a:off x="0" y="0"/>
            <a:ext cx="6858000" cy="733447"/>
          </a:xfrm>
          <a:prstGeom prst="rect">
            <a:avLst/>
          </a:prstGeom>
        </p:spPr>
      </p:pic>
      <p:sp>
        <p:nvSpPr>
          <p:cNvPr id="6" name="Rectangle 5">
            <a:extLst>
              <a:ext uri="{FF2B5EF4-FFF2-40B4-BE49-F238E27FC236}">
                <a16:creationId xmlns:a16="http://schemas.microsoft.com/office/drawing/2014/main" id="{B0F8ECE8-70CF-4AD3-BD62-B8FC3E8C4657}"/>
              </a:ext>
            </a:extLst>
          </p:cNvPr>
          <p:cNvSpPr/>
          <p:nvPr userDrawn="1"/>
        </p:nvSpPr>
        <p:spPr>
          <a:xfrm>
            <a:off x="6386513" y="9315784"/>
            <a:ext cx="471487" cy="593558"/>
          </a:xfrm>
          <a:prstGeom prst="rect">
            <a:avLst/>
          </a:prstGeom>
          <a:solidFill>
            <a:srgbClr val="4B6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Slide Number Placeholder 5">
            <a:extLst>
              <a:ext uri="{FF2B5EF4-FFF2-40B4-BE49-F238E27FC236}">
                <a16:creationId xmlns:a16="http://schemas.microsoft.com/office/drawing/2014/main" id="{A9712B0F-A0D1-4B68-9240-D302BBD09626}"/>
              </a:ext>
            </a:extLst>
          </p:cNvPr>
          <p:cNvSpPr>
            <a:spLocks noGrp="1"/>
          </p:cNvSpPr>
          <p:nvPr>
            <p:ph type="sldNum" sz="quarter" idx="4"/>
          </p:nvPr>
        </p:nvSpPr>
        <p:spPr>
          <a:xfrm>
            <a:off x="6386513" y="9432036"/>
            <a:ext cx="1543050" cy="527403"/>
          </a:xfrm>
          <a:prstGeom prst="rect">
            <a:avLst/>
          </a:prstGeom>
        </p:spPr>
        <p:txBody>
          <a:bodyPr/>
          <a:lstStyle>
            <a:lvl1pPr>
              <a:defRPr>
                <a:solidFill>
                  <a:schemeClr val="bg1"/>
                </a:solidFill>
              </a:defRPr>
            </a:lvl1pPr>
          </a:lstStyle>
          <a:p>
            <a:fld id="{015103D5-DBE5-4202-8036-570937745E85}" type="slidenum">
              <a:rPr lang="en-GB" smtClean="0"/>
              <a:pPr/>
              <a:t>‹#›</a:t>
            </a:fld>
            <a:endParaRPr lang="en-GB"/>
          </a:p>
        </p:txBody>
      </p:sp>
    </p:spTree>
    <p:extLst>
      <p:ext uri="{BB962C8B-B14F-4D97-AF65-F5344CB8AC3E}">
        <p14:creationId xmlns:p14="http://schemas.microsoft.com/office/powerpoint/2010/main" val="8592996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microsoft.com/office/2018/10/relationships/comments" Target="../comments/modernComment_10D_3E8EDC75.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8" Type="http://schemas.openxmlformats.org/officeDocument/2006/relationships/hyperlink" Target="https://youtu.be/YFZS3Vh4lfI" TargetMode="External"/><Relationship Id="rId13" Type="http://schemas.openxmlformats.org/officeDocument/2006/relationships/image" Target="../media/image13.png"/><Relationship Id="rId3" Type="http://schemas.openxmlformats.org/officeDocument/2006/relationships/image" Target="../media/image5.jpeg"/><Relationship Id="rId7" Type="http://schemas.openxmlformats.org/officeDocument/2006/relationships/hyperlink" Target="https://youtu.be/aiEBEGKQp_I" TargetMode="External"/><Relationship Id="rId12" Type="http://schemas.openxmlformats.org/officeDocument/2006/relationships/image" Target="../media/image12.pn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8.jpeg"/><Relationship Id="rId11" Type="http://schemas.openxmlformats.org/officeDocument/2006/relationships/image" Target="../media/image11.png"/><Relationship Id="rId5" Type="http://schemas.openxmlformats.org/officeDocument/2006/relationships/image" Target="../media/image7.jpg"/><Relationship Id="rId10" Type="http://schemas.openxmlformats.org/officeDocument/2006/relationships/image" Target="../media/image10.svg"/><Relationship Id="rId4" Type="http://schemas.openxmlformats.org/officeDocument/2006/relationships/image" Target="../media/image6.jp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6E8B2DD-1FD3-4CFB-8C65-29E4E81D75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368" y="2983653"/>
            <a:ext cx="1756866" cy="1597151"/>
          </a:xfrm>
          <a:prstGeom prst="rect">
            <a:avLst/>
          </a:prstGeom>
        </p:spPr>
      </p:pic>
      <p:sp>
        <p:nvSpPr>
          <p:cNvPr id="2" name="Title 1">
            <a:extLst>
              <a:ext uri="{FF2B5EF4-FFF2-40B4-BE49-F238E27FC236}">
                <a16:creationId xmlns:a16="http://schemas.microsoft.com/office/drawing/2014/main" id="{DBF46F05-08BC-49DB-B4F1-DF1F4EEB4C66}"/>
              </a:ext>
            </a:extLst>
          </p:cNvPr>
          <p:cNvSpPr>
            <a:spLocks noGrp="1"/>
          </p:cNvSpPr>
          <p:nvPr>
            <p:ph type="ctrTitle"/>
          </p:nvPr>
        </p:nvSpPr>
        <p:spPr/>
        <p:txBody>
          <a:bodyPr/>
          <a:lstStyle/>
          <a:p>
            <a:r>
              <a:rPr lang="en-GB" b="1">
                <a:latin typeface="Century Gothic"/>
              </a:rPr>
              <a:t>Can you live plastic free?</a:t>
            </a:r>
            <a:endParaRPr lang="en-US"/>
          </a:p>
        </p:txBody>
      </p:sp>
      <p:sp>
        <p:nvSpPr>
          <p:cNvPr id="3" name="Subtitle 2">
            <a:extLst>
              <a:ext uri="{FF2B5EF4-FFF2-40B4-BE49-F238E27FC236}">
                <a16:creationId xmlns:a16="http://schemas.microsoft.com/office/drawing/2014/main" id="{3C93A576-1264-46AB-BA8E-53678813EF2E}"/>
              </a:ext>
            </a:extLst>
          </p:cNvPr>
          <p:cNvSpPr>
            <a:spLocks noGrp="1"/>
          </p:cNvSpPr>
          <p:nvPr>
            <p:ph type="subTitle" idx="1"/>
          </p:nvPr>
        </p:nvSpPr>
        <p:spPr>
          <a:xfrm>
            <a:off x="557215" y="1338710"/>
            <a:ext cx="4252334" cy="2156158"/>
          </a:xfrm>
        </p:spPr>
        <p:txBody>
          <a:bodyPr>
            <a:noAutofit/>
          </a:bodyPr>
          <a:lstStyle/>
          <a:p>
            <a:r>
              <a:rPr lang="en-US" b="1"/>
              <a:t>The planet is swimming in plastic waste. </a:t>
            </a:r>
            <a:r>
              <a:rPr lang="en-US"/>
              <a:t>It’s killing animals and it may be damaging human health too.</a:t>
            </a:r>
          </a:p>
          <a:p>
            <a:r>
              <a:rPr lang="en-US" b="1"/>
              <a:t>40% of plastic is thrown away after one use</a:t>
            </a:r>
            <a:r>
              <a:rPr lang="en-US"/>
              <a:t>. This ‘single-use plastic’ ends up in landfills and oceans. It decays very slowly. So, it stays in the environment for hundreds of years as it breaks down into smaller and smaller bits - microplastics. These end up in our water, our food and even the air we breathe.</a:t>
            </a:r>
          </a:p>
        </p:txBody>
      </p:sp>
      <p:sp>
        <p:nvSpPr>
          <p:cNvPr id="7" name="TextBox 6">
            <a:extLst>
              <a:ext uri="{FF2B5EF4-FFF2-40B4-BE49-F238E27FC236}">
                <a16:creationId xmlns:a16="http://schemas.microsoft.com/office/drawing/2014/main" id="{389BA5A5-F8E5-45D0-B22B-0844DABC8EA2}"/>
              </a:ext>
            </a:extLst>
          </p:cNvPr>
          <p:cNvSpPr txBox="1"/>
          <p:nvPr/>
        </p:nvSpPr>
        <p:spPr>
          <a:xfrm>
            <a:off x="557214" y="4580804"/>
            <a:ext cx="5743572" cy="4555093"/>
          </a:xfrm>
          <a:prstGeom prst="rect">
            <a:avLst/>
          </a:prstGeom>
          <a:noFill/>
          <a:ln>
            <a:solidFill>
              <a:srgbClr val="4A65D8"/>
            </a:solidFill>
          </a:ln>
        </p:spPr>
        <p:txBody>
          <a:bodyPr wrap="square" lIns="91440" tIns="45720" rIns="91440" bIns="45720" anchor="t">
            <a:spAutoFit/>
          </a:bodyPr>
          <a:lstStyle/>
          <a:p>
            <a:r>
              <a:rPr lang="en-GB" b="1" dirty="0">
                <a:solidFill>
                  <a:srgbClr val="4A65D8"/>
                </a:solidFill>
              </a:rPr>
              <a:t>Tasks</a:t>
            </a:r>
          </a:p>
          <a:p>
            <a:endParaRPr lang="en-GB" sz="1400" b="1" dirty="0"/>
          </a:p>
          <a:p>
            <a:r>
              <a:rPr lang="en-GB" sz="1600" b="1" dirty="0">
                <a:solidFill>
                  <a:srgbClr val="4A65D8"/>
                </a:solidFill>
              </a:rPr>
              <a:t>1. Identify single-use plastics in your home</a:t>
            </a:r>
          </a:p>
          <a:p>
            <a:pPr marL="285750" indent="-285750">
              <a:buFont typeface="Arial" panose="020B0604020202020204" pitchFamily="34" charset="0"/>
              <a:buChar char="•"/>
            </a:pPr>
            <a:r>
              <a:rPr lang="en-GB" sz="1400" dirty="0"/>
              <a:t>Use the sheet </a:t>
            </a:r>
            <a:r>
              <a:rPr lang="en-GB" sz="1400" b="1" dirty="0"/>
              <a:t>Single-use plastics.</a:t>
            </a:r>
          </a:p>
          <a:p>
            <a:pPr marL="285750" indent="-285750">
              <a:buFont typeface="Arial" panose="020B0604020202020204" pitchFamily="34" charset="0"/>
              <a:buChar char="•"/>
            </a:pPr>
            <a:r>
              <a:rPr lang="en-GB" sz="1400" dirty="0"/>
              <a:t>Tick the boxes for the uses in your household.</a:t>
            </a:r>
          </a:p>
          <a:p>
            <a:pPr marL="285750" indent="-285750">
              <a:buFont typeface="Arial" panose="020B0604020202020204" pitchFamily="34" charset="0"/>
              <a:buChar char="•"/>
            </a:pPr>
            <a:r>
              <a:rPr lang="en-GB" sz="1400" dirty="0"/>
              <a:t>Write down other single-use plastics you use into the blank boxes. </a:t>
            </a:r>
          </a:p>
          <a:p>
            <a:r>
              <a:rPr lang="en-GB" sz="1400" dirty="0"/>
              <a:t>        Hint: look at the plastic items in your bin.</a:t>
            </a:r>
          </a:p>
          <a:p>
            <a:endParaRPr lang="en-GB" sz="1400" dirty="0"/>
          </a:p>
          <a:p>
            <a:r>
              <a:rPr lang="en-GB" sz="1600" b="1" dirty="0">
                <a:solidFill>
                  <a:srgbClr val="4A65D8"/>
                </a:solidFill>
              </a:rPr>
              <a:t>2. Work out how to remove single-use plastics </a:t>
            </a:r>
            <a:endParaRPr lang="en-GB" sz="1600" b="1" dirty="0">
              <a:solidFill>
                <a:srgbClr val="4A65D8"/>
              </a:solidFill>
              <a:ea typeface="Calibri"/>
              <a:cs typeface="Calibri"/>
            </a:endParaRPr>
          </a:p>
          <a:p>
            <a:pPr marL="285750" indent="-285750">
              <a:buFont typeface="Arial" panose="020B0604020202020204" pitchFamily="34" charset="0"/>
              <a:buChar char="•"/>
            </a:pPr>
            <a:r>
              <a:rPr lang="en-GB" sz="1400" dirty="0"/>
              <a:t>Use the sheet </a:t>
            </a:r>
            <a:r>
              <a:rPr lang="en-GB" sz="1400" b="1" dirty="0"/>
              <a:t>Single-use plastics.</a:t>
            </a:r>
          </a:p>
          <a:p>
            <a:pPr marL="285750" indent="-285750">
              <a:buFont typeface="Arial" panose="020B0604020202020204" pitchFamily="34" charset="0"/>
              <a:buChar char="•"/>
            </a:pPr>
            <a:r>
              <a:rPr lang="en-GB" sz="1400" dirty="0"/>
              <a:t>For each you ticked, write down a change you can make to remove the single-use plastic. </a:t>
            </a:r>
          </a:p>
          <a:p>
            <a:pPr marL="285750" indent="-285750">
              <a:buFont typeface="Arial" panose="020B0604020202020204" pitchFamily="34" charset="0"/>
              <a:buChar char="•"/>
            </a:pPr>
            <a:r>
              <a:rPr lang="en-GB" sz="1400" dirty="0"/>
              <a:t>If you need help view this page: </a:t>
            </a:r>
            <a:r>
              <a:rPr lang="en-GB" sz="1400" dirty="0">
                <a:solidFill>
                  <a:srgbClr val="4B67D8"/>
                </a:solidFill>
              </a:rPr>
              <a:t>tinyurl.com/ywcebdy8</a:t>
            </a:r>
            <a:r>
              <a:rPr lang="en-GB" sz="1400" i="1" dirty="0">
                <a:solidFill>
                  <a:srgbClr val="4B67D8"/>
                </a:solidFill>
              </a:rPr>
              <a:t>.</a:t>
            </a:r>
          </a:p>
          <a:p>
            <a:endParaRPr lang="en-GB" sz="1400" dirty="0"/>
          </a:p>
          <a:p>
            <a:r>
              <a:rPr lang="en-GB" sz="1600" b="1" dirty="0">
                <a:solidFill>
                  <a:srgbClr val="4A65D8"/>
                </a:solidFill>
              </a:rPr>
              <a:t>3. Make a pledge</a:t>
            </a:r>
            <a:endParaRPr lang="en-GB" sz="1400" dirty="0">
              <a:solidFill>
                <a:srgbClr val="000000"/>
              </a:solidFill>
            </a:endParaRPr>
          </a:p>
          <a:p>
            <a:pPr marL="285750" indent="-285750">
              <a:buFont typeface="Arial"/>
              <a:buChar char="•"/>
            </a:pPr>
            <a:r>
              <a:rPr lang="en-GB" sz="1400" dirty="0">
                <a:solidFill>
                  <a:srgbClr val="000000"/>
                </a:solidFill>
              </a:rPr>
              <a:t>Decide</a:t>
            </a:r>
            <a:r>
              <a:rPr lang="en-GB" sz="1400" dirty="0"/>
              <a:t> together to use one, three or five of the changes now. </a:t>
            </a:r>
            <a:endParaRPr lang="en-GB" sz="1400" dirty="0">
              <a:ea typeface="Calibri"/>
              <a:cs typeface="Calibri"/>
            </a:endParaRPr>
          </a:p>
          <a:p>
            <a:pPr marL="285750" indent="-285750">
              <a:buFont typeface="Arial" panose="020B0604020202020204" pitchFamily="34" charset="0"/>
              <a:buChar char="•"/>
            </a:pPr>
            <a:r>
              <a:rPr lang="en-GB" sz="1400" dirty="0"/>
              <a:t>Draw a star on the sheet in the boxes of the one/s you choose.</a:t>
            </a:r>
          </a:p>
          <a:p>
            <a:pPr marL="285750" indent="-285750">
              <a:buFont typeface="Arial" panose="020B0604020202020204" pitchFamily="34" charset="0"/>
              <a:buChar char="•"/>
            </a:pPr>
            <a:r>
              <a:rPr lang="en-GB" sz="1400" dirty="0"/>
              <a:t>Discuss together: Do you think you could remove all single-use plastics from your home?</a:t>
            </a:r>
          </a:p>
          <a:p>
            <a:endParaRPr lang="en-GB" sz="1400" dirty="0"/>
          </a:p>
        </p:txBody>
      </p:sp>
      <p:sp>
        <p:nvSpPr>
          <p:cNvPr id="6" name="Slide Number Placeholder 5">
            <a:extLst>
              <a:ext uri="{FF2B5EF4-FFF2-40B4-BE49-F238E27FC236}">
                <a16:creationId xmlns:a16="http://schemas.microsoft.com/office/drawing/2014/main" id="{08A17C70-8712-4049-B60E-11A21A872F31}"/>
              </a:ext>
            </a:extLst>
          </p:cNvPr>
          <p:cNvSpPr>
            <a:spLocks noGrp="1"/>
          </p:cNvSpPr>
          <p:nvPr>
            <p:ph type="sldNum" sz="quarter" idx="4"/>
          </p:nvPr>
        </p:nvSpPr>
        <p:spPr/>
        <p:txBody>
          <a:bodyPr/>
          <a:lstStyle/>
          <a:p>
            <a:fld id="{015103D5-DBE5-4202-8036-570937745E85}" type="slidenum">
              <a:rPr lang="en-GB" smtClean="0"/>
              <a:pPr/>
              <a:t>1</a:t>
            </a:fld>
            <a:endParaRPr lang="en-GB"/>
          </a:p>
        </p:txBody>
      </p:sp>
      <p:sp>
        <p:nvSpPr>
          <p:cNvPr id="9" name="TextBox 8">
            <a:extLst>
              <a:ext uri="{FF2B5EF4-FFF2-40B4-BE49-F238E27FC236}">
                <a16:creationId xmlns:a16="http://schemas.microsoft.com/office/drawing/2014/main" id="{8626039C-3583-4B4D-8F5C-DB29D07C5AAF}"/>
              </a:ext>
            </a:extLst>
          </p:cNvPr>
          <p:cNvSpPr txBox="1"/>
          <p:nvPr/>
        </p:nvSpPr>
        <p:spPr>
          <a:xfrm>
            <a:off x="2228386" y="3124572"/>
            <a:ext cx="4069768" cy="1169551"/>
          </a:xfrm>
          <a:prstGeom prst="rect">
            <a:avLst/>
          </a:prstGeom>
          <a:noFill/>
        </p:spPr>
        <p:txBody>
          <a:bodyPr wrap="square" lIns="91440" tIns="45720" rIns="91440" bIns="45720" anchor="t">
            <a:spAutoFit/>
          </a:bodyPr>
          <a:lstStyle/>
          <a:p>
            <a:r>
              <a:rPr lang="en-US" sz="1400" b="1"/>
              <a:t>In March 2022, world leaders agreed a treaty to reduce plastic waste</a:t>
            </a:r>
            <a:r>
              <a:rPr lang="en-US" sz="1400"/>
              <a:t>. The next step might be that the UK Governments bans single-use plastic. </a:t>
            </a:r>
          </a:p>
          <a:p>
            <a:endParaRPr lang="en-US" sz="1400"/>
          </a:p>
          <a:p>
            <a:r>
              <a:rPr lang="en-US" sz="1400"/>
              <a:t>Could you remove single-use plastic from your home?</a:t>
            </a:r>
            <a:endParaRPr lang="en-US"/>
          </a:p>
        </p:txBody>
      </p:sp>
      <p:pic>
        <p:nvPicPr>
          <p:cNvPr id="10" name="Picture 9" descr="Background pattern&#10;&#10;Description automatically generated">
            <a:extLst>
              <a:ext uri="{FF2B5EF4-FFF2-40B4-BE49-F238E27FC236}">
                <a16:creationId xmlns:a16="http://schemas.microsoft.com/office/drawing/2014/main" id="{9906E400-6989-45EC-B1B9-D0EA9BDF8341}"/>
              </a:ext>
            </a:extLst>
          </p:cNvPr>
          <p:cNvPicPr>
            <a:picLocks noChangeAspect="1"/>
          </p:cNvPicPr>
          <p:nvPr/>
        </p:nvPicPr>
        <p:blipFill rotWithShape="1">
          <a:blip r:embed="rId4">
            <a:extLst>
              <a:ext uri="{28A0092B-C50C-407E-A947-70E740481C1C}">
                <a14:useLocalDpi xmlns:a14="http://schemas.microsoft.com/office/drawing/2010/main" val="0"/>
              </a:ext>
            </a:extLst>
          </a:blip>
          <a:srcRect l="38276"/>
          <a:stretch/>
        </p:blipFill>
        <p:spPr>
          <a:xfrm>
            <a:off x="4809549" y="1364382"/>
            <a:ext cx="1534083" cy="1657218"/>
          </a:xfrm>
          <a:prstGeom prst="rect">
            <a:avLst/>
          </a:prstGeom>
        </p:spPr>
      </p:pic>
    </p:spTree>
    <p:extLst>
      <p:ext uri="{BB962C8B-B14F-4D97-AF65-F5344CB8AC3E}">
        <p14:creationId xmlns:p14="http://schemas.microsoft.com/office/powerpoint/2010/main" val="1049549941"/>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tool&#10;&#10;Description automatically generated">
            <a:extLst>
              <a:ext uri="{FF2B5EF4-FFF2-40B4-BE49-F238E27FC236}">
                <a16:creationId xmlns:a16="http://schemas.microsoft.com/office/drawing/2014/main" id="{2604B0A3-BA21-44E3-BCBC-F6668BFF45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55908">
            <a:off x="1744200" y="4716501"/>
            <a:ext cx="346998" cy="462698"/>
          </a:xfrm>
          <a:prstGeom prst="rect">
            <a:avLst/>
          </a:prstGeom>
        </p:spPr>
      </p:pic>
      <p:pic>
        <p:nvPicPr>
          <p:cNvPr id="14" name="Picture 13" descr="A picture containing vegetable, pea&#10;&#10;Description automatically generated">
            <a:extLst>
              <a:ext uri="{FF2B5EF4-FFF2-40B4-BE49-F238E27FC236}">
                <a16:creationId xmlns:a16="http://schemas.microsoft.com/office/drawing/2014/main" id="{93D27C7F-51D1-4497-B424-7FDA93FE16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8641" y="3336195"/>
            <a:ext cx="818648" cy="545765"/>
          </a:xfrm>
          <a:prstGeom prst="rect">
            <a:avLst/>
          </a:prstGeom>
        </p:spPr>
      </p:pic>
      <p:pic>
        <p:nvPicPr>
          <p:cNvPr id="12" name="Picture 11" descr="A loaf of bread&#10;&#10;Description automatically generated">
            <a:extLst>
              <a:ext uri="{FF2B5EF4-FFF2-40B4-BE49-F238E27FC236}">
                <a16:creationId xmlns:a16="http://schemas.microsoft.com/office/drawing/2014/main" id="{CF01A759-D226-4F1A-8542-773DC27BB9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79718" y="1580246"/>
            <a:ext cx="528247" cy="291863"/>
          </a:xfrm>
          <a:prstGeom prst="rect">
            <a:avLst/>
          </a:prstGeom>
        </p:spPr>
      </p:pic>
      <p:pic>
        <p:nvPicPr>
          <p:cNvPr id="18" name="Picture 17">
            <a:extLst>
              <a:ext uri="{FF2B5EF4-FFF2-40B4-BE49-F238E27FC236}">
                <a16:creationId xmlns:a16="http://schemas.microsoft.com/office/drawing/2014/main" id="{29A85571-61FE-4B4D-8BDA-A05142981E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3058" y="1465956"/>
            <a:ext cx="508268" cy="508268"/>
          </a:xfrm>
          <a:prstGeom prst="rect">
            <a:avLst/>
          </a:prstGeom>
        </p:spPr>
      </p:pic>
      <p:pic>
        <p:nvPicPr>
          <p:cNvPr id="8" name="Picture 7">
            <a:extLst>
              <a:ext uri="{FF2B5EF4-FFF2-40B4-BE49-F238E27FC236}">
                <a16:creationId xmlns:a16="http://schemas.microsoft.com/office/drawing/2014/main" id="{6BD20E64-EB0E-4A55-86BD-0EA3DB07F8E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79150" y="4798979"/>
            <a:ext cx="435236" cy="307474"/>
          </a:xfrm>
          <a:prstGeom prst="rect">
            <a:avLst/>
          </a:prstGeom>
        </p:spPr>
      </p:pic>
      <p:sp>
        <p:nvSpPr>
          <p:cNvPr id="2" name="Title 1">
            <a:extLst>
              <a:ext uri="{FF2B5EF4-FFF2-40B4-BE49-F238E27FC236}">
                <a16:creationId xmlns:a16="http://schemas.microsoft.com/office/drawing/2014/main" id="{D225DD8E-E0CC-456B-8808-E46BD7AD489C}"/>
              </a:ext>
            </a:extLst>
          </p:cNvPr>
          <p:cNvSpPr txBox="1">
            <a:spLocks/>
          </p:cNvSpPr>
          <p:nvPr/>
        </p:nvSpPr>
        <p:spPr>
          <a:xfrm>
            <a:off x="471487" y="641444"/>
            <a:ext cx="5829300" cy="491321"/>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GB" sz="3600" b="1">
                <a:latin typeface="Century Gothic" panose="020B0502020202020204" pitchFamily="34" charset="0"/>
              </a:rPr>
              <a:t>Single-use plastics</a:t>
            </a:r>
          </a:p>
        </p:txBody>
      </p:sp>
      <p:sp>
        <p:nvSpPr>
          <p:cNvPr id="43" name="Slide Number Placeholder 5">
            <a:extLst>
              <a:ext uri="{FF2B5EF4-FFF2-40B4-BE49-F238E27FC236}">
                <a16:creationId xmlns:a16="http://schemas.microsoft.com/office/drawing/2014/main" id="{E6D0423F-3D84-4087-AD95-34E35F7CDB6C}"/>
              </a:ext>
            </a:extLst>
          </p:cNvPr>
          <p:cNvSpPr txBox="1">
            <a:spLocks/>
          </p:cNvSpPr>
          <p:nvPr/>
        </p:nvSpPr>
        <p:spPr>
          <a:xfrm>
            <a:off x="6426200" y="9403997"/>
            <a:ext cx="1543050" cy="52740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15103D5-DBE5-4202-8036-570937745E85}" type="slidenum">
              <a:rPr lang="en-GB" smtClean="0">
                <a:solidFill>
                  <a:schemeClr val="bg1"/>
                </a:solidFill>
              </a:rPr>
              <a:pPr/>
              <a:t>2</a:t>
            </a:fld>
            <a:endParaRPr lang="en-GB">
              <a:solidFill>
                <a:schemeClr val="bg1"/>
              </a:solidFill>
            </a:endParaRPr>
          </a:p>
        </p:txBody>
      </p:sp>
      <p:sp>
        <p:nvSpPr>
          <p:cNvPr id="44" name="Subtitle 2">
            <a:extLst>
              <a:ext uri="{FF2B5EF4-FFF2-40B4-BE49-F238E27FC236}">
                <a16:creationId xmlns:a16="http://schemas.microsoft.com/office/drawing/2014/main" id="{33E93CE6-42D2-40DC-9581-BFA388880E87}"/>
              </a:ext>
            </a:extLst>
          </p:cNvPr>
          <p:cNvSpPr txBox="1">
            <a:spLocks/>
          </p:cNvSpPr>
          <p:nvPr/>
        </p:nvSpPr>
        <p:spPr>
          <a:xfrm>
            <a:off x="542495" y="8494839"/>
            <a:ext cx="5741232" cy="1913278"/>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endParaRPr lang="en-US" sz="1200"/>
          </a:p>
          <a:p>
            <a:pPr marL="0" indent="0">
              <a:lnSpc>
                <a:spcPct val="100000"/>
              </a:lnSpc>
              <a:spcBef>
                <a:spcPts val="0"/>
              </a:spcBef>
              <a:buNone/>
            </a:pPr>
            <a:r>
              <a:rPr lang="en-US" sz="1200"/>
              <a:t>How microplastics affect your health (shorter video)</a:t>
            </a:r>
          </a:p>
          <a:p>
            <a:pPr marL="0" indent="0">
              <a:lnSpc>
                <a:spcPct val="100000"/>
              </a:lnSpc>
              <a:spcBef>
                <a:spcPts val="0"/>
              </a:spcBef>
              <a:buNone/>
            </a:pPr>
            <a:r>
              <a:rPr lang="en-US" sz="1200">
                <a:hlinkClick r:id="rId7"/>
              </a:rPr>
              <a:t>youtu.be/</a:t>
            </a:r>
            <a:r>
              <a:rPr lang="en-US" sz="1200" err="1">
                <a:hlinkClick r:id="rId7"/>
              </a:rPr>
              <a:t>aiEBEGKQp_I</a:t>
            </a:r>
            <a:r>
              <a:rPr lang="en-US" sz="1200"/>
              <a:t> </a:t>
            </a:r>
          </a:p>
          <a:p>
            <a:pPr marL="0" indent="0">
              <a:lnSpc>
                <a:spcPct val="100000"/>
              </a:lnSpc>
              <a:spcBef>
                <a:spcPts val="0"/>
              </a:spcBef>
              <a:buNone/>
            </a:pPr>
            <a:endParaRPr lang="en-US" sz="1200"/>
          </a:p>
          <a:p>
            <a:pPr marL="0" indent="0">
              <a:lnSpc>
                <a:spcPct val="100000"/>
              </a:lnSpc>
              <a:spcBef>
                <a:spcPts val="0"/>
              </a:spcBef>
              <a:buNone/>
            </a:pPr>
            <a:r>
              <a:rPr lang="en-US" sz="1200"/>
              <a:t>How much plastic is in the ocean? (longer video)</a:t>
            </a:r>
          </a:p>
          <a:p>
            <a:pPr marL="0" indent="0">
              <a:lnSpc>
                <a:spcPct val="100000"/>
              </a:lnSpc>
              <a:spcBef>
                <a:spcPts val="0"/>
              </a:spcBef>
              <a:buNone/>
            </a:pPr>
            <a:r>
              <a:rPr lang="en-US" sz="1200">
                <a:hlinkClick r:id="rId8"/>
              </a:rPr>
              <a:t>youtu.be/YFZS3Vh4lfI</a:t>
            </a:r>
            <a:r>
              <a:rPr lang="en-US" sz="1200"/>
              <a:t> </a:t>
            </a:r>
          </a:p>
          <a:p>
            <a:pPr marL="0" indent="0">
              <a:lnSpc>
                <a:spcPct val="100000"/>
              </a:lnSpc>
              <a:spcBef>
                <a:spcPts val="0"/>
              </a:spcBef>
              <a:buNone/>
            </a:pPr>
            <a:endParaRPr lang="en-US" sz="1200"/>
          </a:p>
          <a:p>
            <a:pPr marL="0" indent="0">
              <a:lnSpc>
                <a:spcPct val="100000"/>
              </a:lnSpc>
              <a:spcBef>
                <a:spcPts val="0"/>
              </a:spcBef>
              <a:buNone/>
            </a:pPr>
            <a:endParaRPr lang="en-GB" sz="1200"/>
          </a:p>
        </p:txBody>
      </p:sp>
      <p:sp>
        <p:nvSpPr>
          <p:cNvPr id="47" name="TextBox 46">
            <a:extLst>
              <a:ext uri="{FF2B5EF4-FFF2-40B4-BE49-F238E27FC236}">
                <a16:creationId xmlns:a16="http://schemas.microsoft.com/office/drawing/2014/main" id="{92255F6E-F8BC-48CB-84C0-269DF0FD3737}"/>
              </a:ext>
            </a:extLst>
          </p:cNvPr>
          <p:cNvSpPr txBox="1"/>
          <p:nvPr/>
        </p:nvSpPr>
        <p:spPr>
          <a:xfrm>
            <a:off x="1365042" y="8233229"/>
            <a:ext cx="4908965" cy="276999"/>
          </a:xfrm>
          <a:prstGeom prst="rect">
            <a:avLst/>
          </a:prstGeom>
          <a:noFill/>
        </p:spPr>
        <p:txBody>
          <a:bodyPr wrap="square">
            <a:spAutoFit/>
          </a:bodyPr>
          <a:lstStyle/>
          <a:p>
            <a:pPr marL="0" indent="0">
              <a:lnSpc>
                <a:spcPct val="100000"/>
              </a:lnSpc>
              <a:spcBef>
                <a:spcPts val="0"/>
              </a:spcBef>
              <a:buNone/>
            </a:pPr>
            <a:r>
              <a:rPr lang="en-US" sz="1200"/>
              <a:t>If you want to learn more about plastic waste here are some useful videos:</a:t>
            </a:r>
          </a:p>
        </p:txBody>
      </p:sp>
      <p:pic>
        <p:nvPicPr>
          <p:cNvPr id="49" name="Graphic 48" descr="Internet with solid fill">
            <a:extLst>
              <a:ext uri="{FF2B5EF4-FFF2-40B4-BE49-F238E27FC236}">
                <a16:creationId xmlns:a16="http://schemas.microsoft.com/office/drawing/2014/main" id="{EC76E460-32FE-48AF-B461-D7EAB93A96D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39334" y="7914529"/>
            <a:ext cx="914400" cy="914400"/>
          </a:xfrm>
          <a:prstGeom prst="rect">
            <a:avLst/>
          </a:prstGeom>
        </p:spPr>
      </p:pic>
      <p:graphicFrame>
        <p:nvGraphicFramePr>
          <p:cNvPr id="5" name="Table 8">
            <a:extLst>
              <a:ext uri="{FF2B5EF4-FFF2-40B4-BE49-F238E27FC236}">
                <a16:creationId xmlns:a16="http://schemas.microsoft.com/office/drawing/2014/main" id="{CC81494C-65A7-4437-A768-A00D907F942B}"/>
              </a:ext>
            </a:extLst>
          </p:cNvPr>
          <p:cNvGraphicFramePr>
            <a:graphicFrameLocks noGrp="1"/>
          </p:cNvGraphicFramePr>
          <p:nvPr>
            <p:extLst>
              <p:ext uri="{D42A27DB-BD31-4B8C-83A1-F6EECF244321}">
                <p14:modId xmlns:p14="http://schemas.microsoft.com/office/powerpoint/2010/main" val="3446636676"/>
              </p:ext>
            </p:extLst>
          </p:nvPr>
        </p:nvGraphicFramePr>
        <p:xfrm>
          <a:off x="471486" y="1491434"/>
          <a:ext cx="5878956" cy="6423092"/>
        </p:xfrm>
        <a:graphic>
          <a:graphicData uri="http://schemas.openxmlformats.org/drawingml/2006/table">
            <a:tbl>
              <a:tblPr firstRow="1" bandRow="1">
                <a:tableStyleId>{5940675A-B579-460E-94D1-54222C63F5DA}</a:tableStyleId>
              </a:tblPr>
              <a:tblGrid>
                <a:gridCol w="1959652">
                  <a:extLst>
                    <a:ext uri="{9D8B030D-6E8A-4147-A177-3AD203B41FA5}">
                      <a16:colId xmlns:a16="http://schemas.microsoft.com/office/drawing/2014/main" val="1603491657"/>
                    </a:ext>
                  </a:extLst>
                </a:gridCol>
                <a:gridCol w="1959652">
                  <a:extLst>
                    <a:ext uri="{9D8B030D-6E8A-4147-A177-3AD203B41FA5}">
                      <a16:colId xmlns:a16="http://schemas.microsoft.com/office/drawing/2014/main" val="2936800993"/>
                    </a:ext>
                  </a:extLst>
                </a:gridCol>
                <a:gridCol w="1959652">
                  <a:extLst>
                    <a:ext uri="{9D8B030D-6E8A-4147-A177-3AD203B41FA5}">
                      <a16:colId xmlns:a16="http://schemas.microsoft.com/office/drawing/2014/main" val="1333642988"/>
                    </a:ext>
                  </a:extLst>
                </a:gridCol>
              </a:tblGrid>
              <a:tr h="1605773">
                <a:tc>
                  <a:txBody>
                    <a:bodyPr/>
                    <a:lstStyle/>
                    <a:p>
                      <a:endParaRPr lang="en-GB" dirty="0"/>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523179411"/>
                  </a:ext>
                </a:extLst>
              </a:tr>
              <a:tr h="1605773">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015392254"/>
                  </a:ext>
                </a:extLst>
              </a:tr>
              <a:tr h="1605773">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83150756"/>
                  </a:ext>
                </a:extLst>
              </a:tr>
              <a:tr h="1605773">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413391450"/>
                  </a:ext>
                </a:extLst>
              </a:tr>
            </a:tbl>
          </a:graphicData>
        </a:graphic>
      </p:graphicFrame>
      <p:sp>
        <p:nvSpPr>
          <p:cNvPr id="9" name="TextBox 8">
            <a:extLst>
              <a:ext uri="{FF2B5EF4-FFF2-40B4-BE49-F238E27FC236}">
                <a16:creationId xmlns:a16="http://schemas.microsoft.com/office/drawing/2014/main" id="{8CB69AE2-2AF6-4C38-BB77-DE8ED5BEF762}"/>
              </a:ext>
            </a:extLst>
          </p:cNvPr>
          <p:cNvSpPr txBox="1"/>
          <p:nvPr/>
        </p:nvSpPr>
        <p:spPr>
          <a:xfrm>
            <a:off x="471486" y="1493632"/>
            <a:ext cx="1357834" cy="276999"/>
          </a:xfrm>
          <a:prstGeom prst="rect">
            <a:avLst/>
          </a:prstGeom>
          <a:noFill/>
        </p:spPr>
        <p:txBody>
          <a:bodyPr wrap="square" rtlCol="0">
            <a:spAutoFit/>
          </a:bodyPr>
          <a:lstStyle/>
          <a:p>
            <a:r>
              <a:rPr lang="en-GB" sz="1200" dirty="0"/>
              <a:t>We use clingfilm.</a:t>
            </a:r>
          </a:p>
        </p:txBody>
      </p:sp>
      <p:sp>
        <p:nvSpPr>
          <p:cNvPr id="10" name="Rectangle 9">
            <a:extLst>
              <a:ext uri="{FF2B5EF4-FFF2-40B4-BE49-F238E27FC236}">
                <a16:creationId xmlns:a16="http://schemas.microsoft.com/office/drawing/2014/main" id="{AAE822F1-E8AB-4E26-95C6-1CE916ED1E6D}"/>
              </a:ext>
            </a:extLst>
          </p:cNvPr>
          <p:cNvSpPr/>
          <p:nvPr/>
        </p:nvSpPr>
        <p:spPr>
          <a:xfrm>
            <a:off x="2173384" y="1491436"/>
            <a:ext cx="252000" cy="25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Box 50">
            <a:extLst>
              <a:ext uri="{FF2B5EF4-FFF2-40B4-BE49-F238E27FC236}">
                <a16:creationId xmlns:a16="http://schemas.microsoft.com/office/drawing/2014/main" id="{F080776A-F0DB-4221-A47C-B590F2FAF59B}"/>
              </a:ext>
            </a:extLst>
          </p:cNvPr>
          <p:cNvSpPr txBox="1"/>
          <p:nvPr/>
        </p:nvSpPr>
        <p:spPr>
          <a:xfrm>
            <a:off x="2434909" y="1486714"/>
            <a:ext cx="1493523" cy="461665"/>
          </a:xfrm>
          <a:prstGeom prst="rect">
            <a:avLst/>
          </a:prstGeom>
          <a:noFill/>
        </p:spPr>
        <p:txBody>
          <a:bodyPr wrap="square" rtlCol="0">
            <a:spAutoFit/>
          </a:bodyPr>
          <a:lstStyle/>
          <a:p>
            <a:r>
              <a:rPr lang="en-GB" sz="1200"/>
              <a:t>We buy drinks in plastic bottles.</a:t>
            </a:r>
          </a:p>
        </p:txBody>
      </p:sp>
      <p:sp>
        <p:nvSpPr>
          <p:cNvPr id="53" name="Rectangle 52">
            <a:extLst>
              <a:ext uri="{FF2B5EF4-FFF2-40B4-BE49-F238E27FC236}">
                <a16:creationId xmlns:a16="http://schemas.microsoft.com/office/drawing/2014/main" id="{1AF86E34-AEE3-44D2-B8C0-C65686829B63}"/>
              </a:ext>
            </a:extLst>
          </p:cNvPr>
          <p:cNvSpPr/>
          <p:nvPr/>
        </p:nvSpPr>
        <p:spPr>
          <a:xfrm>
            <a:off x="4140675" y="1486714"/>
            <a:ext cx="252000" cy="25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TextBox 54">
            <a:extLst>
              <a:ext uri="{FF2B5EF4-FFF2-40B4-BE49-F238E27FC236}">
                <a16:creationId xmlns:a16="http://schemas.microsoft.com/office/drawing/2014/main" id="{BB6C7CB5-E22D-43BD-8CF3-947EDAA5BE5B}"/>
              </a:ext>
            </a:extLst>
          </p:cNvPr>
          <p:cNvSpPr txBox="1"/>
          <p:nvPr/>
        </p:nvSpPr>
        <p:spPr>
          <a:xfrm>
            <a:off x="4390374" y="1489258"/>
            <a:ext cx="1354479" cy="461665"/>
          </a:xfrm>
          <a:prstGeom prst="rect">
            <a:avLst/>
          </a:prstGeom>
          <a:noFill/>
        </p:spPr>
        <p:txBody>
          <a:bodyPr wrap="square" rtlCol="0">
            <a:spAutoFit/>
          </a:bodyPr>
          <a:lstStyle/>
          <a:p>
            <a:r>
              <a:rPr lang="en-GB" sz="1200"/>
              <a:t>Our bread comes in a plastic bag.</a:t>
            </a:r>
          </a:p>
        </p:txBody>
      </p:sp>
      <p:sp>
        <p:nvSpPr>
          <p:cNvPr id="65" name="Rectangle 64">
            <a:extLst>
              <a:ext uri="{FF2B5EF4-FFF2-40B4-BE49-F238E27FC236}">
                <a16:creationId xmlns:a16="http://schemas.microsoft.com/office/drawing/2014/main" id="{F0EA5865-EB7A-4B14-991C-890890135587}"/>
              </a:ext>
            </a:extLst>
          </p:cNvPr>
          <p:cNvSpPr/>
          <p:nvPr/>
        </p:nvSpPr>
        <p:spPr>
          <a:xfrm>
            <a:off x="6098441" y="1494665"/>
            <a:ext cx="252000" cy="25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TextBox 65">
            <a:extLst>
              <a:ext uri="{FF2B5EF4-FFF2-40B4-BE49-F238E27FC236}">
                <a16:creationId xmlns:a16="http://schemas.microsoft.com/office/drawing/2014/main" id="{31B4B5C7-2BE5-45F9-91D0-5960F8E1A8B9}"/>
              </a:ext>
            </a:extLst>
          </p:cNvPr>
          <p:cNvSpPr txBox="1"/>
          <p:nvPr/>
        </p:nvSpPr>
        <p:spPr>
          <a:xfrm>
            <a:off x="471486" y="3105363"/>
            <a:ext cx="1692372" cy="461665"/>
          </a:xfrm>
          <a:prstGeom prst="rect">
            <a:avLst/>
          </a:prstGeom>
          <a:noFill/>
        </p:spPr>
        <p:txBody>
          <a:bodyPr wrap="square" rtlCol="0">
            <a:spAutoFit/>
          </a:bodyPr>
          <a:lstStyle/>
          <a:p>
            <a:r>
              <a:rPr lang="en-GB" sz="1200" dirty="0"/>
              <a:t>Our bathroom products are in plastic containers.</a:t>
            </a:r>
          </a:p>
        </p:txBody>
      </p:sp>
      <p:sp>
        <p:nvSpPr>
          <p:cNvPr id="67" name="Rectangle 66">
            <a:extLst>
              <a:ext uri="{FF2B5EF4-FFF2-40B4-BE49-F238E27FC236}">
                <a16:creationId xmlns:a16="http://schemas.microsoft.com/office/drawing/2014/main" id="{4D3DA0DD-5236-4F50-9639-DC74B5E51936}"/>
              </a:ext>
            </a:extLst>
          </p:cNvPr>
          <p:cNvSpPr/>
          <p:nvPr/>
        </p:nvSpPr>
        <p:spPr>
          <a:xfrm>
            <a:off x="2173383" y="3093642"/>
            <a:ext cx="252000" cy="25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TextBox 67">
            <a:extLst>
              <a:ext uri="{FF2B5EF4-FFF2-40B4-BE49-F238E27FC236}">
                <a16:creationId xmlns:a16="http://schemas.microsoft.com/office/drawing/2014/main" id="{A2A58165-F8AA-419B-826D-BBA28E689BA4}"/>
              </a:ext>
            </a:extLst>
          </p:cNvPr>
          <p:cNvSpPr txBox="1"/>
          <p:nvPr/>
        </p:nvSpPr>
        <p:spPr>
          <a:xfrm>
            <a:off x="2434908" y="3106396"/>
            <a:ext cx="1886369" cy="461665"/>
          </a:xfrm>
          <a:prstGeom prst="rect">
            <a:avLst/>
          </a:prstGeom>
          <a:noFill/>
        </p:spPr>
        <p:txBody>
          <a:bodyPr wrap="square" rtlCol="0">
            <a:spAutoFit/>
          </a:bodyPr>
          <a:lstStyle/>
          <a:p>
            <a:r>
              <a:rPr lang="en-GB" sz="1200" dirty="0"/>
              <a:t>We buy takeaways/ready meals in plastic containers.</a:t>
            </a:r>
          </a:p>
        </p:txBody>
      </p:sp>
      <p:sp>
        <p:nvSpPr>
          <p:cNvPr id="69" name="Rectangle 68">
            <a:extLst>
              <a:ext uri="{FF2B5EF4-FFF2-40B4-BE49-F238E27FC236}">
                <a16:creationId xmlns:a16="http://schemas.microsoft.com/office/drawing/2014/main" id="{974C64FF-3C06-4DDE-A7E9-A31FA5A8392A}"/>
              </a:ext>
            </a:extLst>
          </p:cNvPr>
          <p:cNvSpPr/>
          <p:nvPr/>
        </p:nvSpPr>
        <p:spPr>
          <a:xfrm>
            <a:off x="4140674" y="3098445"/>
            <a:ext cx="252000" cy="25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TextBox 69">
            <a:extLst>
              <a:ext uri="{FF2B5EF4-FFF2-40B4-BE49-F238E27FC236}">
                <a16:creationId xmlns:a16="http://schemas.microsoft.com/office/drawing/2014/main" id="{42CA99BA-BD1B-45E6-8122-6E71FD9DD97F}"/>
              </a:ext>
            </a:extLst>
          </p:cNvPr>
          <p:cNvSpPr txBox="1"/>
          <p:nvPr/>
        </p:nvSpPr>
        <p:spPr>
          <a:xfrm>
            <a:off x="4390373" y="3108940"/>
            <a:ext cx="1708065" cy="461665"/>
          </a:xfrm>
          <a:prstGeom prst="rect">
            <a:avLst/>
          </a:prstGeom>
          <a:noFill/>
        </p:spPr>
        <p:txBody>
          <a:bodyPr wrap="square" rtlCol="0">
            <a:spAutoFit/>
          </a:bodyPr>
          <a:lstStyle/>
          <a:p>
            <a:r>
              <a:rPr lang="en-GB" sz="1200" dirty="0"/>
              <a:t>Our fruit and veg comes in plastic packaging.</a:t>
            </a:r>
          </a:p>
        </p:txBody>
      </p:sp>
      <p:sp>
        <p:nvSpPr>
          <p:cNvPr id="71" name="Rectangle 70">
            <a:extLst>
              <a:ext uri="{FF2B5EF4-FFF2-40B4-BE49-F238E27FC236}">
                <a16:creationId xmlns:a16="http://schemas.microsoft.com/office/drawing/2014/main" id="{BCE4C5B4-3A6C-490A-9454-89DD7CAFA6FF}"/>
              </a:ext>
            </a:extLst>
          </p:cNvPr>
          <p:cNvSpPr/>
          <p:nvPr/>
        </p:nvSpPr>
        <p:spPr>
          <a:xfrm>
            <a:off x="6098440" y="3098445"/>
            <a:ext cx="252000" cy="25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TextBox 71">
            <a:extLst>
              <a:ext uri="{FF2B5EF4-FFF2-40B4-BE49-F238E27FC236}">
                <a16:creationId xmlns:a16="http://schemas.microsoft.com/office/drawing/2014/main" id="{03DE3215-3072-417D-BCF4-281D8929A748}"/>
              </a:ext>
            </a:extLst>
          </p:cNvPr>
          <p:cNvSpPr txBox="1"/>
          <p:nvPr/>
        </p:nvSpPr>
        <p:spPr>
          <a:xfrm>
            <a:off x="471486" y="4707634"/>
            <a:ext cx="1711422" cy="461665"/>
          </a:xfrm>
          <a:prstGeom prst="rect">
            <a:avLst/>
          </a:prstGeom>
          <a:noFill/>
        </p:spPr>
        <p:txBody>
          <a:bodyPr wrap="square" rtlCol="0">
            <a:spAutoFit/>
          </a:bodyPr>
          <a:lstStyle/>
          <a:p>
            <a:r>
              <a:rPr lang="en-GB" sz="1200"/>
              <a:t>We use disposable razors.</a:t>
            </a:r>
          </a:p>
        </p:txBody>
      </p:sp>
      <p:sp>
        <p:nvSpPr>
          <p:cNvPr id="73" name="Rectangle 72">
            <a:extLst>
              <a:ext uri="{FF2B5EF4-FFF2-40B4-BE49-F238E27FC236}">
                <a16:creationId xmlns:a16="http://schemas.microsoft.com/office/drawing/2014/main" id="{12EFF881-9DD8-41E6-9ABA-0B7D788856A1}"/>
              </a:ext>
            </a:extLst>
          </p:cNvPr>
          <p:cNvSpPr/>
          <p:nvPr/>
        </p:nvSpPr>
        <p:spPr>
          <a:xfrm>
            <a:off x="2173383" y="4705438"/>
            <a:ext cx="252000" cy="25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TextBox 73">
            <a:extLst>
              <a:ext uri="{FF2B5EF4-FFF2-40B4-BE49-F238E27FC236}">
                <a16:creationId xmlns:a16="http://schemas.microsoft.com/office/drawing/2014/main" id="{3C3278F0-49E8-47CA-820E-FB9CC66E41BC}"/>
              </a:ext>
            </a:extLst>
          </p:cNvPr>
          <p:cNvSpPr txBox="1"/>
          <p:nvPr/>
        </p:nvSpPr>
        <p:spPr>
          <a:xfrm>
            <a:off x="2434908" y="4708667"/>
            <a:ext cx="1449897" cy="461665"/>
          </a:xfrm>
          <a:prstGeom prst="rect">
            <a:avLst/>
          </a:prstGeom>
          <a:noFill/>
        </p:spPr>
        <p:txBody>
          <a:bodyPr wrap="square" rtlCol="0">
            <a:spAutoFit/>
          </a:bodyPr>
          <a:lstStyle/>
          <a:p>
            <a:r>
              <a:rPr lang="en-GB" sz="1200" dirty="0"/>
              <a:t>We chew gum (yes it contains plastic!)</a:t>
            </a:r>
          </a:p>
        </p:txBody>
      </p:sp>
      <p:sp>
        <p:nvSpPr>
          <p:cNvPr id="75" name="Rectangle 74">
            <a:extLst>
              <a:ext uri="{FF2B5EF4-FFF2-40B4-BE49-F238E27FC236}">
                <a16:creationId xmlns:a16="http://schemas.microsoft.com/office/drawing/2014/main" id="{BA2DE595-4C55-42B6-A0B1-71938864DE05}"/>
              </a:ext>
            </a:extLst>
          </p:cNvPr>
          <p:cNvSpPr/>
          <p:nvPr/>
        </p:nvSpPr>
        <p:spPr>
          <a:xfrm>
            <a:off x="4140674" y="4700716"/>
            <a:ext cx="252000" cy="25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TextBox 75">
            <a:extLst>
              <a:ext uri="{FF2B5EF4-FFF2-40B4-BE49-F238E27FC236}">
                <a16:creationId xmlns:a16="http://schemas.microsoft.com/office/drawing/2014/main" id="{1BDC6B06-E7BA-41C9-B389-0720B71F4AB9}"/>
              </a:ext>
            </a:extLst>
          </p:cNvPr>
          <p:cNvSpPr txBox="1"/>
          <p:nvPr/>
        </p:nvSpPr>
        <p:spPr>
          <a:xfrm>
            <a:off x="4390373" y="4711211"/>
            <a:ext cx="1591328" cy="461665"/>
          </a:xfrm>
          <a:prstGeom prst="rect">
            <a:avLst/>
          </a:prstGeom>
          <a:noFill/>
        </p:spPr>
        <p:txBody>
          <a:bodyPr wrap="square" rtlCol="0">
            <a:spAutoFit/>
          </a:bodyPr>
          <a:lstStyle/>
          <a:p>
            <a:r>
              <a:rPr lang="en-GB" sz="1200" dirty="0"/>
              <a:t>We use disposable plastic pens.</a:t>
            </a:r>
          </a:p>
        </p:txBody>
      </p:sp>
      <p:sp>
        <p:nvSpPr>
          <p:cNvPr id="77" name="Rectangle 76">
            <a:extLst>
              <a:ext uri="{FF2B5EF4-FFF2-40B4-BE49-F238E27FC236}">
                <a16:creationId xmlns:a16="http://schemas.microsoft.com/office/drawing/2014/main" id="{AB6E3388-FB5E-4286-813A-A68106F3D16A}"/>
              </a:ext>
            </a:extLst>
          </p:cNvPr>
          <p:cNvSpPr/>
          <p:nvPr/>
        </p:nvSpPr>
        <p:spPr>
          <a:xfrm>
            <a:off x="6098440" y="4700716"/>
            <a:ext cx="252000" cy="25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Water, Cup, Water Bottle, Transparent, Wineglass">
            <a:extLst>
              <a:ext uri="{FF2B5EF4-FFF2-40B4-BE49-F238E27FC236}">
                <a16:creationId xmlns:a16="http://schemas.microsoft.com/office/drawing/2014/main" id="{7ECA0A90-4C6F-415D-A95F-502CE7BF8A60}"/>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53728" t="1" b="-427"/>
          <a:stretch/>
        </p:blipFill>
        <p:spPr bwMode="auto">
          <a:xfrm rot="16200000" flipH="1">
            <a:off x="3709553" y="1523486"/>
            <a:ext cx="213969" cy="56290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Icon&#10;&#10;Description automatically generated with medium confidence">
            <a:extLst>
              <a:ext uri="{FF2B5EF4-FFF2-40B4-BE49-F238E27FC236}">
                <a16:creationId xmlns:a16="http://schemas.microsoft.com/office/drawing/2014/main" id="{030A6D63-3971-4E1E-A165-691FAD93E4C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70057" y="3376407"/>
            <a:ext cx="436864" cy="655808"/>
          </a:xfrm>
          <a:prstGeom prst="rect">
            <a:avLst/>
          </a:prstGeom>
        </p:spPr>
      </p:pic>
      <p:pic>
        <p:nvPicPr>
          <p:cNvPr id="1028" name="Picture 4" descr="Pen, Biro, Bic, Black, Writing, Office, Ink">
            <a:extLst>
              <a:ext uri="{FF2B5EF4-FFF2-40B4-BE49-F238E27FC236}">
                <a16:creationId xmlns:a16="http://schemas.microsoft.com/office/drawing/2014/main" id="{4DFB866B-F1D6-4BF9-B2EB-613F62DCD7F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89083" y="4842670"/>
            <a:ext cx="835357" cy="417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73651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07B38190BFF541A231F7D62D9BCF00" ma:contentTypeVersion="12" ma:contentTypeDescription="Create a new document." ma:contentTypeScope="" ma:versionID="4721f5dc57dcf6a8668f626a7d9517bb">
  <xsd:schema xmlns:xsd="http://www.w3.org/2001/XMLSchema" xmlns:xs="http://www.w3.org/2001/XMLSchema" xmlns:p="http://schemas.microsoft.com/office/2006/metadata/properties" xmlns:ns2="cef3232c-b6af-437e-ae9f-c6ecd9af8d41" xmlns:ns3="ff3d860b-97a0-44a6-bb5f-b175acd50800" targetNamespace="http://schemas.microsoft.com/office/2006/metadata/properties" ma:root="true" ma:fieldsID="069f63bbc2c932e0a855289e02d9a360" ns2:_="" ns3:_="">
    <xsd:import namespace="cef3232c-b6af-437e-ae9f-c6ecd9af8d41"/>
    <xsd:import namespace="ff3d860b-97a0-44a6-bb5f-b175acd5080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ef3232c-b6af-437e-ae9f-c6ecd9af8d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f3d860b-97a0-44a6-bb5f-b175acd50800"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5E1A2E-B89E-4F35-A6E0-E10CED0F8AD2}"/>
</file>

<file path=customXml/itemProps2.xml><?xml version="1.0" encoding="utf-8"?>
<ds:datastoreItem xmlns:ds="http://schemas.openxmlformats.org/officeDocument/2006/customXml" ds:itemID="{F2770203-5002-47FD-924B-8F7C340329B1}">
  <ds:schemaRefs>
    <ds:schemaRef ds:uri="http://schemas.microsoft.com/sharepoint/v3/contenttype/forms"/>
  </ds:schemaRefs>
</ds:datastoreItem>
</file>

<file path=customXml/itemProps3.xml><?xml version="1.0" encoding="utf-8"?>
<ds:datastoreItem xmlns:ds="http://schemas.openxmlformats.org/officeDocument/2006/customXml" ds:itemID="{36FC3EF8-D294-477D-841F-A6BD78CBE391}">
  <ds:schemaRefs>
    <ds:schemaRef ds:uri="http://purl.org/dc/elements/1.1/"/>
    <ds:schemaRef ds:uri="http://schemas.microsoft.com/office/2006/documentManagement/types"/>
    <ds:schemaRef ds:uri="http://www.w3.org/XML/1998/namespace"/>
    <ds:schemaRef ds:uri="http://purl.org/dc/terms/"/>
    <ds:schemaRef ds:uri="f394e9b0-6f8b-40d8-8976-8489f5e4e9bb"/>
    <ds:schemaRef ds:uri="http://schemas.microsoft.com/office/infopath/2007/PartnerControls"/>
    <ds:schemaRef ds:uri="http://schemas.openxmlformats.org/package/2006/metadata/core-propertie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395</Words>
  <Application>Microsoft Office PowerPoint</Application>
  <PresentationFormat>A4 Paper (210x297 mm)</PresentationFormat>
  <Paragraphs>42</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Billy Semibold</vt:lpstr>
      <vt:lpstr>Calibri</vt:lpstr>
      <vt:lpstr>Calibri Light</vt:lpstr>
      <vt:lpstr>Century Gothic</vt:lpstr>
      <vt:lpstr>Office Theme</vt:lpstr>
      <vt:lpstr>Can you live plastic free?</vt:lpstr>
      <vt:lpstr>PowerPoint Presentation</vt:lpstr>
    </vt:vector>
  </TitlesOfParts>
  <Manager>CONNECT [ ]</Manager>
  <Company>funded by the European Union no. 872814</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CONNECT [HOME Poo transplants CARE]</dc:title>
  <dc:subject>Open schooling curriculum materials</dc:subject>
  <dc:creator>CONNECT [Gemma Young &amp; Tony Sherborne, Mastery Science]</dc:creator>
  <cp:keywords>inclusive, open schooling, engaging, future-oriented science</cp:keywords>
  <dc:description>"CONNECT_x000d_
Communication Leader: LOBA - Candela Bravo_x000d_
Scientific Coordinator: OU - Ale Okada_x000d_
Project Coordinator: EXUS - George Kolionis"</dc:description>
  <cp:lastModifiedBy>Gemma Young</cp:lastModifiedBy>
  <cp:revision>1</cp:revision>
  <dcterms:created xsi:type="dcterms:W3CDTF">2020-11-09T15:08:50Z</dcterms:created>
  <dcterms:modified xsi:type="dcterms:W3CDTF">2022-04-07T09:00:25Z</dcterms:modified>
  <cp:category>Open schooling, curriculum materials, CCBYSA</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0x010100EA07B38190BFF541A231F7D62D9BCF00</vt:lpwstr>
  </property>
</Properties>
</file>