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7" r:id="rId4"/>
    <p:sldMasterId id="2147483711" r:id="rId5"/>
  </p:sldMasterIdLst>
  <p:notesMasterIdLst>
    <p:notesMasterId r:id="rId35"/>
  </p:notesMasterIdLst>
  <p:handoutMasterIdLst>
    <p:handoutMasterId r:id="rId36"/>
  </p:handoutMasterIdLst>
  <p:sldIdLst>
    <p:sldId id="1867" r:id="rId6"/>
    <p:sldId id="258" r:id="rId7"/>
    <p:sldId id="261" r:id="rId8"/>
    <p:sldId id="257" r:id="rId9"/>
    <p:sldId id="1871" r:id="rId10"/>
    <p:sldId id="259" r:id="rId11"/>
    <p:sldId id="260" r:id="rId12"/>
    <p:sldId id="263" r:id="rId13"/>
    <p:sldId id="262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1864" r:id="rId22"/>
    <p:sldId id="1846" r:id="rId23"/>
    <p:sldId id="1848" r:id="rId24"/>
    <p:sldId id="1849" r:id="rId25"/>
    <p:sldId id="1866" r:id="rId26"/>
    <p:sldId id="1852" r:id="rId27"/>
    <p:sldId id="1865" r:id="rId28"/>
    <p:sldId id="1859" r:id="rId29"/>
    <p:sldId id="1870" r:id="rId30"/>
    <p:sldId id="1868" r:id="rId31"/>
    <p:sldId id="414" r:id="rId32"/>
    <p:sldId id="415" r:id="rId33"/>
    <p:sldId id="420" r:id="rId34"/>
  </p:sldIdLst>
  <p:sldSz cx="12192000" cy="6858000"/>
  <p:notesSz cx="6858000" cy="9144000"/>
  <p:defaultTextStyle>
    <a:defPPr rtl="0">
      <a:defRPr lang="en-GB"/>
    </a:defPPr>
    <a:lvl1pPr algn="l" rtl="0" fontAlgn="base">
      <a:spcBef>
        <a:spcPct val="0"/>
      </a:spcBef>
      <a:spcAft>
        <a:spcPct val="0"/>
      </a:spcAft>
      <a:defRPr lang="en-GB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lang="en-GB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lang="en-GB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lang="en-GB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lang="en-GB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lang="en-GB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lang="en-GB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lang="en-GB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lang="en-GB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480" userDrawn="1">
          <p15:clr>
            <a:srgbClr val="A4A3A4"/>
          </p15:clr>
        </p15:guide>
        <p15:guide id="3" pos="7200" userDrawn="1">
          <p15:clr>
            <a:srgbClr val="A4A3A4"/>
          </p15:clr>
        </p15:guide>
        <p15:guide id="4" pos="436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4387"/>
    <a:srgbClr val="FF2625"/>
    <a:srgbClr val="007788"/>
    <a:srgbClr val="297C2A"/>
    <a:srgbClr val="F69000"/>
    <a:srgbClr val="01C2D1"/>
    <a:srgbClr val="D6D734"/>
    <a:srgbClr val="005C68"/>
    <a:srgbClr val="3B2E58"/>
    <a:srgbClr val="6B29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3"/>
  </p:normalViewPr>
  <p:slideViewPr>
    <p:cSldViewPr snapToGrid="0">
      <p:cViewPr varScale="1">
        <p:scale>
          <a:sx n="79" d="100"/>
          <a:sy n="79" d="100"/>
        </p:scale>
        <p:origin x="108" y="732"/>
      </p:cViewPr>
      <p:guideLst>
        <p:guide orient="horz" pos="2160"/>
        <p:guide pos="480"/>
        <p:guide pos="7200"/>
        <p:guide pos="436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4" d="100"/>
        <a:sy n="94" d="100"/>
      </p:scale>
      <p:origin x="0" y="0"/>
    </p:cViewPr>
  </p:sorterViewPr>
  <p:notesViewPr>
    <p:cSldViewPr snapToGrid="0">
      <p:cViewPr varScale="1">
        <p:scale>
          <a:sx n="120" d="100"/>
          <a:sy n="120" d="100"/>
        </p:scale>
        <p:origin x="5040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theme" Target="theme/theme1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3.xml"/><Relationship Id="rId3" Type="http://schemas.openxmlformats.org/officeDocument/2006/relationships/customXml" Target="../customXml/item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DF367F1-090A-4D4D-A18F-05C8E8525E1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lang="en-GB" sz="1200"/>
            </a:lvl1pPr>
          </a:lstStyle>
          <a:p>
            <a:pPr rtl="0"/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842DF17-065D-4A16-ADE5-39320C362C6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lang="en-GB" sz="1200"/>
            </a:lvl1pPr>
          </a:lstStyle>
          <a:p>
            <a:pPr rtl="0"/>
            <a:fld id="{3A3D05EA-234E-4670-A2A0-E24E6F0CBD22}" type="datetime1">
              <a:rPr lang="en-GB" smtClean="0"/>
              <a:t>12/07/2023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A7479B-A70F-42F7-BC3A-3EDEAE38AE4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lang="en-GB" sz="1200"/>
            </a:lvl1pPr>
          </a:lstStyle>
          <a:p>
            <a:pPr rtl="0"/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D7094FE-2938-4C83-8403-6BC4CA4B80C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lang="en-GB" sz="1200"/>
            </a:lvl1pPr>
          </a:lstStyle>
          <a:p>
            <a:pPr rtl="0"/>
            <a:fld id="{07747BDD-B685-48A6-9D2A-328F911D2C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114491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>
            <a:extLst>
              <a:ext uri="{FF2B5EF4-FFF2-40B4-BE49-F238E27FC236}">
                <a16:creationId xmlns:a16="http://schemas.microsoft.com/office/drawing/2014/main" id="{D9F622F8-1824-4338-8C3C-5529D3BDEF4A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lvl1pPr>
              <a:defRPr lang="en-GB" sz="1200" smtClean="0">
                <a:latin typeface="Arial" charset="0"/>
              </a:defRPr>
            </a:lvl1pPr>
          </a:lstStyle>
          <a:p>
            <a:pPr rtl="0">
              <a:defRPr lang="en-GB"/>
            </a:pPr>
            <a:endParaRPr lang="en-GB" noProof="0" dirty="0"/>
          </a:p>
        </p:txBody>
      </p:sp>
      <p:sp>
        <p:nvSpPr>
          <p:cNvPr id="30723" name="Rectangle 3">
            <a:extLst>
              <a:ext uri="{FF2B5EF4-FFF2-40B4-BE49-F238E27FC236}">
                <a16:creationId xmlns:a16="http://schemas.microsoft.com/office/drawing/2014/main" id="{618DDD53-BB38-4118-BC75-9CE27D49C550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lvl1pPr algn="r">
              <a:defRPr lang="en-GB" sz="1200" smtClean="0">
                <a:latin typeface="Arial" charset="0"/>
              </a:defRPr>
            </a:lvl1pPr>
          </a:lstStyle>
          <a:p>
            <a:pPr rtl="0">
              <a:defRPr lang="en-GB"/>
            </a:pPr>
            <a:endParaRPr lang="en-GB" noProof="0" dirty="0"/>
          </a:p>
        </p:txBody>
      </p:sp>
      <p:sp>
        <p:nvSpPr>
          <p:cNvPr id="14340" name="Rectangle 4">
            <a:extLst>
              <a:ext uri="{FF2B5EF4-FFF2-40B4-BE49-F238E27FC236}">
                <a16:creationId xmlns:a16="http://schemas.microsoft.com/office/drawing/2014/main" id="{6C03B6F7-B1AE-4118-ABA2-FFEC9B8F0E9C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5" name="Rectangle 5">
            <a:extLst>
              <a:ext uri="{FF2B5EF4-FFF2-40B4-BE49-F238E27FC236}">
                <a16:creationId xmlns:a16="http://schemas.microsoft.com/office/drawing/2014/main" id="{646F5356-BDE8-43C1-9587-85323D02B191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</a:lstStyle>
          <a:p>
            <a:pPr lvl="0" rtl="0"/>
            <a:r>
              <a:rPr lang="en-GB" noProof="0" dirty="0"/>
              <a:t>Click to edit Master text styles</a:t>
            </a:r>
          </a:p>
          <a:p>
            <a:pPr lvl="1" rtl="0"/>
            <a:r>
              <a:rPr lang="en-GB" noProof="0" dirty="0"/>
              <a:t>Second level</a:t>
            </a:r>
          </a:p>
          <a:p>
            <a:pPr lvl="2" rtl="0"/>
            <a:r>
              <a:rPr lang="en-GB" noProof="0" dirty="0"/>
              <a:t>Third level</a:t>
            </a:r>
          </a:p>
          <a:p>
            <a:pPr lvl="3" rtl="0"/>
            <a:r>
              <a:rPr lang="en-GB" noProof="0" dirty="0"/>
              <a:t>Fourth level</a:t>
            </a:r>
          </a:p>
          <a:p>
            <a:pPr lvl="4" rtl="0"/>
            <a:r>
              <a:rPr lang="en-GB" noProof="0" dirty="0"/>
              <a:t>Fifth level</a:t>
            </a:r>
          </a:p>
        </p:txBody>
      </p:sp>
      <p:sp>
        <p:nvSpPr>
          <p:cNvPr id="30726" name="Rectangle 6">
            <a:extLst>
              <a:ext uri="{FF2B5EF4-FFF2-40B4-BE49-F238E27FC236}">
                <a16:creationId xmlns:a16="http://schemas.microsoft.com/office/drawing/2014/main" id="{89912C35-11A9-4DA7-8476-F1823F658CAA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>
            <a:lvl1pPr>
              <a:defRPr lang="en-GB" sz="1200" smtClean="0">
                <a:latin typeface="Arial" charset="0"/>
              </a:defRPr>
            </a:lvl1pPr>
          </a:lstStyle>
          <a:p>
            <a:pPr rtl="0">
              <a:defRPr lang="en-GB"/>
            </a:pPr>
            <a:endParaRPr lang="en-GB" noProof="0" dirty="0"/>
          </a:p>
        </p:txBody>
      </p:sp>
      <p:sp>
        <p:nvSpPr>
          <p:cNvPr id="30727" name="Rectangle 7">
            <a:extLst>
              <a:ext uri="{FF2B5EF4-FFF2-40B4-BE49-F238E27FC236}">
                <a16:creationId xmlns:a16="http://schemas.microsoft.com/office/drawing/2014/main" id="{7180ED79-CEC3-4FB9-B511-8597B20A0C1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>
            <a:lvl1pPr algn="r">
              <a:defRPr lang="en-GB" sz="1200"/>
            </a:lvl1pPr>
          </a:lstStyle>
          <a:p>
            <a:pPr rtl="0"/>
            <a:fld id="{6DEB7EE2-04A2-4FB2-9625-C9C73AC4D32F}" type="slidenum">
              <a:rPr lang="en-GB" altLang="en-US" noProof="0"/>
              <a:pPr/>
              <a:t>‹#›</a:t>
            </a:fld>
            <a:endParaRPr lang="en-GB" altLang="en-US" noProof="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lang="en-GB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lang="en-GB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lang="en-GB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lang="en-GB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lang="en-GB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lang="en-GB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en-GB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en-GB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en-GB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>
            <a:extLst>
              <a:ext uri="{FF2B5EF4-FFF2-40B4-BE49-F238E27FC236}">
                <a16:creationId xmlns:a16="http://schemas.microsoft.com/office/drawing/2014/main" id="{FA4671F7-4D2C-4B1E-AED7-24676BE8B49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/>
          <a:lstStyle>
            <a:lvl1pPr eaLnBrk="0" hangingPunct="0">
              <a:defRPr lang="en-GB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lang="en-GB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lang="en-GB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lang="en-GB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lang="en-GB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lang="en-GB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lang="en-GB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lang="en-GB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lang="en-GB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rtl="0" eaLnBrk="1" hangingPunct="1"/>
            <a:fld id="{947842D7-C728-4EBD-982B-B8BE79E4DBBE}" type="slidenum">
              <a:rPr lang="en-GB" altLang="en-US"/>
              <a:pPr rtl="0" eaLnBrk="1" hangingPunct="1"/>
              <a:t>17</a:t>
            </a:fld>
            <a:endParaRPr lang="en-GB" altLang="en-US" dirty="0"/>
          </a:p>
        </p:txBody>
      </p:sp>
      <p:sp>
        <p:nvSpPr>
          <p:cNvPr id="15363" name="Rectangle 2">
            <a:extLst>
              <a:ext uri="{FF2B5EF4-FFF2-40B4-BE49-F238E27FC236}">
                <a16:creationId xmlns:a16="http://schemas.microsoft.com/office/drawing/2014/main" id="{D8E83BD0-7AE4-4323-9047-FC368929C52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>
            <a:extLst>
              <a:ext uri="{FF2B5EF4-FFF2-40B4-BE49-F238E27FC236}">
                <a16:creationId xmlns:a16="http://schemas.microsoft.com/office/drawing/2014/main" id="{FDECF5EC-C5EC-4723-8F4F-A75A20018F6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/>
          <a:lstStyle>
            <a:defPPr>
              <a:defRPr lang="en-GB"/>
            </a:defPPr>
          </a:lstStyle>
          <a:p>
            <a:pPr rtl="0" eaLnBrk="1" hangingPunct="1"/>
            <a:endParaRPr lang="en-GB" altLang="en-US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08148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6DEB7EE2-04A2-4FB2-9625-C9C73AC4D32F}" type="slidenum">
              <a:rPr lang="en-GB" altLang="en-US" smtClean="0"/>
              <a:pPr rtl="0"/>
              <a:t>18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971895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en-GB"/>
            </a:defPPr>
          </a:lstStyle>
          <a:p>
            <a:pPr rtl="0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en-GB"/>
            </a:defPPr>
          </a:lstStyle>
          <a:p>
            <a:pPr rtl="0"/>
            <a:fld id="{6DEB7EE2-04A2-4FB2-9625-C9C73AC4D32F}" type="slidenum">
              <a:rPr lang="en-GB" altLang="en-US" smtClean="0"/>
              <a:pPr rtl="0"/>
              <a:t>19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3834179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6DEB7EE2-04A2-4FB2-9625-C9C73AC4D32F}" type="slidenum">
              <a:rPr lang="en-GB" altLang="en-US" smtClean="0"/>
              <a:pPr rtl="0"/>
              <a:t>20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8907313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6DEB7EE2-04A2-4FB2-9625-C9C73AC4D32F}" type="slidenum">
              <a:rPr lang="en-GB" altLang="en-US" smtClean="0"/>
              <a:pPr rtl="0"/>
              <a:t>21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9201545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6DEB7EE2-04A2-4FB2-9625-C9C73AC4D32F}" type="slidenum">
              <a:rPr lang="en-GB" altLang="en-US" smtClean="0"/>
              <a:pPr rtl="0"/>
              <a:t>23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07195252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en-GB"/>
            </a:defPPr>
          </a:lstStyle>
          <a:p>
            <a:pPr rtl="0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en-GB"/>
            </a:defPPr>
          </a:lstStyle>
          <a:p>
            <a:pPr rtl="0"/>
            <a:fld id="{6DEB7EE2-04A2-4FB2-9625-C9C73AC4D32F}" type="slidenum">
              <a:rPr lang="en-GB" altLang="en-US" smtClean="0"/>
              <a:pPr rtl="0"/>
              <a:t>24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40952882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E7964CB-E75A-4A03-88D3-6A48EF650A0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42012" y="2766219"/>
            <a:ext cx="6220101" cy="1325563"/>
          </a:xfrm>
          <a:prstGeom prst="rect">
            <a:avLst/>
          </a:prstGeom>
        </p:spPr>
        <p:txBody>
          <a:bodyPr rtlCol="0"/>
          <a:lstStyle>
            <a:lvl1pPr>
              <a:defRPr lang="en-GB" b="1"/>
            </a:lvl1pPr>
          </a:lstStyle>
          <a:p>
            <a:pPr rtl="0"/>
            <a:r>
              <a:rPr lang="en-GB" noProof="0"/>
              <a:t>Insert title here</a:t>
            </a:r>
          </a:p>
        </p:txBody>
      </p:sp>
      <p:pic>
        <p:nvPicPr>
          <p:cNvPr id="6" name="Picture Placeholder 9" descr="Bright, colourful geometric pattern ">
            <a:extLst>
              <a:ext uri="{FF2B5EF4-FFF2-40B4-BE49-F238E27FC236}">
                <a16:creationId xmlns:a16="http://schemas.microsoft.com/office/drawing/2014/main" id="{47BA4775-9232-44C1-8851-04B6753110F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4" r="24"/>
          <a:stretch/>
        </p:blipFill>
        <p:spPr>
          <a:xfrm>
            <a:off x="-9236" y="0"/>
            <a:ext cx="474928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06792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08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 Pattern Content Orang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7668F4E-0433-49FD-9D92-3B60E9B0AEE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99742" y="715961"/>
            <a:ext cx="6477000" cy="1189037"/>
          </a:xfrm>
          <a:prstGeom prst="rect">
            <a:avLst/>
          </a:prstGeom>
        </p:spPr>
        <p:txBody>
          <a:bodyPr rtlCol="0" anchor="t">
            <a:normAutofit/>
          </a:bodyPr>
          <a:lstStyle>
            <a:lvl1pPr>
              <a:spcBef>
                <a:spcPts val="1000"/>
              </a:spcBef>
              <a:defRPr lang="en-GB" sz="4000" b="1" spc="-50" baseline="0">
                <a:solidFill>
                  <a:schemeClr val="bg2"/>
                </a:solidFill>
              </a:defRPr>
            </a:lvl1pPr>
          </a:lstStyle>
          <a:p>
            <a:pPr rtl="0"/>
            <a:r>
              <a:rPr lang="en-GB" noProof="0"/>
              <a:t>Insert title here</a:t>
            </a:r>
          </a:p>
        </p:txBody>
      </p:sp>
      <p:sp>
        <p:nvSpPr>
          <p:cNvPr id="12" name="Text Placeholder 15">
            <a:extLst>
              <a:ext uri="{FF2B5EF4-FFF2-40B4-BE49-F238E27FC236}">
                <a16:creationId xmlns:a16="http://schemas.microsoft.com/office/drawing/2014/main" id="{E8DBED36-2461-46D0-AF71-79E0064B375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199743" y="1905000"/>
            <a:ext cx="6477000" cy="3276600"/>
          </a:xfrm>
          <a:prstGeom prst="rect">
            <a:avLst/>
          </a:prstGeom>
        </p:spPr>
        <p:txBody>
          <a:bodyPr rtlCol="0"/>
          <a:lstStyle>
            <a:lvl1pPr marL="0" indent="0">
              <a:lnSpc>
                <a:spcPct val="100000"/>
              </a:lnSpc>
              <a:buNone/>
              <a:defRPr lang="en-GB" sz="1800" b="1">
                <a:solidFill>
                  <a:schemeClr val="bg1"/>
                </a:solidFill>
              </a:defRPr>
            </a:lvl1pPr>
            <a:lvl2pPr marL="228600" indent="-228600">
              <a:lnSpc>
                <a:spcPct val="100000"/>
              </a:lnSpc>
              <a:spcBef>
                <a:spcPts val="1000"/>
              </a:spcBef>
              <a:defRPr lang="en-GB" sz="1800">
                <a:solidFill>
                  <a:schemeClr val="bg1"/>
                </a:solidFill>
              </a:defRPr>
            </a:lvl2pPr>
          </a:lstStyle>
          <a:p>
            <a:pPr lvl="0" rtl="0"/>
            <a:r>
              <a:rPr lang="en-GB" noProof="0"/>
              <a:t>Insert subtitle here</a:t>
            </a:r>
          </a:p>
          <a:p>
            <a:pPr lvl="1" rtl="0"/>
            <a:r>
              <a:rPr lang="en-GB" noProof="0"/>
              <a:t>Insert content here</a:t>
            </a:r>
          </a:p>
        </p:txBody>
      </p:sp>
      <p:pic>
        <p:nvPicPr>
          <p:cNvPr id="5" name="Picture Placeholder 13" descr="Bright, colourful geometric pattern ">
            <a:extLst>
              <a:ext uri="{FF2B5EF4-FFF2-40B4-BE49-F238E27FC236}">
                <a16:creationId xmlns:a16="http://schemas.microsoft.com/office/drawing/2014/main" id="{0E92939E-CAD0-4B0D-A39F-10B9B25E144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34" r="34"/>
          <a:stretch/>
        </p:blipFill>
        <p:spPr>
          <a:xfrm>
            <a:off x="0" y="0"/>
            <a:ext cx="476794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0375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p15="http://schemas.microsoft.com/office/powerpoint/2012/main" xmlns:a16="http://schemas.microsoft.com/office/drawing/2014/main"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08" userDrawn="1">
          <p15:clr>
            <a:srgbClr val="5ACBF0"/>
          </p15:clr>
        </p15:guide>
        <p15:guide id="3" orient="horz" pos="2240" userDrawn="1">
          <p15:clr>
            <a:srgbClr val="5ACBF0"/>
          </p15:clr>
        </p15:guide>
        <p15:guide id="4" orient="horz" pos="2487" userDrawn="1">
          <p15:clr>
            <a:srgbClr val="5ACBF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8F732B-9A08-4132-8931-E4E91C7A9AC5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1524003" y="1122361"/>
            <a:ext cx="9144000" cy="2387598"/>
          </a:xfrm>
        </p:spPr>
        <p:txBody>
          <a:bodyPr anchor="b" anchorCtr="1"/>
          <a:lstStyle>
            <a:lvl1pPr algn="ctr">
              <a:defRPr sz="6000"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F37BCE6-10EA-4DE8-968B-1B9D2269199A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1524003" y="3602041"/>
            <a:ext cx="9144000" cy="1655758"/>
          </a:xfrm>
        </p:spPr>
        <p:txBody>
          <a:bodyPr anchorCtr="1"/>
          <a:lstStyle>
            <a:lvl1pPr marL="0" indent="0" algn="ctr">
              <a:buNone/>
              <a:defRPr sz="2400"/>
            </a:lvl1pPr>
          </a:lstStyle>
          <a:p>
            <a:pPr lvl="0"/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26C929-EED8-4C3D-A7C0-454A6464362D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765FC25-480D-4682-B1E2-32F237A1A02D}" type="datetime1">
              <a:rPr lang="en-GB"/>
              <a:pPr lvl="0"/>
              <a:t>12/07/2023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BFAD36-CA7E-4810-A681-E6409DD4253D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F498A7-51DB-4AA3-8D15-55DFE3226565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3C9000B-23CE-4E95-B50C-D2D416401211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9121959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C7CF8A-4DB1-4FE4-AF96-2934F87FCFDA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4F475C-EEC8-4CC9-86B3-1E40B543769E}"/>
              </a:ext>
            </a:extLst>
          </p:cNvPr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2868DB-222E-4454-9D90-1614033252AF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12338CE-1858-4961-A3BA-B9998BEDD4E4}" type="datetime1">
              <a:rPr lang="en-GB"/>
              <a:pPr lvl="0"/>
              <a:t>12/07/2023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9AB003-193F-4D66-A4A3-FC24C523132A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D6EE1C-D79E-4761-B867-EE23A57C92EB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5744AA2-D27A-4137-A8DA-F5994C30DEA1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5595848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77FF0E-F68F-B19A-D99D-084759B474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E05189E-45D1-8078-DFFA-901FBD02B20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48DE0D-249C-8F7C-6E0F-8BC3E2B812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97E09-622B-4E33-B35D-663DCF86ACEF}" type="datetimeFigureOut">
              <a:rPr lang="en-GB" smtClean="0"/>
              <a:t>12/07/2023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DE30CB-EBB4-C49C-D92B-DFEF0EA41D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1BF568-C7FB-7432-3F4B-BB109A6560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A806B-C272-4E6B-99E3-DDEA062438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91109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5935B0-8F62-FB1E-1416-2F04765E86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D4BD91-431E-B548-D844-F89ACF2BE8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73F537-6DF1-813E-3F1B-7F748FCFCA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97E09-622B-4E33-B35D-663DCF86ACEF}" type="datetimeFigureOut">
              <a:rPr lang="en-GB" smtClean="0"/>
              <a:t>12/07/2023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D3111B-AE07-AA7B-1BAE-5FC7CB4E1E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5B37DC-66E0-B2CD-B41C-3261600169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A806B-C272-4E6B-99E3-DDEA062438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63354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11DA83-8BD6-2DCC-3CC3-30D2EC9634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C05BCD-C264-992D-B534-62FAF82337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343FA3-58DD-BBC5-E457-91DE84A2E0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97E09-622B-4E33-B35D-663DCF86ACEF}" type="datetimeFigureOut">
              <a:rPr lang="en-GB" smtClean="0"/>
              <a:t>12/07/2023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6C49E5-8146-33AC-839A-8370B89845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618A81-F138-DB14-9912-6ECBF47C84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A806B-C272-4E6B-99E3-DDEA062438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12141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81CC14-16CA-FFB4-5240-351E45CFA0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142C31-8D77-95D8-E2D6-50CE1CAC3D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89EFD6E-96D3-918C-062A-5E5000E3D1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0811D0B-506F-4904-CA09-462DB544E4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97E09-622B-4E33-B35D-663DCF86ACEF}" type="datetimeFigureOut">
              <a:rPr lang="en-GB" smtClean="0"/>
              <a:t>12/07/2023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390768F-002C-318A-C467-6EDF0FF166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3427CE-1899-BB31-68C3-7DF47698FA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A806B-C272-4E6B-99E3-DDEA062438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83494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096510-D978-7ED6-A1A6-EE537C95F7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C6D8F8-4894-AAEF-3654-675477559E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96F6F75-EEF1-1896-2AC2-FE60177A3B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F4946BF-4DAF-1EE9-F5B1-7F67A4A36F1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2161795-49EE-2F5D-41C0-DE88215F5D9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9075717-FC04-56DD-1BDD-38BECCC429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97E09-622B-4E33-B35D-663DCF86ACEF}" type="datetimeFigureOut">
              <a:rPr lang="en-GB" smtClean="0"/>
              <a:t>12/07/2023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D28A052-DDEB-2406-6AEA-0E932ED4CC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476ECDC-B378-A131-3051-9391E21920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A806B-C272-4E6B-99E3-DDEA062438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986641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C23094-BA19-8465-41BA-FA02FB0A0C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B354762-22E2-A79D-15F0-598ECD5491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97E09-622B-4E33-B35D-663DCF86ACEF}" type="datetimeFigureOut">
              <a:rPr lang="en-GB" smtClean="0"/>
              <a:t>12/07/2023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5C35362-8660-6E0B-16E8-BBB8DD4878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4A4E287-8164-D640-3421-ACD8DD9ED5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A806B-C272-4E6B-99E3-DDEA062438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019693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3D95BB2-B0EA-917A-CDBC-81AA829B63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97E09-622B-4E33-B35D-663DCF86ACEF}" type="datetimeFigureOut">
              <a:rPr lang="en-GB" smtClean="0"/>
              <a:t>12/07/2023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0A6DFFB-7A5E-E9EC-2E5D-77772CD37C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20963E-23FE-D164-936A-505E2B1BDF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A806B-C272-4E6B-99E3-DDEA062438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49782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ight Patter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F87E8F-5716-4A71-B64F-EC5A742B45D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2000" y="715961"/>
            <a:ext cx="6477000" cy="1189038"/>
          </a:xfrm>
          <a:prstGeom prst="rect">
            <a:avLst/>
          </a:prstGeom>
        </p:spPr>
        <p:txBody>
          <a:bodyPr rtlCol="0" anchor="t">
            <a:noAutofit/>
          </a:bodyPr>
          <a:lstStyle>
            <a:lvl1pPr>
              <a:spcBef>
                <a:spcPts val="1000"/>
              </a:spcBef>
              <a:defRPr lang="en-GB" sz="4000" b="1">
                <a:solidFill>
                  <a:schemeClr val="bg2"/>
                </a:solidFill>
              </a:defRPr>
            </a:lvl1pPr>
          </a:lstStyle>
          <a:p>
            <a:pPr rtl="0"/>
            <a:r>
              <a:rPr lang="en-GB" noProof="0"/>
              <a:t>Insert title here</a:t>
            </a:r>
          </a:p>
        </p:txBody>
      </p:sp>
      <p:sp>
        <p:nvSpPr>
          <p:cNvPr id="12" name="Text Placeholder 15">
            <a:extLst>
              <a:ext uri="{FF2B5EF4-FFF2-40B4-BE49-F238E27FC236}">
                <a16:creationId xmlns:a16="http://schemas.microsoft.com/office/drawing/2014/main" id="{E8DBED36-2461-46D0-AF71-79E0064B375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62000" y="1905000"/>
            <a:ext cx="6477000" cy="3276600"/>
          </a:xfrm>
          <a:prstGeom prst="rect">
            <a:avLst/>
          </a:prstGeom>
        </p:spPr>
        <p:txBody>
          <a:bodyPr rtlCol="0"/>
          <a:lstStyle>
            <a:lvl1pPr marL="0" indent="0">
              <a:lnSpc>
                <a:spcPct val="100000"/>
              </a:lnSpc>
              <a:buNone/>
              <a:defRPr lang="en-GB" sz="1800" b="1">
                <a:solidFill>
                  <a:schemeClr val="bg1"/>
                </a:solidFill>
              </a:defRPr>
            </a:lvl1pPr>
            <a:lvl2pPr marL="228600">
              <a:lnSpc>
                <a:spcPct val="100000"/>
              </a:lnSpc>
              <a:spcBef>
                <a:spcPts val="1000"/>
              </a:spcBef>
              <a:defRPr lang="en-GB" sz="1800">
                <a:solidFill>
                  <a:schemeClr val="bg1"/>
                </a:solidFill>
              </a:defRPr>
            </a:lvl2pPr>
          </a:lstStyle>
          <a:p>
            <a:pPr lvl="0" rtl="0"/>
            <a:r>
              <a:rPr lang="en-GB" noProof="0"/>
              <a:t>Insert subtitle here</a:t>
            </a:r>
          </a:p>
          <a:p>
            <a:pPr lvl="1" rtl="0"/>
            <a:r>
              <a:rPr lang="en-GB" noProof="0"/>
              <a:t>Insert content here</a:t>
            </a:r>
          </a:p>
        </p:txBody>
      </p:sp>
      <p:pic>
        <p:nvPicPr>
          <p:cNvPr id="6" name="Picture Placeholder 15" descr="Bright, colourful geometric pattern ">
            <a:extLst>
              <a:ext uri="{FF2B5EF4-FFF2-40B4-BE49-F238E27FC236}">
                <a16:creationId xmlns:a16="http://schemas.microsoft.com/office/drawing/2014/main" id="{D7C393D9-3916-4D61-9B6A-E1B16C079A2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3" r="3"/>
          <a:stretch/>
        </p:blipFill>
        <p:spPr>
          <a:xfrm>
            <a:off x="7427913" y="0"/>
            <a:ext cx="476408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072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p15="http://schemas.microsoft.com/office/powerpoint/2012/main" xmlns:a16="http://schemas.microsoft.com/office/drawing/2014/main"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6127">
          <p15:clr>
            <a:srgbClr val="5ACBF0"/>
          </p15:clr>
        </p15:guide>
        <p15:guide id="3" orient="horz" pos="2240" userDrawn="1">
          <p15:clr>
            <a:srgbClr val="5ACBF0"/>
          </p15:clr>
        </p15:guide>
        <p15:guide id="4" orient="horz" pos="2487" userDrawn="1">
          <p15:clr>
            <a:srgbClr val="5ACBF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0457E9-D43E-9B07-80CF-BE8AD53150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0DCCF3-AACC-3D5C-014D-3C6971CB9B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2E38FF-5EF7-6321-1D49-0837335281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C7A9CA-2A47-1F8F-14AB-EA1F98DCC5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97E09-622B-4E33-B35D-663DCF86ACEF}" type="datetimeFigureOut">
              <a:rPr lang="en-GB" smtClean="0"/>
              <a:t>12/07/2023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A84501-D15A-4E34-7166-3115DDA04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F2BE11-A56A-C00F-F966-CA62C7FDA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A806B-C272-4E6B-99E3-DDEA062438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909204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BD430-542A-3FF7-3AAE-22BA2B82EE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0FF20A5-0470-A520-9421-CD8067D5A05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A54595F-A05F-BB8E-CEBA-4A096EEFB3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B637AE-F023-F948-B8FE-E9C51761EC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97E09-622B-4E33-B35D-663DCF86ACEF}" type="datetimeFigureOut">
              <a:rPr lang="en-GB" smtClean="0"/>
              <a:t>12/07/2023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82103EB-BD6D-D612-2CC6-07595A230A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3CF4044-87F5-A607-F2D2-A26818E2B1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A806B-C272-4E6B-99E3-DDEA062438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724993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03103E-4D29-E824-8849-D586BB09E1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A2067CA-89A8-BCCA-1F74-8F25E69514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5020BF-D11F-63AE-8189-02D1DF48A4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97E09-622B-4E33-B35D-663DCF86ACEF}" type="datetimeFigureOut">
              <a:rPr lang="en-GB" smtClean="0"/>
              <a:t>12/07/2023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7E51E3-F0BE-1A78-9C58-986335939B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EADF83-B2A5-3E0F-7EBE-1D8AF53177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A806B-C272-4E6B-99E3-DDEA062438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06221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6F49A98-5ECC-D282-CBBF-441A50839BB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0BD59CE-10B9-8073-34E0-DE8E399D77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86AB00-E030-2960-3AA1-93872BA005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97E09-622B-4E33-B35D-663DCF86ACEF}" type="datetimeFigureOut">
              <a:rPr lang="en-GB" smtClean="0"/>
              <a:t>12/07/2023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32E6DF-063B-4B83-FFCB-6114B8158C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32F176-D9B7-9152-3E67-EC4ABFB3F9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A806B-C272-4E6B-99E3-DDEA062438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58981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erview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9" descr="Bright, colourful geometric pattern ">
            <a:extLst>
              <a:ext uri="{FF2B5EF4-FFF2-40B4-BE49-F238E27FC236}">
                <a16:creationId xmlns:a16="http://schemas.microsoft.com/office/drawing/2014/main" id="{69F80BBC-9ED9-4167-818A-EB3FAEE372F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3D9303A2-B30A-054C-B809-053B909E125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25301" y="1995467"/>
            <a:ext cx="9141397" cy="615553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>
            <a:lvl1pPr algn="ctr" defTabSz="932742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GB" sz="4000" b="1" i="0" kern="1200" cap="none" spc="-50" baseline="0" dirty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rtl="0"/>
            <a:r>
              <a:rPr lang="en-GB" noProof="0"/>
              <a:t>Insert title here</a:t>
            </a:r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10F58DD1-3970-D84D-8040-EF33B0971D5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196307" y="3260705"/>
            <a:ext cx="7799387" cy="153475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lang="en-GB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 rtl="0"/>
            <a:r>
              <a:rPr lang="en-GB" noProof="0"/>
              <a:t>Insert content here</a:t>
            </a:r>
          </a:p>
        </p:txBody>
      </p:sp>
    </p:spTree>
    <p:extLst>
      <p:ext uri="{BB962C8B-B14F-4D97-AF65-F5344CB8AC3E}">
        <p14:creationId xmlns:p14="http://schemas.microsoft.com/office/powerpoint/2010/main" val="3240882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p15="http://schemas.microsoft.com/office/powerpoint/2012/main" xmlns:a16="http://schemas.microsoft.com/office/drawing/2014/main"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6127">
          <p15:clr>
            <a:srgbClr val="5ACBF0"/>
          </p15:clr>
        </p15:guide>
        <p15:guide id="3" orient="horz" pos="2243" userDrawn="1">
          <p15:clr>
            <a:srgbClr val="5ACBF0"/>
          </p15:clr>
        </p15:guide>
        <p15:guide id="4" orient="horz" pos="2488" userDrawn="1">
          <p15:clr>
            <a:srgbClr val="5ACBF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513624-9AD4-4B61-B3D1-7B21213507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2000" y="715964"/>
            <a:ext cx="10591800" cy="646332"/>
          </a:xfrm>
          <a:prstGeom prst="rect">
            <a:avLst/>
          </a:prstGeom>
        </p:spPr>
        <p:txBody>
          <a:bodyPr rtlCol="0">
            <a:noAutofit/>
          </a:bodyPr>
          <a:lstStyle>
            <a:lvl1pPr>
              <a:spcBef>
                <a:spcPts val="1000"/>
              </a:spcBef>
              <a:defRPr lang="en-GB" sz="4000" b="1">
                <a:solidFill>
                  <a:schemeClr val="accent5"/>
                </a:solidFill>
              </a:defRPr>
            </a:lvl1pPr>
          </a:lstStyle>
          <a:p>
            <a:pPr rtl="0"/>
            <a:r>
              <a:rPr lang="en-GB" noProof="0"/>
              <a:t>Insert title here</a:t>
            </a:r>
          </a:p>
        </p:txBody>
      </p:sp>
      <p:sp>
        <p:nvSpPr>
          <p:cNvPr id="10" name="Text Placeholder 15">
            <a:extLst>
              <a:ext uri="{FF2B5EF4-FFF2-40B4-BE49-F238E27FC236}">
                <a16:creationId xmlns:a16="http://schemas.microsoft.com/office/drawing/2014/main" id="{780F473D-F2DF-4163-AB6E-F7327F60EC4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62000" y="1432562"/>
            <a:ext cx="10667999" cy="1158237"/>
          </a:xfrm>
          <a:prstGeom prst="rect">
            <a:avLst/>
          </a:prstGeom>
        </p:spPr>
        <p:txBody>
          <a:bodyPr rtlCol="0"/>
          <a:lstStyle>
            <a:lvl1pPr marL="0" indent="0">
              <a:lnSpc>
                <a:spcPct val="100000"/>
              </a:lnSpc>
              <a:buNone/>
              <a:defRPr lang="en-GB" sz="1800" b="0">
                <a:solidFill>
                  <a:schemeClr val="bg1"/>
                </a:solidFill>
              </a:defRPr>
            </a:lvl1pPr>
            <a:lvl2pPr marL="228600">
              <a:lnSpc>
                <a:spcPct val="100000"/>
              </a:lnSpc>
              <a:spcBef>
                <a:spcPts val="1000"/>
              </a:spcBef>
              <a:defRPr lang="en-GB" sz="1800" b="0">
                <a:solidFill>
                  <a:schemeClr val="bg1"/>
                </a:solidFill>
              </a:defRPr>
            </a:lvl2pPr>
          </a:lstStyle>
          <a:p>
            <a:pPr lvl="0" rtl="0"/>
            <a:r>
              <a:rPr lang="en-GB" noProof="0"/>
              <a:t>Insert subtitle here</a:t>
            </a:r>
          </a:p>
          <a:p>
            <a:pPr lvl="1" rtl="0"/>
            <a:r>
              <a:rPr lang="en-GB" noProof="0"/>
              <a:t>Insert content here</a:t>
            </a:r>
          </a:p>
        </p:txBody>
      </p:sp>
      <p:sp>
        <p:nvSpPr>
          <p:cNvPr id="11" name="Table Placeholder 10">
            <a:extLst>
              <a:ext uri="{FF2B5EF4-FFF2-40B4-BE49-F238E27FC236}">
                <a16:creationId xmlns:a16="http://schemas.microsoft.com/office/drawing/2014/main" id="{7DC18506-6205-438F-AA5C-D337F9975FC3}"/>
              </a:ext>
            </a:extLst>
          </p:cNvPr>
          <p:cNvSpPr>
            <a:spLocks noGrp="1"/>
          </p:cNvSpPr>
          <p:nvPr>
            <p:ph type="tbl" sz="quarter" idx="12" hasCustomPrompt="1"/>
          </p:nvPr>
        </p:nvSpPr>
        <p:spPr>
          <a:xfrm>
            <a:off x="757381" y="2591662"/>
            <a:ext cx="10667999" cy="2833776"/>
          </a:xfrm>
          <a:prstGeom prst="rect">
            <a:avLst/>
          </a:prstGeom>
        </p:spPr>
        <p:txBody>
          <a:bodyPr rtlCol="0"/>
          <a:lstStyle>
            <a:lvl1pPr marL="0" indent="0">
              <a:buNone/>
              <a:defRPr lang="en-GB" sz="1800" b="0"/>
            </a:lvl1pPr>
          </a:lstStyle>
          <a:p>
            <a:pPr rtl="0"/>
            <a:r>
              <a:rPr lang="en-GB" noProof="0"/>
              <a:t>Insert content here</a:t>
            </a:r>
          </a:p>
        </p:txBody>
      </p:sp>
      <p:pic>
        <p:nvPicPr>
          <p:cNvPr id="7" name="Picture Placeholder 20" descr="Bright, colourful geometric pattern ">
            <a:extLst>
              <a:ext uri="{FF2B5EF4-FFF2-40B4-BE49-F238E27FC236}">
                <a16:creationId xmlns:a16="http://schemas.microsoft.com/office/drawing/2014/main" id="{EB4660F5-5357-48E0-B5C6-3DECB6CB85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93" b="193"/>
          <a:stretch/>
        </p:blipFill>
        <p:spPr>
          <a:xfrm>
            <a:off x="0" y="5990252"/>
            <a:ext cx="12192000" cy="867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29174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 Patter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7668F4E-0433-49FD-9D92-3B60E9B0AEE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99742" y="715961"/>
            <a:ext cx="6477000" cy="1189037"/>
          </a:xfrm>
          <a:prstGeom prst="rect">
            <a:avLst/>
          </a:prstGeom>
        </p:spPr>
        <p:txBody>
          <a:bodyPr rtlCol="0" anchor="t">
            <a:normAutofit/>
          </a:bodyPr>
          <a:lstStyle>
            <a:lvl1pPr>
              <a:spcBef>
                <a:spcPts val="1000"/>
              </a:spcBef>
              <a:defRPr lang="en-GB" sz="4000" b="1" spc="-50" baseline="0">
                <a:solidFill>
                  <a:schemeClr val="accent1"/>
                </a:solidFill>
              </a:defRPr>
            </a:lvl1pPr>
          </a:lstStyle>
          <a:p>
            <a:pPr rtl="0"/>
            <a:r>
              <a:rPr lang="en-GB" noProof="0"/>
              <a:t>Insert title here</a:t>
            </a:r>
          </a:p>
        </p:txBody>
      </p:sp>
      <p:sp>
        <p:nvSpPr>
          <p:cNvPr id="12" name="Text Placeholder 15">
            <a:extLst>
              <a:ext uri="{FF2B5EF4-FFF2-40B4-BE49-F238E27FC236}">
                <a16:creationId xmlns:a16="http://schemas.microsoft.com/office/drawing/2014/main" id="{E8DBED36-2461-46D0-AF71-79E0064B375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199743" y="1905000"/>
            <a:ext cx="6477000" cy="3276600"/>
          </a:xfrm>
          <a:prstGeom prst="rect">
            <a:avLst/>
          </a:prstGeom>
        </p:spPr>
        <p:txBody>
          <a:bodyPr rtlCol="0"/>
          <a:lstStyle>
            <a:lvl1pPr marL="0" indent="0">
              <a:lnSpc>
                <a:spcPct val="100000"/>
              </a:lnSpc>
              <a:buNone/>
              <a:defRPr lang="en-GB" sz="1800" b="1">
                <a:solidFill>
                  <a:schemeClr val="bg1"/>
                </a:solidFill>
              </a:defRPr>
            </a:lvl1pPr>
            <a:lvl2pPr marL="228600" indent="-228600">
              <a:lnSpc>
                <a:spcPct val="100000"/>
              </a:lnSpc>
              <a:spcBef>
                <a:spcPts val="1000"/>
              </a:spcBef>
              <a:defRPr lang="en-GB" sz="1800">
                <a:solidFill>
                  <a:schemeClr val="bg1"/>
                </a:solidFill>
              </a:defRPr>
            </a:lvl2pPr>
          </a:lstStyle>
          <a:p>
            <a:pPr lvl="0" rtl="0"/>
            <a:r>
              <a:rPr lang="en-GB" noProof="0"/>
              <a:t>Insert subtitle here</a:t>
            </a:r>
          </a:p>
          <a:p>
            <a:pPr lvl="1" rtl="0"/>
            <a:r>
              <a:rPr lang="en-GB" noProof="0"/>
              <a:t>Insert content here</a:t>
            </a:r>
          </a:p>
        </p:txBody>
      </p:sp>
      <p:pic>
        <p:nvPicPr>
          <p:cNvPr id="6" name="Picture Placeholder 13" descr="Bright, colourful geometric pattern ">
            <a:extLst>
              <a:ext uri="{FF2B5EF4-FFF2-40B4-BE49-F238E27FC236}">
                <a16:creationId xmlns:a16="http://schemas.microsoft.com/office/drawing/2014/main" id="{2DB741D5-0593-4748-A4D3-EF1E436A111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34" r="34"/>
          <a:stretch/>
        </p:blipFill>
        <p:spPr>
          <a:xfrm>
            <a:off x="0" y="0"/>
            <a:ext cx="476794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9876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p15="http://schemas.microsoft.com/office/powerpoint/2012/main" xmlns:a16="http://schemas.microsoft.com/office/drawing/2014/main"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08" userDrawn="1">
          <p15:clr>
            <a:srgbClr val="5ACBF0"/>
          </p15:clr>
        </p15:guide>
        <p15:guide id="3" orient="horz" pos="2240" userDrawn="1">
          <p15:clr>
            <a:srgbClr val="5ACBF0"/>
          </p15:clr>
        </p15:guide>
        <p15:guide id="4" orient="horz" pos="2487" userDrawn="1">
          <p15:clr>
            <a:srgbClr val="5ACBF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rt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513624-9AD4-4B61-B3D1-7B21213507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2000" y="715964"/>
            <a:ext cx="10591800" cy="646332"/>
          </a:xfrm>
          <a:prstGeom prst="rect">
            <a:avLst/>
          </a:prstGeom>
        </p:spPr>
        <p:txBody>
          <a:bodyPr rtlCol="0">
            <a:noAutofit/>
          </a:bodyPr>
          <a:lstStyle>
            <a:lvl1pPr>
              <a:spcBef>
                <a:spcPts val="1000"/>
              </a:spcBef>
              <a:defRPr lang="en-GB" sz="40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pPr rtl="0"/>
            <a:r>
              <a:rPr lang="en-GB" noProof="0"/>
              <a:t>Insert title here</a:t>
            </a:r>
          </a:p>
        </p:txBody>
      </p:sp>
      <p:sp>
        <p:nvSpPr>
          <p:cNvPr id="7" name="Text Placeholder 15">
            <a:extLst>
              <a:ext uri="{FF2B5EF4-FFF2-40B4-BE49-F238E27FC236}">
                <a16:creationId xmlns:a16="http://schemas.microsoft.com/office/drawing/2014/main" id="{DF03C311-DDF4-44A3-9D51-D5FDC4A8E7B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62000" y="1432562"/>
            <a:ext cx="10667999" cy="927425"/>
          </a:xfrm>
          <a:prstGeom prst="rect">
            <a:avLst/>
          </a:prstGeom>
        </p:spPr>
        <p:txBody>
          <a:bodyPr rtlCol="0"/>
          <a:lstStyle>
            <a:lvl1pPr marL="0" indent="0">
              <a:lnSpc>
                <a:spcPct val="100000"/>
              </a:lnSpc>
              <a:buNone/>
              <a:defRPr lang="en-GB" sz="1800" b="0">
                <a:solidFill>
                  <a:schemeClr val="bg1"/>
                </a:solidFill>
              </a:defRPr>
            </a:lvl1pPr>
            <a:lvl2pPr marL="228600">
              <a:lnSpc>
                <a:spcPct val="100000"/>
              </a:lnSpc>
              <a:spcBef>
                <a:spcPts val="1000"/>
              </a:spcBef>
              <a:defRPr lang="en-GB" sz="1800" b="0">
                <a:solidFill>
                  <a:schemeClr val="bg1"/>
                </a:solidFill>
              </a:defRPr>
            </a:lvl2pPr>
          </a:lstStyle>
          <a:p>
            <a:pPr lvl="0" rtl="0"/>
            <a:r>
              <a:rPr lang="en-GB" noProof="0"/>
              <a:t>Insert subtitle here</a:t>
            </a:r>
          </a:p>
          <a:p>
            <a:pPr lvl="1" rtl="0"/>
            <a:r>
              <a:rPr lang="en-GB" noProof="0"/>
              <a:t>Insert content here</a:t>
            </a:r>
          </a:p>
        </p:txBody>
      </p:sp>
      <p:sp>
        <p:nvSpPr>
          <p:cNvPr id="8" name="SmartArt Placeholder 7">
            <a:extLst>
              <a:ext uri="{FF2B5EF4-FFF2-40B4-BE49-F238E27FC236}">
                <a16:creationId xmlns:a16="http://schemas.microsoft.com/office/drawing/2014/main" id="{9FD563C5-3DFB-47DD-8A9E-30D8084590F6}"/>
              </a:ext>
            </a:extLst>
          </p:cNvPr>
          <p:cNvSpPr>
            <a:spLocks noGrp="1"/>
          </p:cNvSpPr>
          <p:nvPr>
            <p:ph type="dgm" sz="quarter" idx="14" hasCustomPrompt="1"/>
          </p:nvPr>
        </p:nvSpPr>
        <p:spPr>
          <a:xfrm>
            <a:off x="762001" y="2369129"/>
            <a:ext cx="10667998" cy="3343657"/>
          </a:xfrm>
          <a:prstGeom prst="rect">
            <a:avLst/>
          </a:prstGeom>
        </p:spPr>
        <p:txBody>
          <a:bodyPr rtlCol="0"/>
          <a:lstStyle>
            <a:lvl1pPr marL="0" indent="0">
              <a:buNone/>
              <a:defRPr lang="en-GB" sz="1800" b="0"/>
            </a:lvl1pPr>
          </a:lstStyle>
          <a:p>
            <a:pPr rtl="0"/>
            <a:r>
              <a:rPr lang="en-GB" noProof="0"/>
              <a:t>Insert Content here</a:t>
            </a:r>
          </a:p>
        </p:txBody>
      </p:sp>
      <p:pic>
        <p:nvPicPr>
          <p:cNvPr id="9" name="Picture Placeholder 11" descr="Bright, colourful geometric pattern ">
            <a:extLst>
              <a:ext uri="{FF2B5EF4-FFF2-40B4-BE49-F238E27FC236}">
                <a16:creationId xmlns:a16="http://schemas.microsoft.com/office/drawing/2014/main" id="{1DB66C56-FBAE-47D3-9818-61368D74DAE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390" b="390"/>
          <a:stretch>
            <a:fillRect/>
          </a:stretch>
        </p:blipFill>
        <p:spPr>
          <a:xfrm>
            <a:off x="0" y="5999582"/>
            <a:ext cx="12192000" cy="858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46266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Phot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2">
            <a:extLst>
              <a:ext uri="{FF2B5EF4-FFF2-40B4-BE49-F238E27FC236}">
                <a16:creationId xmlns:a16="http://schemas.microsoft.com/office/drawing/2014/main" id="{3F45076F-4240-4B40-8CE4-637DD751A68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2000" y="715963"/>
            <a:ext cx="5334000" cy="1189038"/>
          </a:xfrm>
          <a:prstGeom prst="rect">
            <a:avLst/>
          </a:prstGeom>
        </p:spPr>
        <p:txBody>
          <a:bodyPr rtlCol="0" anchor="t">
            <a:normAutofit/>
          </a:bodyPr>
          <a:lstStyle>
            <a:lvl1pPr>
              <a:spcBef>
                <a:spcPts val="1000"/>
              </a:spcBef>
              <a:defRPr lang="en-GB" sz="4000" b="1">
                <a:solidFill>
                  <a:schemeClr val="accent4"/>
                </a:solidFill>
              </a:defRPr>
            </a:lvl1pPr>
          </a:lstStyle>
          <a:p>
            <a:pPr rtl="0"/>
            <a:r>
              <a:rPr lang="en-GB" noProof="0"/>
              <a:t>Insert title here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8498B63D-F60C-4A9D-8D3E-0C7CD748FED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62000" y="1905000"/>
            <a:ext cx="5334000" cy="3276600"/>
          </a:xfrm>
          <a:prstGeom prst="rect">
            <a:avLst/>
          </a:prstGeom>
        </p:spPr>
        <p:txBody>
          <a:bodyPr rtlCol="0"/>
          <a:lstStyle>
            <a:lvl1pPr marL="0" indent="0">
              <a:lnSpc>
                <a:spcPct val="100000"/>
              </a:lnSpc>
              <a:buNone/>
              <a:defRPr lang="en-GB" sz="1800" b="1"/>
            </a:lvl1pPr>
            <a:lvl2pPr marL="228600">
              <a:lnSpc>
                <a:spcPct val="100000"/>
              </a:lnSpc>
              <a:spcBef>
                <a:spcPts val="1000"/>
              </a:spcBef>
              <a:defRPr lang="en-GB" sz="1800"/>
            </a:lvl2pPr>
          </a:lstStyle>
          <a:p>
            <a:pPr lvl="0" rtl="0"/>
            <a:r>
              <a:rPr lang="en-GB" noProof="0"/>
              <a:t>Insert subtitle here</a:t>
            </a:r>
          </a:p>
          <a:p>
            <a:pPr lvl="1" rtl="0"/>
            <a:r>
              <a:rPr lang="en-GB" noProof="0"/>
              <a:t>Insert content here</a:t>
            </a:r>
          </a:p>
        </p:txBody>
      </p:sp>
      <p:sp>
        <p:nvSpPr>
          <p:cNvPr id="9" name="Picture Placeholder 13">
            <a:extLst>
              <a:ext uri="{FF2B5EF4-FFF2-40B4-BE49-F238E27FC236}">
                <a16:creationId xmlns:a16="http://schemas.microsoft.com/office/drawing/2014/main" id="{827A95C0-AE8D-46E1-9EF9-64504CBEF99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858000" y="715963"/>
            <a:ext cx="4572000" cy="2362200"/>
          </a:xfrm>
          <a:prstGeom prst="rect">
            <a:avLst/>
          </a:prstGeom>
          <a:solidFill>
            <a:schemeClr val="tx2"/>
          </a:solidFill>
        </p:spPr>
        <p:txBody>
          <a:bodyPr rtlCol="0">
            <a:normAutofit/>
          </a:bodyPr>
          <a:lstStyle>
            <a:lvl1pPr algn="ctr">
              <a:buNone/>
              <a:defRPr lang="en-GB" sz="1600"/>
            </a:lvl1pPr>
          </a:lstStyle>
          <a:p>
            <a:pPr rt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8" name="Picture Placeholder 13">
            <a:extLst>
              <a:ext uri="{FF2B5EF4-FFF2-40B4-BE49-F238E27FC236}">
                <a16:creationId xmlns:a16="http://schemas.microsoft.com/office/drawing/2014/main" id="{89E410BA-B0FE-4F0E-8BE5-D33CC016635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858000" y="3305541"/>
            <a:ext cx="4572000" cy="2362200"/>
          </a:xfrm>
          <a:prstGeom prst="rect">
            <a:avLst/>
          </a:prstGeom>
          <a:solidFill>
            <a:schemeClr val="tx2"/>
          </a:solidFill>
        </p:spPr>
        <p:txBody>
          <a:bodyPr rtlCol="0">
            <a:normAutofit/>
          </a:bodyPr>
          <a:lstStyle>
            <a:lvl1pPr algn="ctr">
              <a:buNone/>
              <a:defRPr lang="en-GB" sz="1600"/>
            </a:lvl1pPr>
          </a:lstStyle>
          <a:p>
            <a:pPr rtl="0"/>
            <a:r>
              <a:rPr lang="en-US" noProof="0"/>
              <a:t>Click icon to add picture</a:t>
            </a:r>
            <a:endParaRPr lang="en-GB" noProof="0"/>
          </a:p>
        </p:txBody>
      </p:sp>
      <p:pic>
        <p:nvPicPr>
          <p:cNvPr id="12" name="Picture Placeholder 19" descr="Bright, colourful geometric pattern ">
            <a:extLst>
              <a:ext uri="{FF2B5EF4-FFF2-40B4-BE49-F238E27FC236}">
                <a16:creationId xmlns:a16="http://schemas.microsoft.com/office/drawing/2014/main" id="{C93F15CF-2105-4C28-85E9-BBA03833263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436" b="436"/>
          <a:stretch/>
        </p:blipFill>
        <p:spPr>
          <a:xfrm>
            <a:off x="0" y="5980922"/>
            <a:ext cx="12192000" cy="877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66801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672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ight Pattern Content Blu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F87E8F-5716-4A71-B64F-EC5A742B45D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2000" y="715961"/>
            <a:ext cx="6477000" cy="1189038"/>
          </a:xfrm>
          <a:prstGeom prst="rect">
            <a:avLst/>
          </a:prstGeom>
        </p:spPr>
        <p:txBody>
          <a:bodyPr rtlCol="0" anchor="t">
            <a:noAutofit/>
          </a:bodyPr>
          <a:lstStyle>
            <a:lvl1pPr>
              <a:spcBef>
                <a:spcPts val="1000"/>
              </a:spcBef>
              <a:defRPr lang="en-GB" sz="4000" b="1">
                <a:solidFill>
                  <a:schemeClr val="accent5"/>
                </a:solidFill>
              </a:defRPr>
            </a:lvl1pPr>
          </a:lstStyle>
          <a:p>
            <a:pPr rtl="0"/>
            <a:r>
              <a:rPr lang="en-GB" noProof="0"/>
              <a:t>Insert title here</a:t>
            </a:r>
          </a:p>
        </p:txBody>
      </p:sp>
      <p:sp>
        <p:nvSpPr>
          <p:cNvPr id="12" name="Text Placeholder 15">
            <a:extLst>
              <a:ext uri="{FF2B5EF4-FFF2-40B4-BE49-F238E27FC236}">
                <a16:creationId xmlns:a16="http://schemas.microsoft.com/office/drawing/2014/main" id="{E8DBED36-2461-46D0-AF71-79E0064B375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62000" y="1905000"/>
            <a:ext cx="6477000" cy="3276600"/>
          </a:xfrm>
          <a:prstGeom prst="rect">
            <a:avLst/>
          </a:prstGeom>
        </p:spPr>
        <p:txBody>
          <a:bodyPr rtlCol="0"/>
          <a:lstStyle>
            <a:lvl1pPr marL="0" indent="0">
              <a:lnSpc>
                <a:spcPct val="100000"/>
              </a:lnSpc>
              <a:buNone/>
              <a:defRPr lang="en-GB" sz="1800" b="1">
                <a:solidFill>
                  <a:schemeClr val="bg1"/>
                </a:solidFill>
              </a:defRPr>
            </a:lvl1pPr>
            <a:lvl2pPr marL="228600">
              <a:lnSpc>
                <a:spcPct val="100000"/>
              </a:lnSpc>
              <a:spcBef>
                <a:spcPts val="1000"/>
              </a:spcBef>
              <a:defRPr lang="en-GB" sz="1800">
                <a:solidFill>
                  <a:schemeClr val="bg1"/>
                </a:solidFill>
              </a:defRPr>
            </a:lvl2pPr>
          </a:lstStyle>
          <a:p>
            <a:pPr lvl="0" rtl="0"/>
            <a:r>
              <a:rPr lang="en-GB" noProof="0"/>
              <a:t>Insert subtitle here</a:t>
            </a:r>
          </a:p>
          <a:p>
            <a:pPr lvl="1" rtl="0"/>
            <a:r>
              <a:rPr lang="en-GB" noProof="0"/>
              <a:t>Insert content here</a:t>
            </a:r>
          </a:p>
        </p:txBody>
      </p:sp>
      <p:pic>
        <p:nvPicPr>
          <p:cNvPr id="5" name="Picture Placeholder 15" descr="Bright, colourful geometric pattern ">
            <a:extLst>
              <a:ext uri="{FF2B5EF4-FFF2-40B4-BE49-F238E27FC236}">
                <a16:creationId xmlns:a16="http://schemas.microsoft.com/office/drawing/2014/main" id="{9E2B3BF6-B5D6-4D6F-84C6-0EE24AC7C14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3" r="3"/>
          <a:stretch/>
        </p:blipFill>
        <p:spPr>
          <a:xfrm>
            <a:off x="7427166" y="0"/>
            <a:ext cx="476483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1428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p15="http://schemas.microsoft.com/office/powerpoint/2012/main" xmlns:a16="http://schemas.microsoft.com/office/drawing/2014/main"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6127">
          <p15:clr>
            <a:srgbClr val="5ACBF0"/>
          </p15:clr>
        </p15:guide>
        <p15:guide id="3" orient="horz" pos="2240" userDrawn="1">
          <p15:clr>
            <a:srgbClr val="5ACBF0"/>
          </p15:clr>
        </p15:guide>
        <p15:guide id="4" orient="horz" pos="2487" userDrawn="1">
          <p15:clr>
            <a:srgbClr val="5ACBF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07724906-4405-47F4-B533-7291B003B0A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25301" y="1995467"/>
            <a:ext cx="9141397" cy="615553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>
            <a:lvl1pPr algn="ctr" defTabSz="932742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GB" sz="4000" b="1" i="0" kern="1200" cap="none" spc="-50" baseline="0" dirty="0">
                <a:ln w="3175">
                  <a:noFill/>
                </a:ln>
                <a:solidFill>
                  <a:schemeClr val="bg1"/>
                </a:soli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rtl="0"/>
            <a:r>
              <a:rPr lang="en-GB" noProof="0"/>
              <a:t>Insert title here</a:t>
            </a:r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1EEF53A4-35A6-4E43-B220-67DA381C591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196307" y="3260705"/>
            <a:ext cx="7799387" cy="153475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lang="en-GB" sz="18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 rtl="0"/>
            <a:r>
              <a:rPr lang="en-GB" noProof="0"/>
              <a:t>Insert content here</a:t>
            </a:r>
          </a:p>
        </p:txBody>
      </p:sp>
      <p:pic>
        <p:nvPicPr>
          <p:cNvPr id="6" name="Picture Placeholder 17" descr="Bright, colourful geometric pattern ">
            <a:extLst>
              <a:ext uri="{FF2B5EF4-FFF2-40B4-BE49-F238E27FC236}">
                <a16:creationId xmlns:a16="http://schemas.microsoft.com/office/drawing/2014/main" id="{9F278CC9-9968-40F5-B18F-B1D45BE36A4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390" b="390"/>
          <a:stretch/>
        </p:blipFill>
        <p:spPr>
          <a:xfrm>
            <a:off x="0" y="5999582"/>
            <a:ext cx="12192000" cy="858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5523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969044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9" r:id="rId1"/>
    <p:sldLayoutId id="2147483699" r:id="rId2"/>
    <p:sldLayoutId id="2147483700" r:id="rId3"/>
    <p:sldLayoutId id="2147483691" r:id="rId4"/>
    <p:sldLayoutId id="2147483701" r:id="rId5"/>
    <p:sldLayoutId id="2147483706" r:id="rId6"/>
    <p:sldLayoutId id="2147483702" r:id="rId7"/>
    <p:sldLayoutId id="2147483704" r:id="rId8"/>
    <p:sldLayoutId id="2147483690" r:id="rId9"/>
    <p:sldLayoutId id="2147483708" r:id="rId10"/>
    <p:sldLayoutId id="2147483709" r:id="rId11"/>
    <p:sldLayoutId id="2147483710" r:id="rId1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lang="en-GB"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en-GB"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en-GB"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en-GB"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en-GB"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en-GB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en-GB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en-GB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en-GB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GB"/>
      </a:defPPr>
      <a:lvl1pPr marL="0" algn="l" defTabSz="914400" rtl="0" eaLnBrk="1" latinLnBrk="0" hangingPunct="1">
        <a:defRPr lang="en-GB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lang="en-GB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lang="en-GB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lang="en-GB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lang="en-GB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lang="en-GB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lang="en-GB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lang="en-GB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lang="en-GB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260BD37-8551-D845-2C6A-59B795C35A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35108-5819-10EA-A001-24628FCA69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BAC59C-7E74-D22C-BDF9-7E87D3AC3B8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197E09-622B-4E33-B35D-663DCF86ACEF}" type="datetimeFigureOut">
              <a:rPr lang="en-GB" smtClean="0"/>
              <a:t>12/07/2023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CDD04E-6F21-692D-ADA3-64E1B85E53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71303F-96B6-4017-CF2A-A1E8B9959C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6A806B-C272-4E6B-99E3-DDEA062438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63748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nhs.uk/better-health/quit-smoking/" TargetMode="External"/><Relationship Id="rId3" Type="http://schemas.openxmlformats.org/officeDocument/2006/relationships/hyperlink" Target="https://www.ageuk.org.uk/scotland/what-we-do/lgbtq-scottish-older-peoples-network/" TargetMode="External"/><Relationship Id="rId7" Type="http://schemas.openxmlformats.org/officeDocument/2006/relationships/hyperlink" Target="https://www.nhs.uk/conditions/alcohol-misuse/" TargetMode="External"/><Relationship Id="rId2" Type="http://schemas.openxmlformats.org/officeDocument/2006/relationships/hyperlink" Target="https://www.ageuk.org.uk/information-advice/health-wellbeing/relationships-family/lgbt/" TargetMode="External"/><Relationship Id="rId1" Type="http://schemas.openxmlformats.org/officeDocument/2006/relationships/slideLayout" Target="../slideLayouts/slideLayout14.xml"/><Relationship Id="rId6" Type="http://schemas.openxmlformats.org/officeDocument/2006/relationships/hyperlink" Target="https://londonfriend.org.uk/antidote/" TargetMode="External"/><Relationship Id="rId5" Type="http://schemas.openxmlformats.org/officeDocument/2006/relationships/hyperlink" Target="https://lgbt.foundation/" TargetMode="External"/><Relationship Id="rId10" Type="http://schemas.openxmlformats.org/officeDocument/2006/relationships/hyperlink" Target="https://switchboard.lgbt/" TargetMode="External"/><Relationship Id="rId4" Type="http://schemas.openxmlformats.org/officeDocument/2006/relationships/hyperlink" Target="https://www.fightingwithpride.org.uk/" TargetMode="External"/><Relationship Id="rId9" Type="http://schemas.openxmlformats.org/officeDocument/2006/relationships/hyperlink" Target="https://www.openingdoors.lgbt/" TargetMode="Externa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ageuk.org.uk/our-impact/programmes/safe-to-be-me/" TargetMode="External"/><Relationship Id="rId3" Type="http://schemas.openxmlformats.org/officeDocument/2006/relationships/hyperlink" Target="https://www.mariecurie.org.uk/help/support/terminal-illness/planning-ahead/lgbtq" TargetMode="External"/><Relationship Id="rId7" Type="http://schemas.openxmlformats.org/officeDocument/2006/relationships/hyperlink" Target="https://hub.careinspectorate.com/media/4372/proud-to-care-lgbt-and-dementia.pdf" TargetMode="External"/><Relationship Id="rId2" Type="http://schemas.openxmlformats.org/officeDocument/2006/relationships/hyperlink" Target="https://www.stonewall.org.uk/list-lgbtq-terms" TargetMode="External"/><Relationship Id="rId1" Type="http://schemas.openxmlformats.org/officeDocument/2006/relationships/slideLayout" Target="../slideLayouts/slideLayout14.xml"/><Relationship Id="rId6" Type="http://schemas.openxmlformats.org/officeDocument/2006/relationships/hyperlink" Target="https://assets.publishing.service.gov.uk/government/uploads/system/uploads/attachment_data/file/722314/GEO-LGBT-Survey-Report.pdf" TargetMode="External"/><Relationship Id="rId5" Type="http://schemas.openxmlformats.org/officeDocument/2006/relationships/hyperlink" Target="https://nationallgbtpartnershipdotorg.files.wordpress.com/2012/07/np-trans-health-factsheet-ageing-final.pdf" TargetMode="External"/><Relationship Id="rId4" Type="http://schemas.openxmlformats.org/officeDocument/2006/relationships/hyperlink" Target="https://lgbt.foundation/hiddenfigures" TargetMode="External"/><Relationship Id="rId9" Type="http://schemas.openxmlformats.org/officeDocument/2006/relationships/hyperlink" Target="https://www.openingdoors.lgbt/news/health-wellbeing-survey-report" TargetMode="Externa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about:blank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jp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about:blank" TargetMode="External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about:blank" TargetMode="External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B7C61E-2DDD-4590-AA5C-DC5857331449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5431279" y="2235205"/>
            <a:ext cx="6501164" cy="2387598"/>
          </a:xfrm>
        </p:spPr>
        <p:txBody>
          <a:bodyPr/>
          <a:lstStyle/>
          <a:p>
            <a:pPr lvl="0"/>
            <a:r>
              <a:rPr lang="en-GB" sz="5400" b="1" dirty="0">
                <a:solidFill>
                  <a:srgbClr val="203864"/>
                </a:solidFill>
              </a:rPr>
              <a:t>Ageing Well Public Talk Series</a:t>
            </a:r>
            <a:br>
              <a:rPr lang="en-GB" sz="5400" b="1" dirty="0">
                <a:solidFill>
                  <a:srgbClr val="203864"/>
                </a:solidFill>
              </a:rPr>
            </a:br>
            <a:r>
              <a:rPr lang="en-US" sz="5400" b="1" dirty="0">
                <a:solidFill>
                  <a:srgbClr val="203864"/>
                </a:solidFill>
              </a:rPr>
              <a:t>2022/23</a:t>
            </a:r>
            <a:endParaRPr lang="en-GB" sz="5400" b="1" dirty="0">
              <a:solidFill>
                <a:srgbClr val="203864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9A22E7E-952F-43A0-8328-06D8D0AE9176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4959559" y="4983480"/>
            <a:ext cx="7232437" cy="1688659"/>
          </a:xfrm>
        </p:spPr>
        <p:txBody>
          <a:bodyPr/>
          <a:lstStyle/>
          <a:p>
            <a:pPr lvl="0" fontAlgn="ctr">
              <a:lnSpc>
                <a:spcPct val="60000"/>
              </a:lnSpc>
              <a:spcBef>
                <a:spcPts val="0"/>
              </a:spcBef>
            </a:pPr>
            <a:endParaRPr lang="en-GB" sz="2000" b="1">
              <a:solidFill>
                <a:srgbClr val="203864"/>
              </a:solidFill>
            </a:endParaRPr>
          </a:p>
          <a:p>
            <a:pPr lvl="0">
              <a:lnSpc>
                <a:spcPct val="60000"/>
              </a:lnSpc>
            </a:pPr>
            <a:endParaRPr lang="en-GB" sz="200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3F25BA9-B87D-4604-9EB9-3B219400C9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57784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CEF2F52-9A04-4976-96C9-6B0DAD5E2B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54812" y="377820"/>
            <a:ext cx="2377632" cy="12751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177966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7FF47CB7-972F-479F-A36D-9E72D26EC8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0D153B68-5844-490D-8E67-F616D6D721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1766176" cy="2061837"/>
          </a:xfrm>
          <a:custGeom>
            <a:avLst/>
            <a:gdLst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9437 w 10768629"/>
              <a:gd name="connsiteY140" fmla="*/ 1636968 h 1978172"/>
              <a:gd name="connsiteX141" fmla="*/ 5440853 w 10768629"/>
              <a:gd name="connsiteY141" fmla="*/ 1657958 h 1978172"/>
              <a:gd name="connsiteX142" fmla="*/ 4945936 w 10768629"/>
              <a:gd name="connsiteY142" fmla="*/ 1713743 h 1978172"/>
              <a:gd name="connsiteX143" fmla="*/ 4818446 w 10768629"/>
              <a:gd name="connsiteY143" fmla="*/ 1726895 h 1978172"/>
              <a:gd name="connsiteX144" fmla="*/ 4813657 w 10768629"/>
              <a:gd name="connsiteY144" fmla="*/ 1730706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9437 w 10768629"/>
              <a:gd name="connsiteY140" fmla="*/ 1636968 h 1978172"/>
              <a:gd name="connsiteX141" fmla="*/ 5440853 w 10768629"/>
              <a:gd name="connsiteY141" fmla="*/ 1657958 h 1978172"/>
              <a:gd name="connsiteX142" fmla="*/ 4945936 w 10768629"/>
              <a:gd name="connsiteY142" fmla="*/ 1713743 h 1978172"/>
              <a:gd name="connsiteX143" fmla="*/ 4818446 w 10768629"/>
              <a:gd name="connsiteY143" fmla="*/ 1726895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9437 w 10768629"/>
              <a:gd name="connsiteY140" fmla="*/ 1636968 h 1978172"/>
              <a:gd name="connsiteX141" fmla="*/ 5440853 w 10768629"/>
              <a:gd name="connsiteY141" fmla="*/ 1657958 h 1978172"/>
              <a:gd name="connsiteX142" fmla="*/ 4945936 w 10768629"/>
              <a:gd name="connsiteY142" fmla="*/ 1713743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9437 w 10768629"/>
              <a:gd name="connsiteY140" fmla="*/ 1636968 h 1978172"/>
              <a:gd name="connsiteX141" fmla="*/ 5440853 w 10768629"/>
              <a:gd name="connsiteY141" fmla="*/ 1657958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40853 w 10768629"/>
              <a:gd name="connsiteY141" fmla="*/ 1657958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57365 w 10768629"/>
              <a:gd name="connsiteY178" fmla="*/ 1832140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57365 w 10768629"/>
              <a:gd name="connsiteY178" fmla="*/ 1832140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57365 w 10768629"/>
              <a:gd name="connsiteY178" fmla="*/ 1832140 h 1978172"/>
              <a:gd name="connsiteX179" fmla="*/ 1232341 w 10768629"/>
              <a:gd name="connsiteY179" fmla="*/ 1785942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57365 w 10768629"/>
              <a:gd name="connsiteY178" fmla="*/ 1832140 h 1978172"/>
              <a:gd name="connsiteX179" fmla="*/ 1232341 w 10768629"/>
              <a:gd name="connsiteY179" fmla="*/ 1785942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0257 w 10768629"/>
              <a:gd name="connsiteY182" fmla="*/ 1789615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84330 h 1978172"/>
              <a:gd name="connsiteX182" fmla="*/ 1120257 w 10768629"/>
              <a:gd name="connsiteY182" fmla="*/ 1789615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</a:cxnLst>
            <a:rect l="l" t="t" r="r" b="b"/>
            <a:pathLst>
              <a:path w="10768629" h="1978172">
                <a:moveTo>
                  <a:pt x="0" y="0"/>
                </a:moveTo>
                <a:lnTo>
                  <a:pt x="10768629" y="0"/>
                </a:lnTo>
                <a:lnTo>
                  <a:pt x="10733254" y="31439"/>
                </a:lnTo>
                <a:lnTo>
                  <a:pt x="10727085" y="37910"/>
                </a:lnTo>
                <a:cubicBezTo>
                  <a:pt x="10712973" y="56080"/>
                  <a:pt x="10699457" y="78430"/>
                  <a:pt x="10675953" y="68623"/>
                </a:cubicBezTo>
                <a:cubicBezTo>
                  <a:pt x="10685972" y="89202"/>
                  <a:pt x="10641629" y="69781"/>
                  <a:pt x="10637091" y="90361"/>
                </a:cubicBezTo>
                <a:cubicBezTo>
                  <a:pt x="10635214" y="107005"/>
                  <a:pt x="10621323" y="104993"/>
                  <a:pt x="10610971" y="110764"/>
                </a:cubicBezTo>
                <a:cubicBezTo>
                  <a:pt x="10603980" y="127568"/>
                  <a:pt x="10551417" y="141180"/>
                  <a:pt x="10532872" y="138028"/>
                </a:cubicBezTo>
                <a:cubicBezTo>
                  <a:pt x="10480300" y="119072"/>
                  <a:pt x="10440532" y="186296"/>
                  <a:pt x="10398558" y="172911"/>
                </a:cubicBezTo>
                <a:cubicBezTo>
                  <a:pt x="10387708" y="174114"/>
                  <a:pt x="10378792" y="177646"/>
                  <a:pt x="10371128" y="182609"/>
                </a:cubicBezTo>
                <a:lnTo>
                  <a:pt x="10352178" y="199976"/>
                </a:lnTo>
                <a:lnTo>
                  <a:pt x="10351815" y="211879"/>
                </a:lnTo>
                <a:lnTo>
                  <a:pt x="10337471" y="218661"/>
                </a:lnTo>
                <a:lnTo>
                  <a:pt x="10334625" y="222351"/>
                </a:lnTo>
                <a:cubicBezTo>
                  <a:pt x="10321108" y="225227"/>
                  <a:pt x="10278615" y="228401"/>
                  <a:pt x="10256365" y="235917"/>
                </a:cubicBezTo>
                <a:cubicBezTo>
                  <a:pt x="10218136" y="258033"/>
                  <a:pt x="10224552" y="209685"/>
                  <a:pt x="10201127" y="267448"/>
                </a:cubicBezTo>
                <a:cubicBezTo>
                  <a:pt x="10121320" y="273476"/>
                  <a:pt x="10040763" y="345580"/>
                  <a:pt x="9961218" y="326720"/>
                </a:cubicBezTo>
                <a:cubicBezTo>
                  <a:pt x="9980173" y="341621"/>
                  <a:pt x="9883038" y="318484"/>
                  <a:pt x="9859715" y="355698"/>
                </a:cubicBezTo>
                <a:cubicBezTo>
                  <a:pt x="9812822" y="367758"/>
                  <a:pt x="9752089" y="383830"/>
                  <a:pt x="9679867" y="399081"/>
                </a:cubicBezTo>
                <a:cubicBezTo>
                  <a:pt x="9618357" y="415668"/>
                  <a:pt x="9525492" y="446315"/>
                  <a:pt x="9490654" y="455225"/>
                </a:cubicBezTo>
                <a:lnTo>
                  <a:pt x="9470837" y="452539"/>
                </a:lnTo>
                <a:lnTo>
                  <a:pt x="9469082" y="454891"/>
                </a:lnTo>
                <a:cubicBezTo>
                  <a:pt x="9460057" y="461184"/>
                  <a:pt x="9453495" y="461729"/>
                  <a:pt x="9448038" y="459733"/>
                </a:cubicBezTo>
                <a:lnTo>
                  <a:pt x="9396821" y="455795"/>
                </a:lnTo>
                <a:lnTo>
                  <a:pt x="9392197" y="459796"/>
                </a:lnTo>
                <a:lnTo>
                  <a:pt x="9347994" y="464462"/>
                </a:lnTo>
                <a:cubicBezTo>
                  <a:pt x="9347959" y="465155"/>
                  <a:pt x="9347925" y="465846"/>
                  <a:pt x="9347889" y="466539"/>
                </a:cubicBezTo>
                <a:cubicBezTo>
                  <a:pt x="9346648" y="471307"/>
                  <a:pt x="9343831" y="475025"/>
                  <a:pt x="9337639" y="476654"/>
                </a:cubicBezTo>
                <a:cubicBezTo>
                  <a:pt x="9354547" y="503661"/>
                  <a:pt x="9307720" y="510631"/>
                  <a:pt x="9287964" y="513052"/>
                </a:cubicBezTo>
                <a:cubicBezTo>
                  <a:pt x="9269905" y="526173"/>
                  <a:pt x="9245386" y="544358"/>
                  <a:pt x="9229283" y="555377"/>
                </a:cubicBezTo>
                <a:lnTo>
                  <a:pt x="9220274" y="557502"/>
                </a:lnTo>
                <a:cubicBezTo>
                  <a:pt x="9220250" y="557668"/>
                  <a:pt x="9220226" y="557835"/>
                  <a:pt x="9220202" y="558001"/>
                </a:cubicBezTo>
                <a:cubicBezTo>
                  <a:pt x="9218468" y="559434"/>
                  <a:pt x="9215591" y="560497"/>
                  <a:pt x="9210908" y="561147"/>
                </a:cubicBezTo>
                <a:lnTo>
                  <a:pt x="9186374" y="565502"/>
                </a:lnTo>
                <a:lnTo>
                  <a:pt x="9181058" y="569943"/>
                </a:lnTo>
                <a:lnTo>
                  <a:pt x="9167549" y="584727"/>
                </a:lnTo>
                <a:lnTo>
                  <a:pt x="9149110" y="598906"/>
                </a:lnTo>
                <a:cubicBezTo>
                  <a:pt x="9133575" y="594395"/>
                  <a:pt x="9087390" y="636567"/>
                  <a:pt x="9078556" y="644039"/>
                </a:cubicBezTo>
                <a:lnTo>
                  <a:pt x="8996399" y="690055"/>
                </a:lnTo>
                <a:cubicBezTo>
                  <a:pt x="8913147" y="777045"/>
                  <a:pt x="8867993" y="772591"/>
                  <a:pt x="8803791" y="813860"/>
                </a:cubicBezTo>
                <a:cubicBezTo>
                  <a:pt x="8745270" y="819906"/>
                  <a:pt x="8690049" y="823612"/>
                  <a:pt x="8636202" y="848463"/>
                </a:cubicBezTo>
                <a:cubicBezTo>
                  <a:pt x="8594799" y="860014"/>
                  <a:pt x="8568613" y="864779"/>
                  <a:pt x="8555372" y="883171"/>
                </a:cubicBezTo>
                <a:lnTo>
                  <a:pt x="8507229" y="901665"/>
                </a:lnTo>
                <a:lnTo>
                  <a:pt x="8428473" y="927985"/>
                </a:lnTo>
                <a:cubicBezTo>
                  <a:pt x="8428287" y="929817"/>
                  <a:pt x="8428100" y="931648"/>
                  <a:pt x="8427914" y="933480"/>
                </a:cubicBezTo>
                <a:lnTo>
                  <a:pt x="8420327" y="941984"/>
                </a:lnTo>
                <a:lnTo>
                  <a:pt x="8394729" y="948347"/>
                </a:lnTo>
                <a:lnTo>
                  <a:pt x="8380548" y="987916"/>
                </a:lnTo>
                <a:lnTo>
                  <a:pt x="8375330" y="965444"/>
                </a:lnTo>
                <a:cubicBezTo>
                  <a:pt x="8372375" y="964202"/>
                  <a:pt x="8344433" y="977378"/>
                  <a:pt x="8340796" y="980522"/>
                </a:cubicBezTo>
                <a:cubicBezTo>
                  <a:pt x="8328292" y="982128"/>
                  <a:pt x="8319237" y="991089"/>
                  <a:pt x="8304438" y="996739"/>
                </a:cubicBezTo>
                <a:cubicBezTo>
                  <a:pt x="8297193" y="1005683"/>
                  <a:pt x="8289328" y="1014568"/>
                  <a:pt x="8280929" y="1023089"/>
                </a:cubicBezTo>
                <a:lnTo>
                  <a:pt x="8275760" y="1027772"/>
                </a:lnTo>
                <a:lnTo>
                  <a:pt x="8275478" y="1027605"/>
                </a:lnTo>
                <a:cubicBezTo>
                  <a:pt x="8273970" y="1028076"/>
                  <a:pt x="8251461" y="1029408"/>
                  <a:pt x="8249003" y="1032033"/>
                </a:cubicBezTo>
                <a:lnTo>
                  <a:pt x="8203836" y="1037347"/>
                </a:lnTo>
                <a:cubicBezTo>
                  <a:pt x="8172789" y="1049890"/>
                  <a:pt x="8148166" y="1034625"/>
                  <a:pt x="8122936" y="1063113"/>
                </a:cubicBezTo>
                <a:cubicBezTo>
                  <a:pt x="8093850" y="1074757"/>
                  <a:pt x="8066781" y="1075350"/>
                  <a:pt x="8043658" y="1092746"/>
                </a:cubicBezTo>
                <a:cubicBezTo>
                  <a:pt x="8032157" y="1089174"/>
                  <a:pt x="8022145" y="1089998"/>
                  <a:pt x="8015351" y="1105478"/>
                </a:cubicBezTo>
                <a:cubicBezTo>
                  <a:pt x="7987544" y="1113006"/>
                  <a:pt x="7977708" y="1099152"/>
                  <a:pt x="7963145" y="1119346"/>
                </a:cubicBezTo>
                <a:cubicBezTo>
                  <a:pt x="7942622" y="1098880"/>
                  <a:pt x="7943760" y="1109516"/>
                  <a:pt x="7938145" y="1120225"/>
                </a:cubicBezTo>
                <a:lnTo>
                  <a:pt x="7937238" y="1121204"/>
                </a:lnTo>
                <a:lnTo>
                  <a:pt x="7934398" y="1118240"/>
                </a:lnTo>
                <a:lnTo>
                  <a:pt x="7918248" y="1124371"/>
                </a:lnTo>
                <a:lnTo>
                  <a:pt x="7914119" y="1127653"/>
                </a:lnTo>
                <a:cubicBezTo>
                  <a:pt x="7911201" y="1129547"/>
                  <a:pt x="7909169" y="1130331"/>
                  <a:pt x="7907658" y="1130350"/>
                </a:cubicBezTo>
                <a:lnTo>
                  <a:pt x="7907434" y="1130103"/>
                </a:lnTo>
                <a:lnTo>
                  <a:pt x="7901508" y="1133245"/>
                </a:lnTo>
                <a:cubicBezTo>
                  <a:pt x="7891644" y="1139271"/>
                  <a:pt x="7882185" y="1145815"/>
                  <a:pt x="7873287" y="1152609"/>
                </a:cubicBezTo>
                <a:cubicBezTo>
                  <a:pt x="7864672" y="1141906"/>
                  <a:pt x="7845199" y="1159242"/>
                  <a:pt x="7834833" y="1153868"/>
                </a:cubicBezTo>
                <a:lnTo>
                  <a:pt x="7828661" y="1139994"/>
                </a:lnTo>
                <a:lnTo>
                  <a:pt x="7823966" y="1143178"/>
                </a:lnTo>
                <a:lnTo>
                  <a:pt x="7815078" y="1151776"/>
                </a:lnTo>
                <a:cubicBezTo>
                  <a:pt x="7813692" y="1152943"/>
                  <a:pt x="7812687" y="1153116"/>
                  <a:pt x="7812026" y="1151522"/>
                </a:cubicBezTo>
                <a:cubicBezTo>
                  <a:pt x="7806555" y="1153054"/>
                  <a:pt x="7788673" y="1159989"/>
                  <a:pt x="7782249" y="1160970"/>
                </a:cubicBezTo>
                <a:lnTo>
                  <a:pt x="7773476" y="1157414"/>
                </a:lnTo>
                <a:lnTo>
                  <a:pt x="7769600" y="1157365"/>
                </a:lnTo>
                <a:lnTo>
                  <a:pt x="7752631" y="1172815"/>
                </a:lnTo>
                <a:lnTo>
                  <a:pt x="7739392" y="1192062"/>
                </a:lnTo>
                <a:lnTo>
                  <a:pt x="7677677" y="1216394"/>
                </a:lnTo>
                <a:lnTo>
                  <a:pt x="7586920" y="1261888"/>
                </a:lnTo>
                <a:cubicBezTo>
                  <a:pt x="7556723" y="1298911"/>
                  <a:pt x="7489187" y="1284518"/>
                  <a:pt x="7486100" y="1292563"/>
                </a:cubicBezTo>
                <a:cubicBezTo>
                  <a:pt x="7454875" y="1308356"/>
                  <a:pt x="7453335" y="1326361"/>
                  <a:pt x="7411323" y="1340732"/>
                </a:cubicBezTo>
                <a:cubicBezTo>
                  <a:pt x="7372519" y="1390006"/>
                  <a:pt x="7288617" y="1403664"/>
                  <a:pt x="7240698" y="1438832"/>
                </a:cubicBezTo>
                <a:cubicBezTo>
                  <a:pt x="7206467" y="1417136"/>
                  <a:pt x="7227555" y="1441678"/>
                  <a:pt x="7197675" y="1447530"/>
                </a:cubicBezTo>
                <a:cubicBezTo>
                  <a:pt x="7211601" y="1474927"/>
                  <a:pt x="7159483" y="1444981"/>
                  <a:pt x="7164788" y="1480293"/>
                </a:cubicBezTo>
                <a:cubicBezTo>
                  <a:pt x="7159184" y="1480240"/>
                  <a:pt x="7153584" y="1479075"/>
                  <a:pt x="7147929" y="1477641"/>
                </a:cubicBezTo>
                <a:lnTo>
                  <a:pt x="7144965" y="1476908"/>
                </a:lnTo>
                <a:lnTo>
                  <a:pt x="7134299" y="1479969"/>
                </a:lnTo>
                <a:lnTo>
                  <a:pt x="7129809" y="1473339"/>
                </a:lnTo>
                <a:lnTo>
                  <a:pt x="7112688" y="1472575"/>
                </a:lnTo>
                <a:cubicBezTo>
                  <a:pt x="7106506" y="1473449"/>
                  <a:pt x="7100123" y="1475741"/>
                  <a:pt x="7093470" y="1480300"/>
                </a:cubicBezTo>
                <a:cubicBezTo>
                  <a:pt x="7079039" y="1501274"/>
                  <a:pt x="7048991" y="1495718"/>
                  <a:pt x="7025034" y="1506934"/>
                </a:cubicBezTo>
                <a:lnTo>
                  <a:pt x="7014783" y="1515868"/>
                </a:lnTo>
                <a:lnTo>
                  <a:pt x="6979706" y="1523511"/>
                </a:lnTo>
                <a:lnTo>
                  <a:pt x="6977890" y="1525793"/>
                </a:lnTo>
                <a:cubicBezTo>
                  <a:pt x="6971996" y="1527914"/>
                  <a:pt x="6959488" y="1529941"/>
                  <a:pt x="6944339" y="1536237"/>
                </a:cubicBezTo>
                <a:lnTo>
                  <a:pt x="6886996" y="1563569"/>
                </a:lnTo>
                <a:lnTo>
                  <a:pt x="6874510" y="1558469"/>
                </a:lnTo>
                <a:lnTo>
                  <a:pt x="6871943" y="1554651"/>
                </a:lnTo>
                <a:lnTo>
                  <a:pt x="6856174" y="1562024"/>
                </a:lnTo>
                <a:lnTo>
                  <a:pt x="6842321" y="1560554"/>
                </a:lnTo>
                <a:lnTo>
                  <a:pt x="6832713" y="1569357"/>
                </a:lnTo>
                <a:lnTo>
                  <a:pt x="6816351" y="1571495"/>
                </a:lnTo>
                <a:cubicBezTo>
                  <a:pt x="6810216" y="1571510"/>
                  <a:pt x="6803310" y="1571324"/>
                  <a:pt x="6795800" y="1572010"/>
                </a:cubicBezTo>
                <a:lnTo>
                  <a:pt x="6777546" y="1568661"/>
                </a:lnTo>
                <a:lnTo>
                  <a:pt x="6751528" y="1574143"/>
                </a:lnTo>
                <a:cubicBezTo>
                  <a:pt x="6731455" y="1578562"/>
                  <a:pt x="6712054" y="1582098"/>
                  <a:pt x="6691966" y="1582255"/>
                </a:cubicBezTo>
                <a:cubicBezTo>
                  <a:pt x="6677921" y="1590738"/>
                  <a:pt x="6663787" y="1595441"/>
                  <a:pt x="6646941" y="1588471"/>
                </a:cubicBezTo>
                <a:cubicBezTo>
                  <a:pt x="6605135" y="1597971"/>
                  <a:pt x="6598373" y="1612583"/>
                  <a:pt x="6568576" y="1606488"/>
                </a:cubicBezTo>
                <a:cubicBezTo>
                  <a:pt x="6562510" y="1614734"/>
                  <a:pt x="6558067" y="1619360"/>
                  <a:pt x="6554358" y="1621701"/>
                </a:cubicBezTo>
                <a:cubicBezTo>
                  <a:pt x="6543227" y="1628727"/>
                  <a:pt x="6538724" y="1615196"/>
                  <a:pt x="6516968" y="1617195"/>
                </a:cubicBezTo>
                <a:cubicBezTo>
                  <a:pt x="6493173" y="1617368"/>
                  <a:pt x="6528193" y="1598652"/>
                  <a:pt x="6506479" y="1602227"/>
                </a:cubicBezTo>
                <a:cubicBezTo>
                  <a:pt x="6486674" y="1613929"/>
                  <a:pt x="6478484" y="1593997"/>
                  <a:pt x="6458436" y="1607332"/>
                </a:cubicBezTo>
                <a:cubicBezTo>
                  <a:pt x="6471168" y="1620800"/>
                  <a:pt x="6410323" y="1615478"/>
                  <a:pt x="6414786" y="1628815"/>
                </a:cubicBezTo>
                <a:cubicBezTo>
                  <a:pt x="6385942" y="1615041"/>
                  <a:pt x="6386569" y="1640238"/>
                  <a:pt x="6357085" y="1640846"/>
                </a:cubicBezTo>
                <a:cubicBezTo>
                  <a:pt x="6341163" y="1636809"/>
                  <a:pt x="6331497" y="1637754"/>
                  <a:pt x="6322636" y="1648213"/>
                </a:cubicBezTo>
                <a:cubicBezTo>
                  <a:pt x="6248448" y="1627802"/>
                  <a:pt x="6286748" y="1654976"/>
                  <a:pt x="6226172" y="1654676"/>
                </a:cubicBezTo>
                <a:lnTo>
                  <a:pt x="6221217" y="1654506"/>
                </a:lnTo>
                <a:lnTo>
                  <a:pt x="6204956" y="1664280"/>
                </a:lnTo>
                <a:cubicBezTo>
                  <a:pt x="6204728" y="1665114"/>
                  <a:pt x="6204498" y="1665947"/>
                  <a:pt x="6204270" y="1666782"/>
                </a:cubicBezTo>
                <a:lnTo>
                  <a:pt x="6143810" y="1661963"/>
                </a:lnTo>
                <a:lnTo>
                  <a:pt x="6136560" y="1665728"/>
                </a:lnTo>
                <a:lnTo>
                  <a:pt x="6096155" y="1656951"/>
                </a:lnTo>
                <a:lnTo>
                  <a:pt x="6075812" y="1655422"/>
                </a:lnTo>
                <a:lnTo>
                  <a:pt x="6039495" y="1649680"/>
                </a:lnTo>
                <a:lnTo>
                  <a:pt x="6036523" y="1652121"/>
                </a:lnTo>
                <a:lnTo>
                  <a:pt x="6029328" y="1649904"/>
                </a:lnTo>
                <a:lnTo>
                  <a:pt x="6024075" y="1652779"/>
                </a:lnTo>
                <a:lnTo>
                  <a:pt x="6018085" y="1652030"/>
                </a:lnTo>
                <a:cubicBezTo>
                  <a:pt x="6006658" y="1653831"/>
                  <a:pt x="5968194" y="1662035"/>
                  <a:pt x="5955513" y="1663584"/>
                </a:cubicBezTo>
                <a:lnTo>
                  <a:pt x="5941996" y="1661326"/>
                </a:lnTo>
                <a:lnTo>
                  <a:pt x="5931789" y="1669915"/>
                </a:lnTo>
                <a:lnTo>
                  <a:pt x="5888686" y="1672175"/>
                </a:lnTo>
                <a:lnTo>
                  <a:pt x="5873794" y="1665454"/>
                </a:lnTo>
                <a:lnTo>
                  <a:pt x="5860022" y="1660635"/>
                </a:lnTo>
                <a:lnTo>
                  <a:pt x="5858237" y="1660649"/>
                </a:lnTo>
                <a:lnTo>
                  <a:pt x="5840319" y="1660798"/>
                </a:lnTo>
                <a:lnTo>
                  <a:pt x="5806984" y="1661075"/>
                </a:lnTo>
                <a:cubicBezTo>
                  <a:pt x="5785708" y="1661533"/>
                  <a:pt x="5764126" y="1662974"/>
                  <a:pt x="5742351" y="1667489"/>
                </a:cubicBezTo>
                <a:cubicBezTo>
                  <a:pt x="5659069" y="1645168"/>
                  <a:pt x="5615134" y="1706361"/>
                  <a:pt x="5521171" y="1671626"/>
                </a:cubicBezTo>
                <a:cubicBezTo>
                  <a:pt x="5491803" y="1671296"/>
                  <a:pt x="5498089" y="1662666"/>
                  <a:pt x="5457384" y="1683952"/>
                </a:cubicBezTo>
                <a:cubicBezTo>
                  <a:pt x="5356959" y="1699287"/>
                  <a:pt x="5078905" y="1774579"/>
                  <a:pt x="4950070" y="1748401"/>
                </a:cubicBezTo>
                <a:cubicBezTo>
                  <a:pt x="4918276" y="1752255"/>
                  <a:pt x="4891043" y="1756936"/>
                  <a:pt x="4872172" y="1757222"/>
                </a:cubicBezTo>
                <a:lnTo>
                  <a:pt x="4809524" y="1761033"/>
                </a:lnTo>
                <a:cubicBezTo>
                  <a:pt x="4791324" y="1772975"/>
                  <a:pt x="4777258" y="1754591"/>
                  <a:pt x="4759058" y="1766533"/>
                </a:cubicBezTo>
                <a:cubicBezTo>
                  <a:pt x="4747481" y="1770744"/>
                  <a:pt x="4734604" y="1772921"/>
                  <a:pt x="4719749" y="1771811"/>
                </a:cubicBezTo>
                <a:cubicBezTo>
                  <a:pt x="4671168" y="1780243"/>
                  <a:pt x="4634134" y="1775931"/>
                  <a:pt x="4568686" y="1786141"/>
                </a:cubicBezTo>
                <a:cubicBezTo>
                  <a:pt x="4544667" y="1777910"/>
                  <a:pt x="4432547" y="1778168"/>
                  <a:pt x="4418751" y="1796932"/>
                </a:cubicBezTo>
                <a:cubicBezTo>
                  <a:pt x="4403360" y="1801488"/>
                  <a:pt x="4385278" y="1795746"/>
                  <a:pt x="4378377" y="1815528"/>
                </a:cubicBezTo>
                <a:cubicBezTo>
                  <a:pt x="4366870" y="1839461"/>
                  <a:pt x="4337372" y="1814003"/>
                  <a:pt x="4320575" y="1832722"/>
                </a:cubicBezTo>
                <a:cubicBezTo>
                  <a:pt x="4277898" y="1857053"/>
                  <a:pt x="4243945" y="1846759"/>
                  <a:pt x="4211935" y="1860177"/>
                </a:cubicBezTo>
                <a:cubicBezTo>
                  <a:pt x="4181519" y="1859584"/>
                  <a:pt x="4171342" y="1859762"/>
                  <a:pt x="4101228" y="1868717"/>
                </a:cubicBezTo>
                <a:cubicBezTo>
                  <a:pt x="4080159" y="1876188"/>
                  <a:pt x="4039427" y="1877381"/>
                  <a:pt x="3973223" y="1881015"/>
                </a:cubicBezTo>
                <a:cubicBezTo>
                  <a:pt x="3971330" y="1884974"/>
                  <a:pt x="3952843" y="1879225"/>
                  <a:pt x="3900992" y="1880603"/>
                </a:cubicBezTo>
                <a:cubicBezTo>
                  <a:pt x="3849141" y="1881981"/>
                  <a:pt x="3740060" y="1895686"/>
                  <a:pt x="3662119" y="1889285"/>
                </a:cubicBezTo>
                <a:cubicBezTo>
                  <a:pt x="3565155" y="1881322"/>
                  <a:pt x="3613412" y="1915150"/>
                  <a:pt x="3496919" y="1873180"/>
                </a:cubicBezTo>
                <a:cubicBezTo>
                  <a:pt x="3488062" y="1895719"/>
                  <a:pt x="3474293" y="1876288"/>
                  <a:pt x="3449433" y="1889681"/>
                </a:cubicBezTo>
                <a:cubicBezTo>
                  <a:pt x="3406553" y="1891629"/>
                  <a:pt x="3413217" y="1897797"/>
                  <a:pt x="3369766" y="1916653"/>
                </a:cubicBezTo>
                <a:cubicBezTo>
                  <a:pt x="3338805" y="1929531"/>
                  <a:pt x="3289487" y="1928617"/>
                  <a:pt x="3269672" y="1938036"/>
                </a:cubicBezTo>
                <a:lnTo>
                  <a:pt x="3224897" y="1943733"/>
                </a:lnTo>
                <a:cubicBezTo>
                  <a:pt x="3188693" y="1949271"/>
                  <a:pt x="3178540" y="1909145"/>
                  <a:pt x="3161463" y="1946591"/>
                </a:cubicBezTo>
                <a:lnTo>
                  <a:pt x="3112044" y="1935614"/>
                </a:lnTo>
                <a:lnTo>
                  <a:pt x="3069716" y="1930463"/>
                </a:lnTo>
                <a:cubicBezTo>
                  <a:pt x="3049937" y="1924285"/>
                  <a:pt x="3047816" y="1925644"/>
                  <a:pt x="3005773" y="1915878"/>
                </a:cubicBezTo>
                <a:cubicBezTo>
                  <a:pt x="2978838" y="1921092"/>
                  <a:pt x="2967972" y="1927319"/>
                  <a:pt x="2897201" y="1926772"/>
                </a:cubicBezTo>
                <a:lnTo>
                  <a:pt x="2783891" y="1931749"/>
                </a:lnTo>
                <a:cubicBezTo>
                  <a:pt x="2753098" y="1932794"/>
                  <a:pt x="2731621" y="1915151"/>
                  <a:pt x="2712447" y="1933044"/>
                </a:cubicBezTo>
                <a:cubicBezTo>
                  <a:pt x="2621923" y="1990472"/>
                  <a:pt x="2637976" y="1949546"/>
                  <a:pt x="2560151" y="1963609"/>
                </a:cubicBezTo>
                <a:cubicBezTo>
                  <a:pt x="2472084" y="1973456"/>
                  <a:pt x="2423631" y="1962133"/>
                  <a:pt x="2367221" y="1971884"/>
                </a:cubicBezTo>
                <a:cubicBezTo>
                  <a:pt x="2355331" y="1950582"/>
                  <a:pt x="2295649" y="1950006"/>
                  <a:pt x="2272130" y="1961162"/>
                </a:cubicBezTo>
                <a:cubicBezTo>
                  <a:pt x="2229336" y="1964326"/>
                  <a:pt x="2232627" y="1943953"/>
                  <a:pt x="2189404" y="1978172"/>
                </a:cubicBezTo>
                <a:cubicBezTo>
                  <a:pt x="2153824" y="1968017"/>
                  <a:pt x="2114605" y="1969166"/>
                  <a:pt x="2077704" y="1965002"/>
                </a:cubicBezTo>
                <a:cubicBezTo>
                  <a:pt x="2053064" y="1962036"/>
                  <a:pt x="2051584" y="1971011"/>
                  <a:pt x="2033299" y="1969042"/>
                </a:cubicBezTo>
                <a:cubicBezTo>
                  <a:pt x="2015014" y="1967073"/>
                  <a:pt x="1998956" y="1958903"/>
                  <a:pt x="1967996" y="1953187"/>
                </a:cubicBezTo>
                <a:cubicBezTo>
                  <a:pt x="1924117" y="1970917"/>
                  <a:pt x="1915668" y="1940297"/>
                  <a:pt x="1855805" y="1926082"/>
                </a:cubicBezTo>
                <a:cubicBezTo>
                  <a:pt x="1830663" y="1943732"/>
                  <a:pt x="1810564" y="1935694"/>
                  <a:pt x="1790957" y="1919460"/>
                </a:cubicBezTo>
                <a:cubicBezTo>
                  <a:pt x="1732588" y="1924884"/>
                  <a:pt x="1679506" y="1900619"/>
                  <a:pt x="1613978" y="1891581"/>
                </a:cubicBezTo>
                <a:cubicBezTo>
                  <a:pt x="1542961" y="1912227"/>
                  <a:pt x="1506863" y="1865666"/>
                  <a:pt x="1436831" y="1856201"/>
                </a:cubicBezTo>
                <a:cubicBezTo>
                  <a:pt x="1409149" y="1862955"/>
                  <a:pt x="1416370" y="1829853"/>
                  <a:pt x="1357365" y="1832140"/>
                </a:cubicBezTo>
                <a:cubicBezTo>
                  <a:pt x="1285880" y="1811785"/>
                  <a:pt x="1273193" y="1786872"/>
                  <a:pt x="1232341" y="1785942"/>
                </a:cubicBezTo>
                <a:cubicBezTo>
                  <a:pt x="1223903" y="1792798"/>
                  <a:pt x="1160576" y="1793911"/>
                  <a:pt x="1162595" y="1784330"/>
                </a:cubicBezTo>
                <a:cubicBezTo>
                  <a:pt x="1153167" y="1787110"/>
                  <a:pt x="1122206" y="1805077"/>
                  <a:pt x="1120257" y="1789615"/>
                </a:cubicBezTo>
                <a:cubicBezTo>
                  <a:pt x="1073149" y="1786750"/>
                  <a:pt x="1034361" y="1768718"/>
                  <a:pt x="991903" y="1786741"/>
                </a:cubicBezTo>
                <a:cubicBezTo>
                  <a:pt x="966383" y="1781126"/>
                  <a:pt x="949501" y="1800915"/>
                  <a:pt x="883960" y="1809389"/>
                </a:cubicBezTo>
                <a:cubicBezTo>
                  <a:pt x="836064" y="1808194"/>
                  <a:pt x="826980" y="1826610"/>
                  <a:pt x="766531" y="1805053"/>
                </a:cubicBezTo>
                <a:cubicBezTo>
                  <a:pt x="732778" y="1801141"/>
                  <a:pt x="694055" y="1787044"/>
                  <a:pt x="669779" y="1800537"/>
                </a:cubicBezTo>
                <a:cubicBezTo>
                  <a:pt x="645252" y="1794709"/>
                  <a:pt x="563495" y="1813232"/>
                  <a:pt x="523898" y="1811085"/>
                </a:cubicBezTo>
                <a:cubicBezTo>
                  <a:pt x="457555" y="1798530"/>
                  <a:pt x="395227" y="1824052"/>
                  <a:pt x="360251" y="1830735"/>
                </a:cubicBezTo>
                <a:cubicBezTo>
                  <a:pt x="313564" y="1825583"/>
                  <a:pt x="298281" y="1811622"/>
                  <a:pt x="255207" y="1818275"/>
                </a:cubicBezTo>
                <a:cubicBezTo>
                  <a:pt x="206572" y="1839769"/>
                  <a:pt x="160277" y="1836800"/>
                  <a:pt x="101803" y="1870647"/>
                </a:cubicBezTo>
                <a:cubicBezTo>
                  <a:pt x="85849" y="1910002"/>
                  <a:pt x="27997" y="1845258"/>
                  <a:pt x="25397" y="1888443"/>
                </a:cubicBezTo>
                <a:cubicBezTo>
                  <a:pt x="19096" y="1881154"/>
                  <a:pt x="11260" y="1878398"/>
                  <a:pt x="2370" y="1878311"/>
                </a:cubicBezTo>
                <a:lnTo>
                  <a:pt x="0" y="1878785"/>
                </a:lnTo>
                <a:lnTo>
                  <a:pt x="0" y="0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199B334-DEA6-0142-42FE-78C65B95A7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7034" y="609597"/>
            <a:ext cx="9392421" cy="1330841"/>
          </a:xfrm>
        </p:spPr>
        <p:txBody>
          <a:bodyPr>
            <a:normAutofit/>
          </a:bodyPr>
          <a:lstStyle/>
          <a:p>
            <a:r>
              <a:rPr lang="en-GB" b="1" dirty="0"/>
              <a:t>Ageing and LGBT+: health and healthcare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91062F-8784-34A3-9D24-75CC455303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37034" y="2198362"/>
            <a:ext cx="4958966" cy="3917773"/>
          </a:xfrm>
        </p:spPr>
        <p:txBody>
          <a:bodyPr>
            <a:normAutofit fontScale="92500" lnSpcReduction="20000"/>
          </a:bodyPr>
          <a:lstStyle/>
          <a:p>
            <a:r>
              <a:rPr lang="en-GB" sz="1800" dirty="0"/>
              <a:t>More likely to smoke, drink alcohol frequently, and use recreational drugs</a:t>
            </a:r>
          </a:p>
          <a:p>
            <a:r>
              <a:rPr lang="en-GB" sz="1800" b="0" i="0" u="none" strike="noStrike" baseline="0" dirty="0"/>
              <a:t>Non-heterosexual men are more likely to be living with a long-term illness with lower life satisfaction </a:t>
            </a:r>
          </a:p>
          <a:p>
            <a:r>
              <a:rPr lang="en-GB" sz="1800" b="0" i="0" u="none" strike="noStrike" baseline="0" dirty="0"/>
              <a:t>Difficulties in accessing LGBT+ appropriate healthcare</a:t>
            </a:r>
          </a:p>
          <a:p>
            <a:r>
              <a:rPr lang="en-GB" sz="1800" dirty="0"/>
              <a:t>Past negative experiences of accessing healthcare can shape the way older LGBT+ people access healthcare </a:t>
            </a:r>
          </a:p>
          <a:p>
            <a:r>
              <a:rPr lang="en-GB" sz="1800" b="1" i="0" u="none" strike="noStrike" baseline="0" dirty="0"/>
              <a:t>Advance Care Planning (ACP) is important </a:t>
            </a:r>
          </a:p>
          <a:p>
            <a:pPr marL="0" marR="0" lvl="0" indent="0" defTabSz="914400" rtl="0" eaLnBrk="1" fontAlgn="auto" latinLnBrk="0" hangingPunct="1"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800" b="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Hidden Figures: LGBT Health Inequalities in the UK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LGBT Foundation 2018</a:t>
            </a:r>
          </a:p>
          <a:p>
            <a:pPr marL="0" marR="0" lvl="0" indent="0" defTabSz="914400" rtl="0" eaLnBrk="1" fontAlgn="auto" latinLnBrk="0" hangingPunct="1"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800" b="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The Health And Wellbeing of LGBTQ+ People over 50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Opening Doors 2021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: many aging LGBT+ people are ageing well </a:t>
            </a:r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0F728E5C-CD5F-22DD-5AAA-44E9AE86BA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749747" y="2188837"/>
            <a:ext cx="4788505" cy="3040700"/>
          </a:xfrm>
          <a:prstGeom prst="rect">
            <a:avLst/>
          </a:prstGeom>
        </p:spPr>
      </p:pic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9A0D773F-7A7D-4DBB-9DEA-86BB8B8F4B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5381624" y="6209414"/>
            <a:ext cx="6810375" cy="648586"/>
          </a:xfrm>
          <a:custGeom>
            <a:avLst/>
            <a:gdLst>
              <a:gd name="connsiteX0" fmla="*/ 0 w 10753706"/>
              <a:gd name="connsiteY0" fmla="*/ 0 h 1027260"/>
              <a:gd name="connsiteX1" fmla="*/ 10753706 w 10753706"/>
              <a:gd name="connsiteY1" fmla="*/ 0 h 1027260"/>
              <a:gd name="connsiteX2" fmla="*/ 10748809 w 10753706"/>
              <a:gd name="connsiteY2" fmla="*/ 2522 h 1027260"/>
              <a:gd name="connsiteX3" fmla="*/ 10725330 w 10753706"/>
              <a:gd name="connsiteY3" fmla="*/ 11977 h 1027260"/>
              <a:gd name="connsiteX4" fmla="*/ 10615423 w 10753706"/>
              <a:gd name="connsiteY4" fmla="*/ 52967 h 1027260"/>
              <a:gd name="connsiteX5" fmla="*/ 10533936 w 10753706"/>
              <a:gd name="connsiteY5" fmla="*/ 53095 h 1027260"/>
              <a:gd name="connsiteX6" fmla="*/ 10466876 w 10753706"/>
              <a:gd name="connsiteY6" fmla="*/ 45180 h 1027260"/>
              <a:gd name="connsiteX7" fmla="*/ 10355090 w 10753706"/>
              <a:gd name="connsiteY7" fmla="*/ 89741 h 1027260"/>
              <a:gd name="connsiteX8" fmla="*/ 10087145 w 10753706"/>
              <a:gd name="connsiteY8" fmla="*/ 66115 h 1027260"/>
              <a:gd name="connsiteX9" fmla="*/ 10015902 w 10753706"/>
              <a:gd name="connsiteY9" fmla="*/ 76178 h 1027260"/>
              <a:gd name="connsiteX10" fmla="*/ 9806005 w 10753706"/>
              <a:gd name="connsiteY10" fmla="*/ 102435 h 1027260"/>
              <a:gd name="connsiteX11" fmla="*/ 9602583 w 10753706"/>
              <a:gd name="connsiteY11" fmla="*/ 179170 h 1027260"/>
              <a:gd name="connsiteX12" fmla="*/ 9469719 w 10753706"/>
              <a:gd name="connsiteY12" fmla="*/ 174721 h 1027260"/>
              <a:gd name="connsiteX13" fmla="*/ 9408692 w 10753706"/>
              <a:gd name="connsiteY13" fmla="*/ 189513 h 1027260"/>
              <a:gd name="connsiteX14" fmla="*/ 9364151 w 10753706"/>
              <a:gd name="connsiteY14" fmla="*/ 194072 h 1027260"/>
              <a:gd name="connsiteX15" fmla="*/ 9337751 w 10753706"/>
              <a:gd name="connsiteY15" fmla="*/ 197579 h 1027260"/>
              <a:gd name="connsiteX16" fmla="*/ 9297166 w 10753706"/>
              <a:gd name="connsiteY16" fmla="*/ 216558 h 1027260"/>
              <a:gd name="connsiteX17" fmla="*/ 9123859 w 10753706"/>
              <a:gd name="connsiteY17" fmla="*/ 237356 h 1027260"/>
              <a:gd name="connsiteX18" fmla="*/ 8950741 w 10753706"/>
              <a:gd name="connsiteY18" fmla="*/ 238020 h 1027260"/>
              <a:gd name="connsiteX19" fmla="*/ 8718236 w 10753706"/>
              <a:gd name="connsiteY19" fmla="*/ 303148 h 1027260"/>
              <a:gd name="connsiteX20" fmla="*/ 8694011 w 10753706"/>
              <a:gd name="connsiteY20" fmla="*/ 308812 h 1027260"/>
              <a:gd name="connsiteX21" fmla="*/ 8611976 w 10753706"/>
              <a:gd name="connsiteY21" fmla="*/ 324819 h 1027260"/>
              <a:gd name="connsiteX22" fmla="*/ 8562074 w 10753706"/>
              <a:gd name="connsiteY22" fmla="*/ 337971 h 1027260"/>
              <a:gd name="connsiteX23" fmla="*/ 8501724 w 10753706"/>
              <a:gd name="connsiteY23" fmla="*/ 360865 h 1027260"/>
              <a:gd name="connsiteX24" fmla="*/ 8504489 w 10753706"/>
              <a:gd name="connsiteY24" fmla="*/ 364790 h 1027260"/>
              <a:gd name="connsiteX25" fmla="*/ 8492774 w 10753706"/>
              <a:gd name="connsiteY25" fmla="*/ 366181 h 1027260"/>
              <a:gd name="connsiteX26" fmla="*/ 8466405 w 10753706"/>
              <a:gd name="connsiteY26" fmla="*/ 368724 h 1027260"/>
              <a:gd name="connsiteX27" fmla="*/ 8427069 w 10753706"/>
              <a:gd name="connsiteY27" fmla="*/ 387211 h 1027260"/>
              <a:gd name="connsiteX28" fmla="*/ 8387766 w 10753706"/>
              <a:gd name="connsiteY28" fmla="*/ 377161 h 1027260"/>
              <a:gd name="connsiteX29" fmla="*/ 8315874 w 10753706"/>
              <a:gd name="connsiteY29" fmla="*/ 395527 h 1027260"/>
              <a:gd name="connsiteX30" fmla="*/ 8274474 w 10753706"/>
              <a:gd name="connsiteY30" fmla="*/ 405112 h 1027260"/>
              <a:gd name="connsiteX31" fmla="*/ 8234664 w 10753706"/>
              <a:gd name="connsiteY31" fmla="*/ 410219 h 1027260"/>
              <a:gd name="connsiteX32" fmla="*/ 8211268 w 10753706"/>
              <a:gd name="connsiteY32" fmla="*/ 416791 h 1027260"/>
              <a:gd name="connsiteX33" fmla="*/ 8188615 w 10753706"/>
              <a:gd name="connsiteY33" fmla="*/ 421755 h 1027260"/>
              <a:gd name="connsiteX34" fmla="*/ 8179981 w 10753706"/>
              <a:gd name="connsiteY34" fmla="*/ 420402 h 1027260"/>
              <a:gd name="connsiteX35" fmla="*/ 8179307 w 10753706"/>
              <a:gd name="connsiteY35" fmla="*/ 422516 h 1027260"/>
              <a:gd name="connsiteX36" fmla="*/ 8147929 w 10753706"/>
              <a:gd name="connsiteY36" fmla="*/ 450302 h 1027260"/>
              <a:gd name="connsiteX37" fmla="*/ 8089136 w 10753706"/>
              <a:gd name="connsiteY37" fmla="*/ 465283 h 1027260"/>
              <a:gd name="connsiteX38" fmla="*/ 8049973 w 10753706"/>
              <a:gd name="connsiteY38" fmla="*/ 454121 h 1027260"/>
              <a:gd name="connsiteX39" fmla="*/ 7965913 w 10753706"/>
              <a:gd name="connsiteY39" fmla="*/ 464415 h 1027260"/>
              <a:gd name="connsiteX40" fmla="*/ 7945093 w 10753706"/>
              <a:gd name="connsiteY40" fmla="*/ 464798 h 1027260"/>
              <a:gd name="connsiteX41" fmla="*/ 7935335 w 10753706"/>
              <a:gd name="connsiteY41" fmla="*/ 462442 h 1027260"/>
              <a:gd name="connsiteX42" fmla="*/ 7904779 w 10753706"/>
              <a:gd name="connsiteY42" fmla="*/ 471429 h 1027260"/>
              <a:gd name="connsiteX43" fmla="*/ 7855604 w 10753706"/>
              <a:gd name="connsiteY43" fmla="*/ 480199 h 1027260"/>
              <a:gd name="connsiteX44" fmla="*/ 7832630 w 10753706"/>
              <a:gd name="connsiteY44" fmla="*/ 485371 h 1027260"/>
              <a:gd name="connsiteX45" fmla="*/ 7812438 w 10753706"/>
              <a:gd name="connsiteY45" fmla="*/ 485391 h 1027260"/>
              <a:gd name="connsiteX46" fmla="*/ 7701399 w 10753706"/>
              <a:gd name="connsiteY46" fmla="*/ 495197 h 1027260"/>
              <a:gd name="connsiteX47" fmla="*/ 7674778 w 10753706"/>
              <a:gd name="connsiteY47" fmla="*/ 494723 h 1027260"/>
              <a:gd name="connsiteX48" fmla="*/ 7660445 w 10753706"/>
              <a:gd name="connsiteY48" fmla="*/ 490194 h 1027260"/>
              <a:gd name="connsiteX49" fmla="*/ 7651781 w 10753706"/>
              <a:gd name="connsiteY49" fmla="*/ 493084 h 1027260"/>
              <a:gd name="connsiteX50" fmla="*/ 7584807 w 10753706"/>
              <a:gd name="connsiteY50" fmla="*/ 499490 h 1027260"/>
              <a:gd name="connsiteX51" fmla="*/ 7541324 w 10753706"/>
              <a:gd name="connsiteY51" fmla="*/ 504184 h 1027260"/>
              <a:gd name="connsiteX52" fmla="*/ 7541756 w 10753706"/>
              <a:gd name="connsiteY52" fmla="*/ 512184 h 1027260"/>
              <a:gd name="connsiteX53" fmla="*/ 7503906 w 10753706"/>
              <a:gd name="connsiteY53" fmla="*/ 518551 h 1027260"/>
              <a:gd name="connsiteX54" fmla="*/ 7460411 w 10753706"/>
              <a:gd name="connsiteY54" fmla="*/ 517415 h 1027260"/>
              <a:gd name="connsiteX55" fmla="*/ 7460116 w 10753706"/>
              <a:gd name="connsiteY55" fmla="*/ 517548 h 1027260"/>
              <a:gd name="connsiteX56" fmla="*/ 7297810 w 10753706"/>
              <a:gd name="connsiteY56" fmla="*/ 563947 h 1027260"/>
              <a:gd name="connsiteX57" fmla="*/ 6946388 w 10753706"/>
              <a:gd name="connsiteY57" fmla="*/ 665244 h 1027260"/>
              <a:gd name="connsiteX58" fmla="*/ 6741704 w 10753706"/>
              <a:gd name="connsiteY58" fmla="*/ 679365 h 1027260"/>
              <a:gd name="connsiteX59" fmla="*/ 6624680 w 10753706"/>
              <a:gd name="connsiteY59" fmla="*/ 677674 h 1027260"/>
              <a:gd name="connsiteX60" fmla="*/ 6605700 w 10753706"/>
              <a:gd name="connsiteY60" fmla="*/ 683566 h 1027260"/>
              <a:gd name="connsiteX61" fmla="*/ 6576922 w 10753706"/>
              <a:gd name="connsiteY61" fmla="*/ 683030 h 1027260"/>
              <a:gd name="connsiteX62" fmla="*/ 6405123 w 10753706"/>
              <a:gd name="connsiteY62" fmla="*/ 721946 h 1027260"/>
              <a:gd name="connsiteX63" fmla="*/ 6368938 w 10753706"/>
              <a:gd name="connsiteY63" fmla="*/ 717341 h 1027260"/>
              <a:gd name="connsiteX64" fmla="*/ 6295102 w 10753706"/>
              <a:gd name="connsiteY64" fmla="*/ 729508 h 1027260"/>
              <a:gd name="connsiteX65" fmla="*/ 6202084 w 10753706"/>
              <a:gd name="connsiteY65" fmla="*/ 767091 h 1027260"/>
              <a:gd name="connsiteX66" fmla="*/ 6067157 w 10753706"/>
              <a:gd name="connsiteY66" fmla="*/ 790339 h 1027260"/>
              <a:gd name="connsiteX67" fmla="*/ 6061443 w 10753706"/>
              <a:gd name="connsiteY67" fmla="*/ 796151 h 1027260"/>
              <a:gd name="connsiteX68" fmla="*/ 6051406 w 10753706"/>
              <a:gd name="connsiteY68" fmla="*/ 800684 h 1027260"/>
              <a:gd name="connsiteX69" fmla="*/ 6049097 w 10753706"/>
              <a:gd name="connsiteY69" fmla="*/ 800636 h 1027260"/>
              <a:gd name="connsiteX70" fmla="*/ 6034222 w 10753706"/>
              <a:gd name="connsiteY70" fmla="*/ 804110 h 1027260"/>
              <a:gd name="connsiteX71" fmla="*/ 6033121 w 10753706"/>
              <a:gd name="connsiteY71" fmla="*/ 806078 h 1027260"/>
              <a:gd name="connsiteX72" fmla="*/ 6023593 w 10753706"/>
              <a:gd name="connsiteY72" fmla="*/ 808842 h 1027260"/>
              <a:gd name="connsiteX73" fmla="*/ 6006639 w 10753706"/>
              <a:gd name="connsiteY73" fmla="*/ 815304 h 1027260"/>
              <a:gd name="connsiteX74" fmla="*/ 6001762 w 10753706"/>
              <a:gd name="connsiteY74" fmla="*/ 815557 h 1027260"/>
              <a:gd name="connsiteX75" fmla="*/ 5973534 w 10753706"/>
              <a:gd name="connsiteY75" fmla="*/ 823815 h 1027260"/>
              <a:gd name="connsiteX76" fmla="*/ 5972336 w 10753706"/>
              <a:gd name="connsiteY76" fmla="*/ 823476 h 1027260"/>
              <a:gd name="connsiteX77" fmla="*/ 5960841 w 10753706"/>
              <a:gd name="connsiteY77" fmla="*/ 823819 h 1027260"/>
              <a:gd name="connsiteX78" fmla="*/ 5940719 w 10753706"/>
              <a:gd name="connsiteY78" fmla="*/ 825514 h 1027260"/>
              <a:gd name="connsiteX79" fmla="*/ 5884298 w 10753706"/>
              <a:gd name="connsiteY79" fmla="*/ 823806 h 1027260"/>
              <a:gd name="connsiteX80" fmla="*/ 5854779 w 10753706"/>
              <a:gd name="connsiteY80" fmla="*/ 832365 h 1027260"/>
              <a:gd name="connsiteX81" fmla="*/ 5848382 w 10753706"/>
              <a:gd name="connsiteY81" fmla="*/ 833844 h 1027260"/>
              <a:gd name="connsiteX82" fmla="*/ 5848066 w 10753706"/>
              <a:gd name="connsiteY82" fmla="*/ 833772 h 1027260"/>
              <a:gd name="connsiteX83" fmla="*/ 5840944 w 10753706"/>
              <a:gd name="connsiteY83" fmla="*/ 835132 h 1027260"/>
              <a:gd name="connsiteX84" fmla="*/ 5836719 w 10753706"/>
              <a:gd name="connsiteY84" fmla="*/ 836539 h 1027260"/>
              <a:gd name="connsiteX85" fmla="*/ 5824311 w 10753706"/>
              <a:gd name="connsiteY85" fmla="*/ 839408 h 1027260"/>
              <a:gd name="connsiteX86" fmla="*/ 5818788 w 10753706"/>
              <a:gd name="connsiteY86" fmla="*/ 839727 h 1027260"/>
              <a:gd name="connsiteX87" fmla="*/ 5763953 w 10753706"/>
              <a:gd name="connsiteY87" fmla="*/ 834282 h 1027260"/>
              <a:gd name="connsiteX88" fmla="*/ 5667748 w 10753706"/>
              <a:gd name="connsiteY88" fmla="*/ 840211 h 1027260"/>
              <a:gd name="connsiteX89" fmla="*/ 5573108 w 10753706"/>
              <a:gd name="connsiteY89" fmla="*/ 847611 h 1027260"/>
              <a:gd name="connsiteX90" fmla="*/ 5539137 w 10753706"/>
              <a:gd name="connsiteY90" fmla="*/ 851033 h 1027260"/>
              <a:gd name="connsiteX91" fmla="*/ 5510651 w 10753706"/>
              <a:gd name="connsiteY91" fmla="*/ 844215 h 1027260"/>
              <a:gd name="connsiteX92" fmla="*/ 5457331 w 10753706"/>
              <a:gd name="connsiteY92" fmla="*/ 839159 h 1027260"/>
              <a:gd name="connsiteX93" fmla="*/ 5410613 w 10753706"/>
              <a:gd name="connsiteY93" fmla="*/ 834358 h 1027260"/>
              <a:gd name="connsiteX94" fmla="*/ 5370040 w 10753706"/>
              <a:gd name="connsiteY94" fmla="*/ 862127 h 1027260"/>
              <a:gd name="connsiteX95" fmla="*/ 5318778 w 10753706"/>
              <a:gd name="connsiteY95" fmla="*/ 855310 h 1027260"/>
              <a:gd name="connsiteX96" fmla="*/ 5298645 w 10753706"/>
              <a:gd name="connsiteY96" fmla="*/ 855171 h 1027260"/>
              <a:gd name="connsiteX97" fmla="*/ 5253828 w 10753706"/>
              <a:gd name="connsiteY97" fmla="*/ 859670 h 1027260"/>
              <a:gd name="connsiteX98" fmla="*/ 5216955 w 10753706"/>
              <a:gd name="connsiteY98" fmla="*/ 866245 h 1027260"/>
              <a:gd name="connsiteX99" fmla="*/ 5214344 w 10753706"/>
              <a:gd name="connsiteY99" fmla="*/ 868102 h 1027260"/>
              <a:gd name="connsiteX100" fmla="*/ 5195561 w 10753706"/>
              <a:gd name="connsiteY100" fmla="*/ 869949 h 1027260"/>
              <a:gd name="connsiteX101" fmla="*/ 5182555 w 10753706"/>
              <a:gd name="connsiteY101" fmla="*/ 873542 h 1027260"/>
              <a:gd name="connsiteX102" fmla="*/ 5172552 w 10753706"/>
              <a:gd name="connsiteY102" fmla="*/ 878801 h 1027260"/>
              <a:gd name="connsiteX103" fmla="*/ 5027993 w 10753706"/>
              <a:gd name="connsiteY103" fmla="*/ 889666 h 1027260"/>
              <a:gd name="connsiteX104" fmla="*/ 4939844 w 10753706"/>
              <a:gd name="connsiteY104" fmla="*/ 934802 h 1027260"/>
              <a:gd name="connsiteX105" fmla="*/ 4792576 w 10753706"/>
              <a:gd name="connsiteY105" fmla="*/ 934820 h 1027260"/>
              <a:gd name="connsiteX106" fmla="*/ 4602423 w 10753706"/>
              <a:gd name="connsiteY106" fmla="*/ 958063 h 1027260"/>
              <a:gd name="connsiteX107" fmla="*/ 4290656 w 10753706"/>
              <a:gd name="connsiteY107" fmla="*/ 969152 h 1027260"/>
              <a:gd name="connsiteX108" fmla="*/ 3952334 w 10753706"/>
              <a:gd name="connsiteY108" fmla="*/ 954043 h 1027260"/>
              <a:gd name="connsiteX109" fmla="*/ 3858560 w 10753706"/>
              <a:gd name="connsiteY109" fmla="*/ 948781 h 1027260"/>
              <a:gd name="connsiteX110" fmla="*/ 3846597 w 10753706"/>
              <a:gd name="connsiteY110" fmla="*/ 948382 h 1027260"/>
              <a:gd name="connsiteX111" fmla="*/ 3736044 w 10753706"/>
              <a:gd name="connsiteY111" fmla="*/ 947759 h 1027260"/>
              <a:gd name="connsiteX112" fmla="*/ 3713136 w 10753706"/>
              <a:gd name="connsiteY112" fmla="*/ 946963 h 1027260"/>
              <a:gd name="connsiteX113" fmla="*/ 3695939 w 10753706"/>
              <a:gd name="connsiteY113" fmla="*/ 943639 h 1027260"/>
              <a:gd name="connsiteX114" fmla="*/ 3694125 w 10753706"/>
              <a:gd name="connsiteY114" fmla="*/ 940567 h 1027260"/>
              <a:gd name="connsiteX115" fmla="*/ 3681925 w 10753706"/>
              <a:gd name="connsiteY115" fmla="*/ 939706 h 1027260"/>
              <a:gd name="connsiteX116" fmla="*/ 3679204 w 10753706"/>
              <a:gd name="connsiteY116" fmla="*/ 938926 h 1027260"/>
              <a:gd name="connsiteX117" fmla="*/ 3615656 w 10753706"/>
              <a:gd name="connsiteY117" fmla="*/ 940320 h 1027260"/>
              <a:gd name="connsiteX118" fmla="*/ 3567983 w 10753706"/>
              <a:gd name="connsiteY118" fmla="*/ 935596 h 1027260"/>
              <a:gd name="connsiteX119" fmla="*/ 3422423 w 10753706"/>
              <a:gd name="connsiteY119" fmla="*/ 932129 h 1027260"/>
              <a:gd name="connsiteX120" fmla="*/ 3310925 w 10753706"/>
              <a:gd name="connsiteY120" fmla="*/ 911072 h 1027260"/>
              <a:gd name="connsiteX121" fmla="*/ 3139421 w 10753706"/>
              <a:gd name="connsiteY121" fmla="*/ 934151 h 1027260"/>
              <a:gd name="connsiteX122" fmla="*/ 2996922 w 10753706"/>
              <a:gd name="connsiteY122" fmla="*/ 927537 h 1027260"/>
              <a:gd name="connsiteX123" fmla="*/ 2982785 w 10753706"/>
              <a:gd name="connsiteY123" fmla="*/ 931453 h 1027260"/>
              <a:gd name="connsiteX124" fmla="*/ 2967478 w 10753706"/>
              <a:gd name="connsiteY124" fmla="*/ 933397 h 1027260"/>
              <a:gd name="connsiteX125" fmla="*/ 2948552 w 10753706"/>
              <a:gd name="connsiteY125" fmla="*/ 932961 h 1027260"/>
              <a:gd name="connsiteX126" fmla="*/ 2944404 w 10753706"/>
              <a:gd name="connsiteY126" fmla="*/ 934452 h 1027260"/>
              <a:gd name="connsiteX127" fmla="*/ 2908608 w 10753706"/>
              <a:gd name="connsiteY127" fmla="*/ 937205 h 1027260"/>
              <a:gd name="connsiteX128" fmla="*/ 2904443 w 10753706"/>
              <a:gd name="connsiteY128" fmla="*/ 936455 h 1027260"/>
              <a:gd name="connsiteX129" fmla="*/ 2868935 w 10753706"/>
              <a:gd name="connsiteY129" fmla="*/ 938022 h 1027260"/>
              <a:gd name="connsiteX130" fmla="*/ 2868586 w 10753706"/>
              <a:gd name="connsiteY130" fmla="*/ 937487 h 1027260"/>
              <a:gd name="connsiteX131" fmla="*/ 2859191 w 10753706"/>
              <a:gd name="connsiteY131" fmla="*/ 935503 h 1027260"/>
              <a:gd name="connsiteX132" fmla="*/ 2840915 w 10753706"/>
              <a:gd name="connsiteY132" fmla="*/ 932977 h 1027260"/>
              <a:gd name="connsiteX133" fmla="*/ 2763509 w 10753706"/>
              <a:gd name="connsiteY133" fmla="*/ 921850 h 1027260"/>
              <a:gd name="connsiteX134" fmla="*/ 2756121 w 10753706"/>
              <a:gd name="connsiteY134" fmla="*/ 921864 h 1027260"/>
              <a:gd name="connsiteX135" fmla="*/ 2755998 w 10753706"/>
              <a:gd name="connsiteY135" fmla="*/ 921739 h 1027260"/>
              <a:gd name="connsiteX136" fmla="*/ 2748255 w 10753706"/>
              <a:gd name="connsiteY136" fmla="*/ 921505 h 1027260"/>
              <a:gd name="connsiteX137" fmla="*/ 2694601 w 10753706"/>
              <a:gd name="connsiteY137" fmla="*/ 915575 h 1027260"/>
              <a:gd name="connsiteX138" fmla="*/ 2635357 w 10753706"/>
              <a:gd name="connsiteY138" fmla="*/ 910976 h 1027260"/>
              <a:gd name="connsiteX139" fmla="*/ 2601047 w 10753706"/>
              <a:gd name="connsiteY139" fmla="*/ 910263 h 1027260"/>
              <a:gd name="connsiteX140" fmla="*/ 2507482 w 10753706"/>
              <a:gd name="connsiteY140" fmla="*/ 906211 h 1027260"/>
              <a:gd name="connsiteX141" fmla="*/ 2413884 w 10753706"/>
              <a:gd name="connsiteY141" fmla="*/ 900545 h 1027260"/>
              <a:gd name="connsiteX142" fmla="*/ 2368912 w 10753706"/>
              <a:gd name="connsiteY142" fmla="*/ 888755 h 1027260"/>
              <a:gd name="connsiteX143" fmla="*/ 2349490 w 10753706"/>
              <a:gd name="connsiteY143" fmla="*/ 889719 h 1027260"/>
              <a:gd name="connsiteX144" fmla="*/ 2344290 w 10753706"/>
              <a:gd name="connsiteY144" fmla="*/ 890584 h 1027260"/>
              <a:gd name="connsiteX145" fmla="*/ 2336488 w 10753706"/>
              <a:gd name="connsiteY145" fmla="*/ 891058 h 1027260"/>
              <a:gd name="connsiteX146" fmla="*/ 2329015 w 10753706"/>
              <a:gd name="connsiteY146" fmla="*/ 891627 h 1027260"/>
              <a:gd name="connsiteX147" fmla="*/ 2293898 w 10753706"/>
              <a:gd name="connsiteY147" fmla="*/ 896431 h 1027260"/>
              <a:gd name="connsiteX148" fmla="*/ 2243927 w 10753706"/>
              <a:gd name="connsiteY148" fmla="*/ 888076 h 1027260"/>
              <a:gd name="connsiteX149" fmla="*/ 2223920 w 10753706"/>
              <a:gd name="connsiteY149" fmla="*/ 887331 h 1027260"/>
              <a:gd name="connsiteX150" fmla="*/ 2213081 w 10753706"/>
              <a:gd name="connsiteY150" fmla="*/ 886302 h 1027260"/>
              <a:gd name="connsiteX151" fmla="*/ 2212307 w 10753706"/>
              <a:gd name="connsiteY151" fmla="*/ 885829 h 1027260"/>
              <a:gd name="connsiteX152" fmla="*/ 2152321 w 10753706"/>
              <a:gd name="connsiteY152" fmla="*/ 894418 h 1027260"/>
              <a:gd name="connsiteX153" fmla="*/ 2140985 w 10753706"/>
              <a:gd name="connsiteY153" fmla="*/ 895968 h 1027260"/>
              <a:gd name="connsiteX154" fmla="*/ 2121210 w 10753706"/>
              <a:gd name="connsiteY154" fmla="*/ 899354 h 1027260"/>
              <a:gd name="connsiteX155" fmla="*/ 2119146 w 10753706"/>
              <a:gd name="connsiteY155" fmla="*/ 899033 h 1027260"/>
              <a:gd name="connsiteX156" fmla="*/ 2105666 w 10753706"/>
              <a:gd name="connsiteY156" fmla="*/ 902240 h 1027260"/>
              <a:gd name="connsiteX157" fmla="*/ 2094924 w 10753706"/>
              <a:gd name="connsiteY157" fmla="*/ 907203 h 1027260"/>
              <a:gd name="connsiteX158" fmla="*/ 1949478 w 10753706"/>
              <a:gd name="connsiteY158" fmla="*/ 913748 h 1027260"/>
              <a:gd name="connsiteX159" fmla="*/ 1749684 w 10753706"/>
              <a:gd name="connsiteY159" fmla="*/ 942223 h 1027260"/>
              <a:gd name="connsiteX160" fmla="*/ 1585576 w 10753706"/>
              <a:gd name="connsiteY160" fmla="*/ 954170 h 1027260"/>
              <a:gd name="connsiteX161" fmla="*/ 1476250 w 10753706"/>
              <a:gd name="connsiteY161" fmla="*/ 950653 h 1027260"/>
              <a:gd name="connsiteX162" fmla="*/ 1433927 w 10753706"/>
              <a:gd name="connsiteY162" fmla="*/ 959926 h 1027260"/>
              <a:gd name="connsiteX163" fmla="*/ 1414893 w 10753706"/>
              <a:gd name="connsiteY163" fmla="*/ 957671 h 1027260"/>
              <a:gd name="connsiteX164" fmla="*/ 1411585 w 10753706"/>
              <a:gd name="connsiteY164" fmla="*/ 957179 h 1027260"/>
              <a:gd name="connsiteX165" fmla="*/ 1398896 w 10753706"/>
              <a:gd name="connsiteY165" fmla="*/ 957460 h 1027260"/>
              <a:gd name="connsiteX166" fmla="*/ 1394632 w 10753706"/>
              <a:gd name="connsiteY166" fmla="*/ 954725 h 1027260"/>
              <a:gd name="connsiteX167" fmla="*/ 1375043 w 10753706"/>
              <a:gd name="connsiteY167" fmla="*/ 953132 h 1027260"/>
              <a:gd name="connsiteX168" fmla="*/ 1351876 w 10753706"/>
              <a:gd name="connsiteY168" fmla="*/ 954436 h 1027260"/>
              <a:gd name="connsiteX169" fmla="*/ 1242676 w 10753706"/>
              <a:gd name="connsiteY169" fmla="*/ 963767 h 1027260"/>
              <a:gd name="connsiteX170" fmla="*/ 1205993 w 10753706"/>
              <a:gd name="connsiteY170" fmla="*/ 974080 h 1027260"/>
              <a:gd name="connsiteX171" fmla="*/ 1052221 w 10753706"/>
              <a:gd name="connsiteY171" fmla="*/ 963954 h 1027260"/>
              <a:gd name="connsiteX172" fmla="*/ 968270 w 10753706"/>
              <a:gd name="connsiteY172" fmla="*/ 964761 h 1027260"/>
              <a:gd name="connsiteX173" fmla="*/ 874493 w 10753706"/>
              <a:gd name="connsiteY173" fmla="*/ 998122 h 1027260"/>
              <a:gd name="connsiteX174" fmla="*/ 814411 w 10753706"/>
              <a:gd name="connsiteY174" fmla="*/ 1007391 h 1027260"/>
              <a:gd name="connsiteX175" fmla="*/ 688604 w 10753706"/>
              <a:gd name="connsiteY175" fmla="*/ 1015631 h 1027260"/>
              <a:gd name="connsiteX176" fmla="*/ 618171 w 10753706"/>
              <a:gd name="connsiteY176" fmla="*/ 1027260 h 1027260"/>
              <a:gd name="connsiteX177" fmla="*/ 570379 w 10753706"/>
              <a:gd name="connsiteY177" fmla="*/ 1023487 h 1027260"/>
              <a:gd name="connsiteX178" fmla="*/ 482519 w 10753706"/>
              <a:gd name="connsiteY178" fmla="*/ 1002108 h 1027260"/>
              <a:gd name="connsiteX179" fmla="*/ 475319 w 10753706"/>
              <a:gd name="connsiteY179" fmla="*/ 1009922 h 1027260"/>
              <a:gd name="connsiteX180" fmla="*/ 431104 w 10753706"/>
              <a:gd name="connsiteY180" fmla="*/ 1009317 h 1027260"/>
              <a:gd name="connsiteX181" fmla="*/ 363782 w 10753706"/>
              <a:gd name="connsiteY181" fmla="*/ 1007585 h 1027260"/>
              <a:gd name="connsiteX182" fmla="*/ 325533 w 10753706"/>
              <a:gd name="connsiteY182" fmla="*/ 1008502 h 1027260"/>
              <a:gd name="connsiteX183" fmla="*/ 220429 w 10753706"/>
              <a:gd name="connsiteY183" fmla="*/ 1008927 h 1027260"/>
              <a:gd name="connsiteX184" fmla="*/ 114676 w 10753706"/>
              <a:gd name="connsiteY184" fmla="*/ 1007765 h 1027260"/>
              <a:gd name="connsiteX185" fmla="*/ 13470 w 10753706"/>
              <a:gd name="connsiteY185" fmla="*/ 998544 h 1027260"/>
              <a:gd name="connsiteX186" fmla="*/ 0 w 10753706"/>
              <a:gd name="connsiteY186" fmla="*/ 997355 h 1027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</a:cxnLst>
            <a:rect l="l" t="t" r="r" b="b"/>
            <a:pathLst>
              <a:path w="10753706" h="1027260">
                <a:moveTo>
                  <a:pt x="0" y="0"/>
                </a:moveTo>
                <a:lnTo>
                  <a:pt x="10753706" y="0"/>
                </a:lnTo>
                <a:lnTo>
                  <a:pt x="10748809" y="2522"/>
                </a:lnTo>
                <a:cubicBezTo>
                  <a:pt x="10744031" y="4644"/>
                  <a:pt x="10737551" y="7204"/>
                  <a:pt x="10725330" y="11977"/>
                </a:cubicBezTo>
                <a:cubicBezTo>
                  <a:pt x="10700888" y="21523"/>
                  <a:pt x="10652058" y="39304"/>
                  <a:pt x="10615423" y="52967"/>
                </a:cubicBezTo>
                <a:cubicBezTo>
                  <a:pt x="10598524" y="49017"/>
                  <a:pt x="10550674" y="61360"/>
                  <a:pt x="10533936" y="53095"/>
                </a:cubicBezTo>
                <a:cubicBezTo>
                  <a:pt x="10519435" y="55674"/>
                  <a:pt x="10480156" y="49393"/>
                  <a:pt x="10466876" y="45180"/>
                </a:cubicBezTo>
                <a:cubicBezTo>
                  <a:pt x="10443145" y="68059"/>
                  <a:pt x="10382269" y="71294"/>
                  <a:pt x="10355090" y="89741"/>
                </a:cubicBezTo>
                <a:cubicBezTo>
                  <a:pt x="10286222" y="95376"/>
                  <a:pt x="10146285" y="63529"/>
                  <a:pt x="10087145" y="66115"/>
                </a:cubicBezTo>
                <a:cubicBezTo>
                  <a:pt x="10067575" y="79584"/>
                  <a:pt x="10043111" y="68921"/>
                  <a:pt x="10015902" y="76178"/>
                </a:cubicBezTo>
                <a:cubicBezTo>
                  <a:pt x="9952302" y="84628"/>
                  <a:pt x="9893286" y="103337"/>
                  <a:pt x="9806005" y="102435"/>
                </a:cubicBezTo>
                <a:cubicBezTo>
                  <a:pt x="9782247" y="141133"/>
                  <a:pt x="9674787" y="151643"/>
                  <a:pt x="9602583" y="179170"/>
                </a:cubicBezTo>
                <a:cubicBezTo>
                  <a:pt x="9557658" y="187584"/>
                  <a:pt x="9478290" y="154235"/>
                  <a:pt x="9469719" y="174721"/>
                </a:cubicBezTo>
                <a:cubicBezTo>
                  <a:pt x="9443779" y="165070"/>
                  <a:pt x="9431317" y="185692"/>
                  <a:pt x="9408692" y="189513"/>
                </a:cubicBezTo>
                <a:cubicBezTo>
                  <a:pt x="9387154" y="183843"/>
                  <a:pt x="9380475" y="191089"/>
                  <a:pt x="9364151" y="194072"/>
                </a:cubicBezTo>
                <a:cubicBezTo>
                  <a:pt x="9354686" y="190222"/>
                  <a:pt x="9340485" y="191782"/>
                  <a:pt x="9337751" y="197579"/>
                </a:cubicBezTo>
                <a:cubicBezTo>
                  <a:pt x="9349566" y="209270"/>
                  <a:pt x="9297468" y="207714"/>
                  <a:pt x="9297166" y="216558"/>
                </a:cubicBezTo>
                <a:cubicBezTo>
                  <a:pt x="9269057" y="220999"/>
                  <a:pt x="9139630" y="221783"/>
                  <a:pt x="9123859" y="237356"/>
                </a:cubicBezTo>
                <a:cubicBezTo>
                  <a:pt x="9068176" y="249209"/>
                  <a:pt x="8975349" y="235349"/>
                  <a:pt x="8950741" y="238020"/>
                </a:cubicBezTo>
                <a:cubicBezTo>
                  <a:pt x="8916265" y="215428"/>
                  <a:pt x="8822808" y="292026"/>
                  <a:pt x="8718236" y="303148"/>
                </a:cubicBezTo>
                <a:cubicBezTo>
                  <a:pt x="8703111" y="302060"/>
                  <a:pt x="8695551" y="302792"/>
                  <a:pt x="8694011" y="308812"/>
                </a:cubicBezTo>
                <a:cubicBezTo>
                  <a:pt x="8661810" y="312764"/>
                  <a:pt x="8637956" y="329628"/>
                  <a:pt x="8611976" y="324819"/>
                </a:cubicBezTo>
                <a:cubicBezTo>
                  <a:pt x="8621849" y="336388"/>
                  <a:pt x="8562809" y="325917"/>
                  <a:pt x="8562074" y="337971"/>
                </a:cubicBezTo>
                <a:cubicBezTo>
                  <a:pt x="8543699" y="343978"/>
                  <a:pt x="8511321" y="356396"/>
                  <a:pt x="8501724" y="360865"/>
                </a:cubicBezTo>
                <a:lnTo>
                  <a:pt x="8504489" y="364790"/>
                </a:lnTo>
                <a:lnTo>
                  <a:pt x="8492774" y="366181"/>
                </a:lnTo>
                <a:lnTo>
                  <a:pt x="8466405" y="368724"/>
                </a:lnTo>
                <a:cubicBezTo>
                  <a:pt x="8455454" y="372229"/>
                  <a:pt x="8440175" y="385805"/>
                  <a:pt x="8427069" y="387211"/>
                </a:cubicBezTo>
                <a:cubicBezTo>
                  <a:pt x="8400442" y="392215"/>
                  <a:pt x="8397079" y="382989"/>
                  <a:pt x="8387766" y="377161"/>
                </a:cubicBezTo>
                <a:cubicBezTo>
                  <a:pt x="8369233" y="378548"/>
                  <a:pt x="8334756" y="390869"/>
                  <a:pt x="8315874" y="395527"/>
                </a:cubicBezTo>
                <a:cubicBezTo>
                  <a:pt x="8306664" y="400500"/>
                  <a:pt x="8272845" y="393679"/>
                  <a:pt x="8274474" y="405112"/>
                </a:cubicBezTo>
                <a:cubicBezTo>
                  <a:pt x="8255483" y="406194"/>
                  <a:pt x="8244963" y="408376"/>
                  <a:pt x="8234664" y="410219"/>
                </a:cubicBezTo>
                <a:lnTo>
                  <a:pt x="8211268" y="416791"/>
                </a:lnTo>
                <a:cubicBezTo>
                  <a:pt x="8204720" y="419941"/>
                  <a:pt x="8197411" y="422004"/>
                  <a:pt x="8188615" y="421755"/>
                </a:cubicBezTo>
                <a:lnTo>
                  <a:pt x="8179981" y="420402"/>
                </a:lnTo>
                <a:lnTo>
                  <a:pt x="8179307" y="422516"/>
                </a:lnTo>
                <a:cubicBezTo>
                  <a:pt x="8179027" y="425797"/>
                  <a:pt x="8175790" y="448341"/>
                  <a:pt x="8147929" y="450302"/>
                </a:cubicBezTo>
                <a:cubicBezTo>
                  <a:pt x="8130300" y="457967"/>
                  <a:pt x="8114933" y="461015"/>
                  <a:pt x="8089136" y="465283"/>
                </a:cubicBezTo>
                <a:cubicBezTo>
                  <a:pt x="8072810" y="465920"/>
                  <a:pt x="8069376" y="451569"/>
                  <a:pt x="8049973" y="454121"/>
                </a:cubicBezTo>
                <a:cubicBezTo>
                  <a:pt x="7974508" y="471465"/>
                  <a:pt x="8006050" y="447139"/>
                  <a:pt x="7965913" y="464415"/>
                </a:cubicBezTo>
                <a:cubicBezTo>
                  <a:pt x="7958234" y="466025"/>
                  <a:pt x="7951405" y="465800"/>
                  <a:pt x="7945093" y="464798"/>
                </a:cubicBezTo>
                <a:lnTo>
                  <a:pt x="7935335" y="462442"/>
                </a:lnTo>
                <a:lnTo>
                  <a:pt x="7904779" y="471429"/>
                </a:lnTo>
                <a:cubicBezTo>
                  <a:pt x="7889387" y="474999"/>
                  <a:pt x="7872867" y="477951"/>
                  <a:pt x="7855604" y="480199"/>
                </a:cubicBezTo>
                <a:cubicBezTo>
                  <a:pt x="7850005" y="476378"/>
                  <a:pt x="7838628" y="483595"/>
                  <a:pt x="7832630" y="485371"/>
                </a:cubicBezTo>
                <a:cubicBezTo>
                  <a:pt x="7831473" y="482645"/>
                  <a:pt x="7816623" y="482661"/>
                  <a:pt x="7812438" y="485391"/>
                </a:cubicBezTo>
                <a:cubicBezTo>
                  <a:pt x="7709470" y="505049"/>
                  <a:pt x="7759426" y="473956"/>
                  <a:pt x="7701399" y="495197"/>
                </a:cubicBezTo>
                <a:cubicBezTo>
                  <a:pt x="7690986" y="496989"/>
                  <a:pt x="7682397" y="496365"/>
                  <a:pt x="7674778" y="494723"/>
                </a:cubicBezTo>
                <a:lnTo>
                  <a:pt x="7660445" y="490194"/>
                </a:lnTo>
                <a:lnTo>
                  <a:pt x="7651781" y="493084"/>
                </a:lnTo>
                <a:cubicBezTo>
                  <a:pt x="7616113" y="496548"/>
                  <a:pt x="7603273" y="491735"/>
                  <a:pt x="7584807" y="499490"/>
                </a:cubicBezTo>
                <a:cubicBezTo>
                  <a:pt x="7549256" y="490212"/>
                  <a:pt x="7563949" y="500167"/>
                  <a:pt x="7541324" y="504184"/>
                </a:cubicBezTo>
                <a:cubicBezTo>
                  <a:pt x="7523851" y="508307"/>
                  <a:pt x="7559546" y="509825"/>
                  <a:pt x="7541756" y="512184"/>
                </a:cubicBezTo>
                <a:cubicBezTo>
                  <a:pt x="7520963" y="510864"/>
                  <a:pt x="7525755" y="520497"/>
                  <a:pt x="7503906" y="518551"/>
                </a:cubicBezTo>
                <a:cubicBezTo>
                  <a:pt x="7505924" y="510774"/>
                  <a:pt x="7464361" y="523683"/>
                  <a:pt x="7460411" y="517415"/>
                </a:cubicBezTo>
                <a:lnTo>
                  <a:pt x="7460116" y="517548"/>
                </a:lnTo>
                <a:cubicBezTo>
                  <a:pt x="7447785" y="530928"/>
                  <a:pt x="7310141" y="550568"/>
                  <a:pt x="7297810" y="563947"/>
                </a:cubicBezTo>
                <a:cubicBezTo>
                  <a:pt x="7221791" y="605698"/>
                  <a:pt x="7039072" y="646008"/>
                  <a:pt x="6946388" y="665244"/>
                </a:cubicBezTo>
                <a:cubicBezTo>
                  <a:pt x="6853704" y="684480"/>
                  <a:pt x="6804875" y="677485"/>
                  <a:pt x="6741704" y="679365"/>
                </a:cubicBezTo>
                <a:lnTo>
                  <a:pt x="6624680" y="677674"/>
                </a:lnTo>
                <a:lnTo>
                  <a:pt x="6605700" y="683566"/>
                </a:lnTo>
                <a:cubicBezTo>
                  <a:pt x="6603309" y="685184"/>
                  <a:pt x="6599550" y="685647"/>
                  <a:pt x="6576922" y="683030"/>
                </a:cubicBezTo>
                <a:cubicBezTo>
                  <a:pt x="6527275" y="698355"/>
                  <a:pt x="6440981" y="702347"/>
                  <a:pt x="6405123" y="721946"/>
                </a:cubicBezTo>
                <a:cubicBezTo>
                  <a:pt x="6407963" y="715467"/>
                  <a:pt x="6383450" y="712913"/>
                  <a:pt x="6368938" y="717341"/>
                </a:cubicBezTo>
                <a:cubicBezTo>
                  <a:pt x="6377914" y="692119"/>
                  <a:pt x="6315316" y="744281"/>
                  <a:pt x="6295102" y="729508"/>
                </a:cubicBezTo>
                <a:cubicBezTo>
                  <a:pt x="6300358" y="744473"/>
                  <a:pt x="6240070" y="776254"/>
                  <a:pt x="6202084" y="767091"/>
                </a:cubicBezTo>
                <a:cubicBezTo>
                  <a:pt x="6152826" y="774744"/>
                  <a:pt x="6122010" y="790367"/>
                  <a:pt x="6067157" y="790339"/>
                </a:cubicBezTo>
                <a:cubicBezTo>
                  <a:pt x="6066310" y="792484"/>
                  <a:pt x="6064283" y="794403"/>
                  <a:pt x="6061443" y="796151"/>
                </a:cubicBezTo>
                <a:lnTo>
                  <a:pt x="6051406" y="800684"/>
                </a:lnTo>
                <a:lnTo>
                  <a:pt x="6049097" y="800636"/>
                </a:lnTo>
                <a:cubicBezTo>
                  <a:pt x="6040408" y="801393"/>
                  <a:pt x="6036299" y="802645"/>
                  <a:pt x="6034222" y="804110"/>
                </a:cubicBezTo>
                <a:lnTo>
                  <a:pt x="6033121" y="806078"/>
                </a:lnTo>
                <a:lnTo>
                  <a:pt x="6023593" y="808842"/>
                </a:lnTo>
                <a:lnTo>
                  <a:pt x="6006639" y="815304"/>
                </a:lnTo>
                <a:lnTo>
                  <a:pt x="6001762" y="815557"/>
                </a:lnTo>
                <a:lnTo>
                  <a:pt x="5973534" y="823815"/>
                </a:lnTo>
                <a:lnTo>
                  <a:pt x="5972336" y="823476"/>
                </a:lnTo>
                <a:cubicBezTo>
                  <a:pt x="5969004" y="822901"/>
                  <a:pt x="5965329" y="822833"/>
                  <a:pt x="5960841" y="823819"/>
                </a:cubicBezTo>
                <a:cubicBezTo>
                  <a:pt x="5955860" y="815655"/>
                  <a:pt x="5953515" y="821882"/>
                  <a:pt x="5940719" y="825514"/>
                </a:cubicBezTo>
                <a:cubicBezTo>
                  <a:pt x="5930130" y="813644"/>
                  <a:pt x="5900943" y="827979"/>
                  <a:pt x="5884298" y="823806"/>
                </a:cubicBezTo>
                <a:cubicBezTo>
                  <a:pt x="5875133" y="826741"/>
                  <a:pt x="5865250" y="829630"/>
                  <a:pt x="5854779" y="832365"/>
                </a:cubicBezTo>
                <a:lnTo>
                  <a:pt x="5848382" y="833844"/>
                </a:lnTo>
                <a:lnTo>
                  <a:pt x="5848066" y="833772"/>
                </a:lnTo>
                <a:cubicBezTo>
                  <a:pt x="5846273" y="833879"/>
                  <a:pt x="5844018" y="834284"/>
                  <a:pt x="5840944" y="835132"/>
                </a:cubicBezTo>
                <a:lnTo>
                  <a:pt x="5836719" y="836539"/>
                </a:lnTo>
                <a:lnTo>
                  <a:pt x="5824311" y="839408"/>
                </a:lnTo>
                <a:lnTo>
                  <a:pt x="5818788" y="839727"/>
                </a:lnTo>
                <a:cubicBezTo>
                  <a:pt x="5797008" y="838594"/>
                  <a:pt x="5786883" y="822081"/>
                  <a:pt x="5763953" y="834282"/>
                </a:cubicBezTo>
                <a:cubicBezTo>
                  <a:pt x="5726813" y="837521"/>
                  <a:pt x="5699446" y="830949"/>
                  <a:pt x="5667748" y="840211"/>
                </a:cubicBezTo>
                <a:cubicBezTo>
                  <a:pt x="5632959" y="843205"/>
                  <a:pt x="5601436" y="842280"/>
                  <a:pt x="5573108" y="847611"/>
                </a:cubicBezTo>
                <a:cubicBezTo>
                  <a:pt x="5560030" y="845832"/>
                  <a:pt x="5549547" y="851598"/>
                  <a:pt x="5539137" y="851033"/>
                </a:cubicBezTo>
                <a:cubicBezTo>
                  <a:pt x="5528728" y="850467"/>
                  <a:pt x="5529256" y="837509"/>
                  <a:pt x="5510651" y="844215"/>
                </a:cubicBezTo>
                <a:cubicBezTo>
                  <a:pt x="5494241" y="833607"/>
                  <a:pt x="5466101" y="839171"/>
                  <a:pt x="5457331" y="839159"/>
                </a:cubicBezTo>
                <a:lnTo>
                  <a:pt x="5410613" y="834358"/>
                </a:lnTo>
                <a:lnTo>
                  <a:pt x="5370040" y="862127"/>
                </a:lnTo>
                <a:cubicBezTo>
                  <a:pt x="5357863" y="856469"/>
                  <a:pt x="5319115" y="868069"/>
                  <a:pt x="5318778" y="855310"/>
                </a:cubicBezTo>
                <a:cubicBezTo>
                  <a:pt x="5303920" y="857760"/>
                  <a:pt x="5296727" y="863736"/>
                  <a:pt x="5298645" y="855171"/>
                </a:cubicBezTo>
                <a:cubicBezTo>
                  <a:pt x="5287819" y="855897"/>
                  <a:pt x="5267444" y="857825"/>
                  <a:pt x="5253828" y="859670"/>
                </a:cubicBezTo>
                <a:lnTo>
                  <a:pt x="5216955" y="866245"/>
                </a:lnTo>
                <a:lnTo>
                  <a:pt x="5214344" y="868102"/>
                </a:lnTo>
                <a:cubicBezTo>
                  <a:pt x="5210778" y="868719"/>
                  <a:pt x="5200859" y="869042"/>
                  <a:pt x="5195561" y="869949"/>
                </a:cubicBezTo>
                <a:lnTo>
                  <a:pt x="5182555" y="873542"/>
                </a:lnTo>
                <a:cubicBezTo>
                  <a:pt x="5178496" y="875023"/>
                  <a:pt x="5175066" y="876746"/>
                  <a:pt x="5172552" y="878801"/>
                </a:cubicBezTo>
                <a:cubicBezTo>
                  <a:pt x="5121406" y="873797"/>
                  <a:pt x="5080096" y="886529"/>
                  <a:pt x="5027993" y="889666"/>
                </a:cubicBezTo>
                <a:cubicBezTo>
                  <a:pt x="4999924" y="877115"/>
                  <a:pt x="4946973" y="919452"/>
                  <a:pt x="4939844" y="934802"/>
                </a:cubicBezTo>
                <a:cubicBezTo>
                  <a:pt x="4895154" y="940701"/>
                  <a:pt x="4844006" y="928240"/>
                  <a:pt x="4792576" y="934820"/>
                </a:cubicBezTo>
                <a:lnTo>
                  <a:pt x="4602423" y="958063"/>
                </a:lnTo>
                <a:cubicBezTo>
                  <a:pt x="4488530" y="967131"/>
                  <a:pt x="4399004" y="969822"/>
                  <a:pt x="4290656" y="969152"/>
                </a:cubicBezTo>
                <a:cubicBezTo>
                  <a:pt x="4182308" y="968482"/>
                  <a:pt x="4046938" y="971167"/>
                  <a:pt x="3952334" y="954043"/>
                </a:cubicBezTo>
                <a:lnTo>
                  <a:pt x="3858560" y="948781"/>
                </a:lnTo>
                <a:lnTo>
                  <a:pt x="3846597" y="948382"/>
                </a:lnTo>
                <a:cubicBezTo>
                  <a:pt x="3807516" y="956616"/>
                  <a:pt x="3767475" y="941640"/>
                  <a:pt x="3736044" y="947759"/>
                </a:cubicBezTo>
                <a:cubicBezTo>
                  <a:pt x="3727323" y="948128"/>
                  <a:pt x="3719828" y="947771"/>
                  <a:pt x="3713136" y="946963"/>
                </a:cubicBezTo>
                <a:lnTo>
                  <a:pt x="3695939" y="943639"/>
                </a:lnTo>
                <a:lnTo>
                  <a:pt x="3694125" y="940567"/>
                </a:lnTo>
                <a:lnTo>
                  <a:pt x="3681925" y="939706"/>
                </a:lnTo>
                <a:lnTo>
                  <a:pt x="3679204" y="938926"/>
                </a:lnTo>
                <a:cubicBezTo>
                  <a:pt x="3668160" y="939028"/>
                  <a:pt x="3634193" y="940875"/>
                  <a:pt x="3615656" y="940320"/>
                </a:cubicBezTo>
                <a:cubicBezTo>
                  <a:pt x="3582626" y="936974"/>
                  <a:pt x="3593904" y="949140"/>
                  <a:pt x="3567983" y="935596"/>
                </a:cubicBezTo>
                <a:cubicBezTo>
                  <a:pt x="3504185" y="939048"/>
                  <a:pt x="3482818" y="922224"/>
                  <a:pt x="3422423" y="932129"/>
                </a:cubicBezTo>
                <a:cubicBezTo>
                  <a:pt x="3369166" y="933413"/>
                  <a:pt x="3329486" y="910108"/>
                  <a:pt x="3310925" y="911072"/>
                </a:cubicBezTo>
                <a:cubicBezTo>
                  <a:pt x="3261363" y="909787"/>
                  <a:pt x="3198415" y="933574"/>
                  <a:pt x="3139421" y="934151"/>
                </a:cubicBezTo>
                <a:cubicBezTo>
                  <a:pt x="3088799" y="931012"/>
                  <a:pt x="3038941" y="938464"/>
                  <a:pt x="2996922" y="927537"/>
                </a:cubicBezTo>
                <a:cubicBezTo>
                  <a:pt x="2992673" y="929234"/>
                  <a:pt x="2987900" y="930498"/>
                  <a:pt x="2982785" y="931453"/>
                </a:cubicBezTo>
                <a:lnTo>
                  <a:pt x="2967478" y="933397"/>
                </a:lnTo>
                <a:lnTo>
                  <a:pt x="2948552" y="932961"/>
                </a:lnTo>
                <a:lnTo>
                  <a:pt x="2944404" y="934452"/>
                </a:lnTo>
                <a:lnTo>
                  <a:pt x="2908608" y="937205"/>
                </a:lnTo>
                <a:lnTo>
                  <a:pt x="2904443" y="936455"/>
                </a:lnTo>
                <a:lnTo>
                  <a:pt x="2868935" y="938022"/>
                </a:lnTo>
                <a:lnTo>
                  <a:pt x="2868586" y="937487"/>
                </a:lnTo>
                <a:cubicBezTo>
                  <a:pt x="2866994" y="936327"/>
                  <a:pt x="2864292" y="935538"/>
                  <a:pt x="2859191" y="935503"/>
                </a:cubicBezTo>
                <a:cubicBezTo>
                  <a:pt x="2869075" y="927418"/>
                  <a:pt x="2856828" y="932364"/>
                  <a:pt x="2840915" y="932977"/>
                </a:cubicBezTo>
                <a:lnTo>
                  <a:pt x="2763509" y="921850"/>
                </a:lnTo>
                <a:lnTo>
                  <a:pt x="2756121" y="921864"/>
                </a:lnTo>
                <a:cubicBezTo>
                  <a:pt x="2756081" y="921822"/>
                  <a:pt x="2756039" y="921781"/>
                  <a:pt x="2755998" y="921739"/>
                </a:cubicBezTo>
                <a:cubicBezTo>
                  <a:pt x="2754445" y="921476"/>
                  <a:pt x="2752036" y="921380"/>
                  <a:pt x="2748255" y="921505"/>
                </a:cubicBezTo>
                <a:lnTo>
                  <a:pt x="2694601" y="915575"/>
                </a:lnTo>
                <a:cubicBezTo>
                  <a:pt x="2671223" y="919874"/>
                  <a:pt x="2666972" y="913376"/>
                  <a:pt x="2635357" y="910976"/>
                </a:cubicBezTo>
                <a:cubicBezTo>
                  <a:pt x="2621906" y="915051"/>
                  <a:pt x="2611315" y="913542"/>
                  <a:pt x="2601047" y="910263"/>
                </a:cubicBezTo>
                <a:cubicBezTo>
                  <a:pt x="2570084" y="912074"/>
                  <a:pt x="2542135" y="907435"/>
                  <a:pt x="2507482" y="906211"/>
                </a:cubicBezTo>
                <a:cubicBezTo>
                  <a:pt x="2469706" y="911437"/>
                  <a:pt x="2450920" y="901812"/>
                  <a:pt x="2413884" y="900545"/>
                </a:cubicBezTo>
                <a:cubicBezTo>
                  <a:pt x="2381338" y="909664"/>
                  <a:pt x="2387753" y="892438"/>
                  <a:pt x="2368912" y="888755"/>
                </a:cubicBezTo>
                <a:lnTo>
                  <a:pt x="2349490" y="889719"/>
                </a:lnTo>
                <a:lnTo>
                  <a:pt x="2344290" y="890584"/>
                </a:lnTo>
                <a:cubicBezTo>
                  <a:pt x="2340673" y="891041"/>
                  <a:pt x="2338228" y="891167"/>
                  <a:pt x="2336488" y="891058"/>
                </a:cubicBezTo>
                <a:lnTo>
                  <a:pt x="2329015" y="891627"/>
                </a:lnTo>
                <a:cubicBezTo>
                  <a:pt x="2316843" y="893039"/>
                  <a:pt x="2305064" y="894669"/>
                  <a:pt x="2293898" y="896431"/>
                </a:cubicBezTo>
                <a:cubicBezTo>
                  <a:pt x="2282637" y="890404"/>
                  <a:pt x="2242346" y="900851"/>
                  <a:pt x="2243927" y="888076"/>
                </a:cubicBezTo>
                <a:cubicBezTo>
                  <a:pt x="2228778" y="890081"/>
                  <a:pt x="2220725" y="895845"/>
                  <a:pt x="2223920" y="887331"/>
                </a:cubicBezTo>
                <a:cubicBezTo>
                  <a:pt x="2218877" y="887756"/>
                  <a:pt x="2215583" y="887254"/>
                  <a:pt x="2213081" y="886302"/>
                </a:cubicBezTo>
                <a:lnTo>
                  <a:pt x="2212307" y="885829"/>
                </a:lnTo>
                <a:lnTo>
                  <a:pt x="2152321" y="894418"/>
                </a:lnTo>
                <a:lnTo>
                  <a:pt x="2140985" y="895968"/>
                </a:lnTo>
                <a:lnTo>
                  <a:pt x="2121210" y="899354"/>
                </a:lnTo>
                <a:lnTo>
                  <a:pt x="2119146" y="899033"/>
                </a:lnTo>
                <a:lnTo>
                  <a:pt x="2105666" y="902240"/>
                </a:lnTo>
                <a:cubicBezTo>
                  <a:pt x="2101407" y="903601"/>
                  <a:pt x="2097735" y="905221"/>
                  <a:pt x="2094924" y="907203"/>
                </a:cubicBezTo>
                <a:cubicBezTo>
                  <a:pt x="2044793" y="900664"/>
                  <a:pt x="2001785" y="912168"/>
                  <a:pt x="1949478" y="913748"/>
                </a:cubicBezTo>
                <a:cubicBezTo>
                  <a:pt x="1891937" y="919585"/>
                  <a:pt x="1810334" y="935486"/>
                  <a:pt x="1749684" y="942223"/>
                </a:cubicBezTo>
                <a:lnTo>
                  <a:pt x="1585576" y="954170"/>
                </a:lnTo>
                <a:cubicBezTo>
                  <a:pt x="1549165" y="943719"/>
                  <a:pt x="1511425" y="950847"/>
                  <a:pt x="1476250" y="950653"/>
                </a:cubicBezTo>
                <a:cubicBezTo>
                  <a:pt x="1488515" y="961596"/>
                  <a:pt x="1432660" y="946795"/>
                  <a:pt x="1433927" y="959926"/>
                </a:cubicBezTo>
                <a:cubicBezTo>
                  <a:pt x="1427485" y="959475"/>
                  <a:pt x="1421205" y="958623"/>
                  <a:pt x="1414893" y="957671"/>
                </a:cubicBezTo>
                <a:lnTo>
                  <a:pt x="1411585" y="957179"/>
                </a:lnTo>
                <a:lnTo>
                  <a:pt x="1398896" y="957460"/>
                </a:lnTo>
                <a:lnTo>
                  <a:pt x="1394632" y="954725"/>
                </a:lnTo>
                <a:lnTo>
                  <a:pt x="1375043" y="953132"/>
                </a:lnTo>
                <a:cubicBezTo>
                  <a:pt x="1367813" y="952970"/>
                  <a:pt x="1360155" y="953305"/>
                  <a:pt x="1351876" y="954436"/>
                </a:cubicBezTo>
                <a:cubicBezTo>
                  <a:pt x="1325912" y="963028"/>
                  <a:pt x="1274459" y="952492"/>
                  <a:pt x="1242676" y="963767"/>
                </a:cubicBezTo>
                <a:cubicBezTo>
                  <a:pt x="1230276" y="966918"/>
                  <a:pt x="1216715" y="977098"/>
                  <a:pt x="1205993" y="974080"/>
                </a:cubicBezTo>
                <a:cubicBezTo>
                  <a:pt x="1174251" y="974112"/>
                  <a:pt x="1086982" y="964420"/>
                  <a:pt x="1052221" y="963954"/>
                </a:cubicBezTo>
                <a:cubicBezTo>
                  <a:pt x="1038515" y="970622"/>
                  <a:pt x="1009522" y="962342"/>
                  <a:pt x="968270" y="964761"/>
                </a:cubicBezTo>
                <a:cubicBezTo>
                  <a:pt x="943437" y="973698"/>
                  <a:pt x="900136" y="991017"/>
                  <a:pt x="874493" y="998122"/>
                </a:cubicBezTo>
                <a:cubicBezTo>
                  <a:pt x="848849" y="1005226"/>
                  <a:pt x="853424" y="1009427"/>
                  <a:pt x="814411" y="1007391"/>
                </a:cubicBezTo>
                <a:cubicBezTo>
                  <a:pt x="765926" y="1022821"/>
                  <a:pt x="732885" y="1009859"/>
                  <a:pt x="688604" y="1015631"/>
                </a:cubicBezTo>
                <a:cubicBezTo>
                  <a:pt x="638045" y="1020877"/>
                  <a:pt x="677999" y="1011556"/>
                  <a:pt x="618171" y="1027260"/>
                </a:cubicBezTo>
                <a:cubicBezTo>
                  <a:pt x="609680" y="1023165"/>
                  <a:pt x="583253" y="1020277"/>
                  <a:pt x="570379" y="1023487"/>
                </a:cubicBezTo>
                <a:cubicBezTo>
                  <a:pt x="543992" y="1022523"/>
                  <a:pt x="505183" y="1001686"/>
                  <a:pt x="482519" y="1002108"/>
                </a:cubicBezTo>
                <a:cubicBezTo>
                  <a:pt x="464011" y="1002285"/>
                  <a:pt x="495211" y="1007995"/>
                  <a:pt x="475319" y="1009922"/>
                </a:cubicBezTo>
                <a:cubicBezTo>
                  <a:pt x="450818" y="1011135"/>
                  <a:pt x="454804" y="1022539"/>
                  <a:pt x="431104" y="1009317"/>
                </a:cubicBezTo>
                <a:cubicBezTo>
                  <a:pt x="406857" y="1014651"/>
                  <a:pt x="399686" y="1008456"/>
                  <a:pt x="363782" y="1007585"/>
                </a:cubicBezTo>
                <a:cubicBezTo>
                  <a:pt x="350440" y="1012231"/>
                  <a:pt x="338145" y="1011245"/>
                  <a:pt x="325533" y="1008502"/>
                </a:cubicBezTo>
                <a:cubicBezTo>
                  <a:pt x="291944" y="1011745"/>
                  <a:pt x="259251" y="1008497"/>
                  <a:pt x="220429" y="1008927"/>
                </a:cubicBezTo>
                <a:cubicBezTo>
                  <a:pt x="180594" y="1015852"/>
                  <a:pt x="156150" y="1007265"/>
                  <a:pt x="114676" y="1007765"/>
                </a:cubicBezTo>
                <a:cubicBezTo>
                  <a:pt x="85718" y="1006195"/>
                  <a:pt x="43316" y="1001491"/>
                  <a:pt x="13470" y="998544"/>
                </a:cubicBezTo>
                <a:lnTo>
                  <a:pt x="0" y="997355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830306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7FF47CB7-972F-479F-A36D-9E72D26EC8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0D153B68-5844-490D-8E67-F616D6D721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1766176" cy="2061837"/>
          </a:xfrm>
          <a:custGeom>
            <a:avLst/>
            <a:gdLst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9437 w 10768629"/>
              <a:gd name="connsiteY140" fmla="*/ 1636968 h 1978172"/>
              <a:gd name="connsiteX141" fmla="*/ 5440853 w 10768629"/>
              <a:gd name="connsiteY141" fmla="*/ 1657958 h 1978172"/>
              <a:gd name="connsiteX142" fmla="*/ 4945936 w 10768629"/>
              <a:gd name="connsiteY142" fmla="*/ 1713743 h 1978172"/>
              <a:gd name="connsiteX143" fmla="*/ 4818446 w 10768629"/>
              <a:gd name="connsiteY143" fmla="*/ 1726895 h 1978172"/>
              <a:gd name="connsiteX144" fmla="*/ 4813657 w 10768629"/>
              <a:gd name="connsiteY144" fmla="*/ 1730706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9437 w 10768629"/>
              <a:gd name="connsiteY140" fmla="*/ 1636968 h 1978172"/>
              <a:gd name="connsiteX141" fmla="*/ 5440853 w 10768629"/>
              <a:gd name="connsiteY141" fmla="*/ 1657958 h 1978172"/>
              <a:gd name="connsiteX142" fmla="*/ 4945936 w 10768629"/>
              <a:gd name="connsiteY142" fmla="*/ 1713743 h 1978172"/>
              <a:gd name="connsiteX143" fmla="*/ 4818446 w 10768629"/>
              <a:gd name="connsiteY143" fmla="*/ 1726895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9437 w 10768629"/>
              <a:gd name="connsiteY140" fmla="*/ 1636968 h 1978172"/>
              <a:gd name="connsiteX141" fmla="*/ 5440853 w 10768629"/>
              <a:gd name="connsiteY141" fmla="*/ 1657958 h 1978172"/>
              <a:gd name="connsiteX142" fmla="*/ 4945936 w 10768629"/>
              <a:gd name="connsiteY142" fmla="*/ 1713743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9437 w 10768629"/>
              <a:gd name="connsiteY140" fmla="*/ 1636968 h 1978172"/>
              <a:gd name="connsiteX141" fmla="*/ 5440853 w 10768629"/>
              <a:gd name="connsiteY141" fmla="*/ 1657958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40853 w 10768629"/>
              <a:gd name="connsiteY141" fmla="*/ 1657958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57365 w 10768629"/>
              <a:gd name="connsiteY178" fmla="*/ 1832140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57365 w 10768629"/>
              <a:gd name="connsiteY178" fmla="*/ 1832140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57365 w 10768629"/>
              <a:gd name="connsiteY178" fmla="*/ 1832140 h 1978172"/>
              <a:gd name="connsiteX179" fmla="*/ 1232341 w 10768629"/>
              <a:gd name="connsiteY179" fmla="*/ 1785942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57365 w 10768629"/>
              <a:gd name="connsiteY178" fmla="*/ 1832140 h 1978172"/>
              <a:gd name="connsiteX179" fmla="*/ 1232341 w 10768629"/>
              <a:gd name="connsiteY179" fmla="*/ 1785942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0257 w 10768629"/>
              <a:gd name="connsiteY182" fmla="*/ 1789615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84330 h 1978172"/>
              <a:gd name="connsiteX182" fmla="*/ 1120257 w 10768629"/>
              <a:gd name="connsiteY182" fmla="*/ 1789615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</a:cxnLst>
            <a:rect l="l" t="t" r="r" b="b"/>
            <a:pathLst>
              <a:path w="10768629" h="1978172">
                <a:moveTo>
                  <a:pt x="0" y="0"/>
                </a:moveTo>
                <a:lnTo>
                  <a:pt x="10768629" y="0"/>
                </a:lnTo>
                <a:lnTo>
                  <a:pt x="10733254" y="31439"/>
                </a:lnTo>
                <a:lnTo>
                  <a:pt x="10727085" y="37910"/>
                </a:lnTo>
                <a:cubicBezTo>
                  <a:pt x="10712973" y="56080"/>
                  <a:pt x="10699457" y="78430"/>
                  <a:pt x="10675953" y="68623"/>
                </a:cubicBezTo>
                <a:cubicBezTo>
                  <a:pt x="10685972" y="89202"/>
                  <a:pt x="10641629" y="69781"/>
                  <a:pt x="10637091" y="90361"/>
                </a:cubicBezTo>
                <a:cubicBezTo>
                  <a:pt x="10635214" y="107005"/>
                  <a:pt x="10621323" y="104993"/>
                  <a:pt x="10610971" y="110764"/>
                </a:cubicBezTo>
                <a:cubicBezTo>
                  <a:pt x="10603980" y="127568"/>
                  <a:pt x="10551417" y="141180"/>
                  <a:pt x="10532872" y="138028"/>
                </a:cubicBezTo>
                <a:cubicBezTo>
                  <a:pt x="10480300" y="119072"/>
                  <a:pt x="10440532" y="186296"/>
                  <a:pt x="10398558" y="172911"/>
                </a:cubicBezTo>
                <a:cubicBezTo>
                  <a:pt x="10387708" y="174114"/>
                  <a:pt x="10378792" y="177646"/>
                  <a:pt x="10371128" y="182609"/>
                </a:cubicBezTo>
                <a:lnTo>
                  <a:pt x="10352178" y="199976"/>
                </a:lnTo>
                <a:lnTo>
                  <a:pt x="10351815" y="211879"/>
                </a:lnTo>
                <a:lnTo>
                  <a:pt x="10337471" y="218661"/>
                </a:lnTo>
                <a:lnTo>
                  <a:pt x="10334625" y="222351"/>
                </a:lnTo>
                <a:cubicBezTo>
                  <a:pt x="10321108" y="225227"/>
                  <a:pt x="10278615" y="228401"/>
                  <a:pt x="10256365" y="235917"/>
                </a:cubicBezTo>
                <a:cubicBezTo>
                  <a:pt x="10218136" y="258033"/>
                  <a:pt x="10224552" y="209685"/>
                  <a:pt x="10201127" y="267448"/>
                </a:cubicBezTo>
                <a:cubicBezTo>
                  <a:pt x="10121320" y="273476"/>
                  <a:pt x="10040763" y="345580"/>
                  <a:pt x="9961218" y="326720"/>
                </a:cubicBezTo>
                <a:cubicBezTo>
                  <a:pt x="9980173" y="341621"/>
                  <a:pt x="9883038" y="318484"/>
                  <a:pt x="9859715" y="355698"/>
                </a:cubicBezTo>
                <a:cubicBezTo>
                  <a:pt x="9812822" y="367758"/>
                  <a:pt x="9752089" y="383830"/>
                  <a:pt x="9679867" y="399081"/>
                </a:cubicBezTo>
                <a:cubicBezTo>
                  <a:pt x="9618357" y="415668"/>
                  <a:pt x="9525492" y="446315"/>
                  <a:pt x="9490654" y="455225"/>
                </a:cubicBezTo>
                <a:lnTo>
                  <a:pt x="9470837" y="452539"/>
                </a:lnTo>
                <a:lnTo>
                  <a:pt x="9469082" y="454891"/>
                </a:lnTo>
                <a:cubicBezTo>
                  <a:pt x="9460057" y="461184"/>
                  <a:pt x="9453495" y="461729"/>
                  <a:pt x="9448038" y="459733"/>
                </a:cubicBezTo>
                <a:lnTo>
                  <a:pt x="9396821" y="455795"/>
                </a:lnTo>
                <a:lnTo>
                  <a:pt x="9392197" y="459796"/>
                </a:lnTo>
                <a:lnTo>
                  <a:pt x="9347994" y="464462"/>
                </a:lnTo>
                <a:cubicBezTo>
                  <a:pt x="9347959" y="465155"/>
                  <a:pt x="9347925" y="465846"/>
                  <a:pt x="9347889" y="466539"/>
                </a:cubicBezTo>
                <a:cubicBezTo>
                  <a:pt x="9346648" y="471307"/>
                  <a:pt x="9343831" y="475025"/>
                  <a:pt x="9337639" y="476654"/>
                </a:cubicBezTo>
                <a:cubicBezTo>
                  <a:pt x="9354547" y="503661"/>
                  <a:pt x="9307720" y="510631"/>
                  <a:pt x="9287964" y="513052"/>
                </a:cubicBezTo>
                <a:cubicBezTo>
                  <a:pt x="9269905" y="526173"/>
                  <a:pt x="9245386" y="544358"/>
                  <a:pt x="9229283" y="555377"/>
                </a:cubicBezTo>
                <a:lnTo>
                  <a:pt x="9220274" y="557502"/>
                </a:lnTo>
                <a:cubicBezTo>
                  <a:pt x="9220250" y="557668"/>
                  <a:pt x="9220226" y="557835"/>
                  <a:pt x="9220202" y="558001"/>
                </a:cubicBezTo>
                <a:cubicBezTo>
                  <a:pt x="9218468" y="559434"/>
                  <a:pt x="9215591" y="560497"/>
                  <a:pt x="9210908" y="561147"/>
                </a:cubicBezTo>
                <a:lnTo>
                  <a:pt x="9186374" y="565502"/>
                </a:lnTo>
                <a:lnTo>
                  <a:pt x="9181058" y="569943"/>
                </a:lnTo>
                <a:lnTo>
                  <a:pt x="9167549" y="584727"/>
                </a:lnTo>
                <a:lnTo>
                  <a:pt x="9149110" y="598906"/>
                </a:lnTo>
                <a:cubicBezTo>
                  <a:pt x="9133575" y="594395"/>
                  <a:pt x="9087390" y="636567"/>
                  <a:pt x="9078556" y="644039"/>
                </a:cubicBezTo>
                <a:lnTo>
                  <a:pt x="8996399" y="690055"/>
                </a:lnTo>
                <a:cubicBezTo>
                  <a:pt x="8913147" y="777045"/>
                  <a:pt x="8867993" y="772591"/>
                  <a:pt x="8803791" y="813860"/>
                </a:cubicBezTo>
                <a:cubicBezTo>
                  <a:pt x="8745270" y="819906"/>
                  <a:pt x="8690049" y="823612"/>
                  <a:pt x="8636202" y="848463"/>
                </a:cubicBezTo>
                <a:cubicBezTo>
                  <a:pt x="8594799" y="860014"/>
                  <a:pt x="8568613" y="864779"/>
                  <a:pt x="8555372" y="883171"/>
                </a:cubicBezTo>
                <a:lnTo>
                  <a:pt x="8507229" y="901665"/>
                </a:lnTo>
                <a:lnTo>
                  <a:pt x="8428473" y="927985"/>
                </a:lnTo>
                <a:cubicBezTo>
                  <a:pt x="8428287" y="929817"/>
                  <a:pt x="8428100" y="931648"/>
                  <a:pt x="8427914" y="933480"/>
                </a:cubicBezTo>
                <a:lnTo>
                  <a:pt x="8420327" y="941984"/>
                </a:lnTo>
                <a:lnTo>
                  <a:pt x="8394729" y="948347"/>
                </a:lnTo>
                <a:lnTo>
                  <a:pt x="8380548" y="987916"/>
                </a:lnTo>
                <a:lnTo>
                  <a:pt x="8375330" y="965444"/>
                </a:lnTo>
                <a:cubicBezTo>
                  <a:pt x="8372375" y="964202"/>
                  <a:pt x="8344433" y="977378"/>
                  <a:pt x="8340796" y="980522"/>
                </a:cubicBezTo>
                <a:cubicBezTo>
                  <a:pt x="8328292" y="982128"/>
                  <a:pt x="8319237" y="991089"/>
                  <a:pt x="8304438" y="996739"/>
                </a:cubicBezTo>
                <a:cubicBezTo>
                  <a:pt x="8297193" y="1005683"/>
                  <a:pt x="8289328" y="1014568"/>
                  <a:pt x="8280929" y="1023089"/>
                </a:cubicBezTo>
                <a:lnTo>
                  <a:pt x="8275760" y="1027772"/>
                </a:lnTo>
                <a:lnTo>
                  <a:pt x="8275478" y="1027605"/>
                </a:lnTo>
                <a:cubicBezTo>
                  <a:pt x="8273970" y="1028076"/>
                  <a:pt x="8251461" y="1029408"/>
                  <a:pt x="8249003" y="1032033"/>
                </a:cubicBezTo>
                <a:lnTo>
                  <a:pt x="8203836" y="1037347"/>
                </a:lnTo>
                <a:cubicBezTo>
                  <a:pt x="8172789" y="1049890"/>
                  <a:pt x="8148166" y="1034625"/>
                  <a:pt x="8122936" y="1063113"/>
                </a:cubicBezTo>
                <a:cubicBezTo>
                  <a:pt x="8093850" y="1074757"/>
                  <a:pt x="8066781" y="1075350"/>
                  <a:pt x="8043658" y="1092746"/>
                </a:cubicBezTo>
                <a:cubicBezTo>
                  <a:pt x="8032157" y="1089174"/>
                  <a:pt x="8022145" y="1089998"/>
                  <a:pt x="8015351" y="1105478"/>
                </a:cubicBezTo>
                <a:cubicBezTo>
                  <a:pt x="7987544" y="1113006"/>
                  <a:pt x="7977708" y="1099152"/>
                  <a:pt x="7963145" y="1119346"/>
                </a:cubicBezTo>
                <a:cubicBezTo>
                  <a:pt x="7942622" y="1098880"/>
                  <a:pt x="7943760" y="1109516"/>
                  <a:pt x="7938145" y="1120225"/>
                </a:cubicBezTo>
                <a:lnTo>
                  <a:pt x="7937238" y="1121204"/>
                </a:lnTo>
                <a:lnTo>
                  <a:pt x="7934398" y="1118240"/>
                </a:lnTo>
                <a:lnTo>
                  <a:pt x="7918248" y="1124371"/>
                </a:lnTo>
                <a:lnTo>
                  <a:pt x="7914119" y="1127653"/>
                </a:lnTo>
                <a:cubicBezTo>
                  <a:pt x="7911201" y="1129547"/>
                  <a:pt x="7909169" y="1130331"/>
                  <a:pt x="7907658" y="1130350"/>
                </a:cubicBezTo>
                <a:lnTo>
                  <a:pt x="7907434" y="1130103"/>
                </a:lnTo>
                <a:lnTo>
                  <a:pt x="7901508" y="1133245"/>
                </a:lnTo>
                <a:cubicBezTo>
                  <a:pt x="7891644" y="1139271"/>
                  <a:pt x="7882185" y="1145815"/>
                  <a:pt x="7873287" y="1152609"/>
                </a:cubicBezTo>
                <a:cubicBezTo>
                  <a:pt x="7864672" y="1141906"/>
                  <a:pt x="7845199" y="1159242"/>
                  <a:pt x="7834833" y="1153868"/>
                </a:cubicBezTo>
                <a:lnTo>
                  <a:pt x="7828661" y="1139994"/>
                </a:lnTo>
                <a:lnTo>
                  <a:pt x="7823966" y="1143178"/>
                </a:lnTo>
                <a:lnTo>
                  <a:pt x="7815078" y="1151776"/>
                </a:lnTo>
                <a:cubicBezTo>
                  <a:pt x="7813692" y="1152943"/>
                  <a:pt x="7812687" y="1153116"/>
                  <a:pt x="7812026" y="1151522"/>
                </a:cubicBezTo>
                <a:cubicBezTo>
                  <a:pt x="7806555" y="1153054"/>
                  <a:pt x="7788673" y="1159989"/>
                  <a:pt x="7782249" y="1160970"/>
                </a:cubicBezTo>
                <a:lnTo>
                  <a:pt x="7773476" y="1157414"/>
                </a:lnTo>
                <a:lnTo>
                  <a:pt x="7769600" y="1157365"/>
                </a:lnTo>
                <a:lnTo>
                  <a:pt x="7752631" y="1172815"/>
                </a:lnTo>
                <a:lnTo>
                  <a:pt x="7739392" y="1192062"/>
                </a:lnTo>
                <a:lnTo>
                  <a:pt x="7677677" y="1216394"/>
                </a:lnTo>
                <a:lnTo>
                  <a:pt x="7586920" y="1261888"/>
                </a:lnTo>
                <a:cubicBezTo>
                  <a:pt x="7556723" y="1298911"/>
                  <a:pt x="7489187" y="1284518"/>
                  <a:pt x="7486100" y="1292563"/>
                </a:cubicBezTo>
                <a:cubicBezTo>
                  <a:pt x="7454875" y="1308356"/>
                  <a:pt x="7453335" y="1326361"/>
                  <a:pt x="7411323" y="1340732"/>
                </a:cubicBezTo>
                <a:cubicBezTo>
                  <a:pt x="7372519" y="1390006"/>
                  <a:pt x="7288617" y="1403664"/>
                  <a:pt x="7240698" y="1438832"/>
                </a:cubicBezTo>
                <a:cubicBezTo>
                  <a:pt x="7206467" y="1417136"/>
                  <a:pt x="7227555" y="1441678"/>
                  <a:pt x="7197675" y="1447530"/>
                </a:cubicBezTo>
                <a:cubicBezTo>
                  <a:pt x="7211601" y="1474927"/>
                  <a:pt x="7159483" y="1444981"/>
                  <a:pt x="7164788" y="1480293"/>
                </a:cubicBezTo>
                <a:cubicBezTo>
                  <a:pt x="7159184" y="1480240"/>
                  <a:pt x="7153584" y="1479075"/>
                  <a:pt x="7147929" y="1477641"/>
                </a:cubicBezTo>
                <a:lnTo>
                  <a:pt x="7144965" y="1476908"/>
                </a:lnTo>
                <a:lnTo>
                  <a:pt x="7134299" y="1479969"/>
                </a:lnTo>
                <a:lnTo>
                  <a:pt x="7129809" y="1473339"/>
                </a:lnTo>
                <a:lnTo>
                  <a:pt x="7112688" y="1472575"/>
                </a:lnTo>
                <a:cubicBezTo>
                  <a:pt x="7106506" y="1473449"/>
                  <a:pt x="7100123" y="1475741"/>
                  <a:pt x="7093470" y="1480300"/>
                </a:cubicBezTo>
                <a:cubicBezTo>
                  <a:pt x="7079039" y="1501274"/>
                  <a:pt x="7048991" y="1495718"/>
                  <a:pt x="7025034" y="1506934"/>
                </a:cubicBezTo>
                <a:lnTo>
                  <a:pt x="7014783" y="1515868"/>
                </a:lnTo>
                <a:lnTo>
                  <a:pt x="6979706" y="1523511"/>
                </a:lnTo>
                <a:lnTo>
                  <a:pt x="6977890" y="1525793"/>
                </a:lnTo>
                <a:cubicBezTo>
                  <a:pt x="6971996" y="1527914"/>
                  <a:pt x="6959488" y="1529941"/>
                  <a:pt x="6944339" y="1536237"/>
                </a:cubicBezTo>
                <a:lnTo>
                  <a:pt x="6886996" y="1563569"/>
                </a:lnTo>
                <a:lnTo>
                  <a:pt x="6874510" y="1558469"/>
                </a:lnTo>
                <a:lnTo>
                  <a:pt x="6871943" y="1554651"/>
                </a:lnTo>
                <a:lnTo>
                  <a:pt x="6856174" y="1562024"/>
                </a:lnTo>
                <a:lnTo>
                  <a:pt x="6842321" y="1560554"/>
                </a:lnTo>
                <a:lnTo>
                  <a:pt x="6832713" y="1569357"/>
                </a:lnTo>
                <a:lnTo>
                  <a:pt x="6816351" y="1571495"/>
                </a:lnTo>
                <a:cubicBezTo>
                  <a:pt x="6810216" y="1571510"/>
                  <a:pt x="6803310" y="1571324"/>
                  <a:pt x="6795800" y="1572010"/>
                </a:cubicBezTo>
                <a:lnTo>
                  <a:pt x="6777546" y="1568661"/>
                </a:lnTo>
                <a:lnTo>
                  <a:pt x="6751528" y="1574143"/>
                </a:lnTo>
                <a:cubicBezTo>
                  <a:pt x="6731455" y="1578562"/>
                  <a:pt x="6712054" y="1582098"/>
                  <a:pt x="6691966" y="1582255"/>
                </a:cubicBezTo>
                <a:cubicBezTo>
                  <a:pt x="6677921" y="1590738"/>
                  <a:pt x="6663787" y="1595441"/>
                  <a:pt x="6646941" y="1588471"/>
                </a:cubicBezTo>
                <a:cubicBezTo>
                  <a:pt x="6605135" y="1597971"/>
                  <a:pt x="6598373" y="1612583"/>
                  <a:pt x="6568576" y="1606488"/>
                </a:cubicBezTo>
                <a:cubicBezTo>
                  <a:pt x="6562510" y="1614734"/>
                  <a:pt x="6558067" y="1619360"/>
                  <a:pt x="6554358" y="1621701"/>
                </a:cubicBezTo>
                <a:cubicBezTo>
                  <a:pt x="6543227" y="1628727"/>
                  <a:pt x="6538724" y="1615196"/>
                  <a:pt x="6516968" y="1617195"/>
                </a:cubicBezTo>
                <a:cubicBezTo>
                  <a:pt x="6493173" y="1617368"/>
                  <a:pt x="6528193" y="1598652"/>
                  <a:pt x="6506479" y="1602227"/>
                </a:cubicBezTo>
                <a:cubicBezTo>
                  <a:pt x="6486674" y="1613929"/>
                  <a:pt x="6478484" y="1593997"/>
                  <a:pt x="6458436" y="1607332"/>
                </a:cubicBezTo>
                <a:cubicBezTo>
                  <a:pt x="6471168" y="1620800"/>
                  <a:pt x="6410323" y="1615478"/>
                  <a:pt x="6414786" y="1628815"/>
                </a:cubicBezTo>
                <a:cubicBezTo>
                  <a:pt x="6385942" y="1615041"/>
                  <a:pt x="6386569" y="1640238"/>
                  <a:pt x="6357085" y="1640846"/>
                </a:cubicBezTo>
                <a:cubicBezTo>
                  <a:pt x="6341163" y="1636809"/>
                  <a:pt x="6331497" y="1637754"/>
                  <a:pt x="6322636" y="1648213"/>
                </a:cubicBezTo>
                <a:cubicBezTo>
                  <a:pt x="6248448" y="1627802"/>
                  <a:pt x="6286748" y="1654976"/>
                  <a:pt x="6226172" y="1654676"/>
                </a:cubicBezTo>
                <a:lnTo>
                  <a:pt x="6221217" y="1654506"/>
                </a:lnTo>
                <a:lnTo>
                  <a:pt x="6204956" y="1664280"/>
                </a:lnTo>
                <a:cubicBezTo>
                  <a:pt x="6204728" y="1665114"/>
                  <a:pt x="6204498" y="1665947"/>
                  <a:pt x="6204270" y="1666782"/>
                </a:cubicBezTo>
                <a:lnTo>
                  <a:pt x="6143810" y="1661963"/>
                </a:lnTo>
                <a:lnTo>
                  <a:pt x="6136560" y="1665728"/>
                </a:lnTo>
                <a:lnTo>
                  <a:pt x="6096155" y="1656951"/>
                </a:lnTo>
                <a:lnTo>
                  <a:pt x="6075812" y="1655422"/>
                </a:lnTo>
                <a:lnTo>
                  <a:pt x="6039495" y="1649680"/>
                </a:lnTo>
                <a:lnTo>
                  <a:pt x="6036523" y="1652121"/>
                </a:lnTo>
                <a:lnTo>
                  <a:pt x="6029328" y="1649904"/>
                </a:lnTo>
                <a:lnTo>
                  <a:pt x="6024075" y="1652779"/>
                </a:lnTo>
                <a:lnTo>
                  <a:pt x="6018085" y="1652030"/>
                </a:lnTo>
                <a:cubicBezTo>
                  <a:pt x="6006658" y="1653831"/>
                  <a:pt x="5968194" y="1662035"/>
                  <a:pt x="5955513" y="1663584"/>
                </a:cubicBezTo>
                <a:lnTo>
                  <a:pt x="5941996" y="1661326"/>
                </a:lnTo>
                <a:lnTo>
                  <a:pt x="5931789" y="1669915"/>
                </a:lnTo>
                <a:lnTo>
                  <a:pt x="5888686" y="1672175"/>
                </a:lnTo>
                <a:lnTo>
                  <a:pt x="5873794" y="1665454"/>
                </a:lnTo>
                <a:lnTo>
                  <a:pt x="5860022" y="1660635"/>
                </a:lnTo>
                <a:lnTo>
                  <a:pt x="5858237" y="1660649"/>
                </a:lnTo>
                <a:lnTo>
                  <a:pt x="5840319" y="1660798"/>
                </a:lnTo>
                <a:lnTo>
                  <a:pt x="5806984" y="1661075"/>
                </a:lnTo>
                <a:cubicBezTo>
                  <a:pt x="5785708" y="1661533"/>
                  <a:pt x="5764126" y="1662974"/>
                  <a:pt x="5742351" y="1667489"/>
                </a:cubicBezTo>
                <a:cubicBezTo>
                  <a:pt x="5659069" y="1645168"/>
                  <a:pt x="5615134" y="1706361"/>
                  <a:pt x="5521171" y="1671626"/>
                </a:cubicBezTo>
                <a:cubicBezTo>
                  <a:pt x="5491803" y="1671296"/>
                  <a:pt x="5498089" y="1662666"/>
                  <a:pt x="5457384" y="1683952"/>
                </a:cubicBezTo>
                <a:cubicBezTo>
                  <a:pt x="5356959" y="1699287"/>
                  <a:pt x="5078905" y="1774579"/>
                  <a:pt x="4950070" y="1748401"/>
                </a:cubicBezTo>
                <a:cubicBezTo>
                  <a:pt x="4918276" y="1752255"/>
                  <a:pt x="4891043" y="1756936"/>
                  <a:pt x="4872172" y="1757222"/>
                </a:cubicBezTo>
                <a:lnTo>
                  <a:pt x="4809524" y="1761033"/>
                </a:lnTo>
                <a:cubicBezTo>
                  <a:pt x="4791324" y="1772975"/>
                  <a:pt x="4777258" y="1754591"/>
                  <a:pt x="4759058" y="1766533"/>
                </a:cubicBezTo>
                <a:cubicBezTo>
                  <a:pt x="4747481" y="1770744"/>
                  <a:pt x="4734604" y="1772921"/>
                  <a:pt x="4719749" y="1771811"/>
                </a:cubicBezTo>
                <a:cubicBezTo>
                  <a:pt x="4671168" y="1780243"/>
                  <a:pt x="4634134" y="1775931"/>
                  <a:pt x="4568686" y="1786141"/>
                </a:cubicBezTo>
                <a:cubicBezTo>
                  <a:pt x="4544667" y="1777910"/>
                  <a:pt x="4432547" y="1778168"/>
                  <a:pt x="4418751" y="1796932"/>
                </a:cubicBezTo>
                <a:cubicBezTo>
                  <a:pt x="4403360" y="1801488"/>
                  <a:pt x="4385278" y="1795746"/>
                  <a:pt x="4378377" y="1815528"/>
                </a:cubicBezTo>
                <a:cubicBezTo>
                  <a:pt x="4366870" y="1839461"/>
                  <a:pt x="4337372" y="1814003"/>
                  <a:pt x="4320575" y="1832722"/>
                </a:cubicBezTo>
                <a:cubicBezTo>
                  <a:pt x="4277898" y="1857053"/>
                  <a:pt x="4243945" y="1846759"/>
                  <a:pt x="4211935" y="1860177"/>
                </a:cubicBezTo>
                <a:cubicBezTo>
                  <a:pt x="4181519" y="1859584"/>
                  <a:pt x="4171342" y="1859762"/>
                  <a:pt x="4101228" y="1868717"/>
                </a:cubicBezTo>
                <a:cubicBezTo>
                  <a:pt x="4080159" y="1876188"/>
                  <a:pt x="4039427" y="1877381"/>
                  <a:pt x="3973223" y="1881015"/>
                </a:cubicBezTo>
                <a:cubicBezTo>
                  <a:pt x="3971330" y="1884974"/>
                  <a:pt x="3952843" y="1879225"/>
                  <a:pt x="3900992" y="1880603"/>
                </a:cubicBezTo>
                <a:cubicBezTo>
                  <a:pt x="3849141" y="1881981"/>
                  <a:pt x="3740060" y="1895686"/>
                  <a:pt x="3662119" y="1889285"/>
                </a:cubicBezTo>
                <a:cubicBezTo>
                  <a:pt x="3565155" y="1881322"/>
                  <a:pt x="3613412" y="1915150"/>
                  <a:pt x="3496919" y="1873180"/>
                </a:cubicBezTo>
                <a:cubicBezTo>
                  <a:pt x="3488062" y="1895719"/>
                  <a:pt x="3474293" y="1876288"/>
                  <a:pt x="3449433" y="1889681"/>
                </a:cubicBezTo>
                <a:cubicBezTo>
                  <a:pt x="3406553" y="1891629"/>
                  <a:pt x="3413217" y="1897797"/>
                  <a:pt x="3369766" y="1916653"/>
                </a:cubicBezTo>
                <a:cubicBezTo>
                  <a:pt x="3338805" y="1929531"/>
                  <a:pt x="3289487" y="1928617"/>
                  <a:pt x="3269672" y="1938036"/>
                </a:cubicBezTo>
                <a:lnTo>
                  <a:pt x="3224897" y="1943733"/>
                </a:lnTo>
                <a:cubicBezTo>
                  <a:pt x="3188693" y="1949271"/>
                  <a:pt x="3178540" y="1909145"/>
                  <a:pt x="3161463" y="1946591"/>
                </a:cubicBezTo>
                <a:lnTo>
                  <a:pt x="3112044" y="1935614"/>
                </a:lnTo>
                <a:lnTo>
                  <a:pt x="3069716" y="1930463"/>
                </a:lnTo>
                <a:cubicBezTo>
                  <a:pt x="3049937" y="1924285"/>
                  <a:pt x="3047816" y="1925644"/>
                  <a:pt x="3005773" y="1915878"/>
                </a:cubicBezTo>
                <a:cubicBezTo>
                  <a:pt x="2978838" y="1921092"/>
                  <a:pt x="2967972" y="1927319"/>
                  <a:pt x="2897201" y="1926772"/>
                </a:cubicBezTo>
                <a:lnTo>
                  <a:pt x="2783891" y="1931749"/>
                </a:lnTo>
                <a:cubicBezTo>
                  <a:pt x="2753098" y="1932794"/>
                  <a:pt x="2731621" y="1915151"/>
                  <a:pt x="2712447" y="1933044"/>
                </a:cubicBezTo>
                <a:cubicBezTo>
                  <a:pt x="2621923" y="1990472"/>
                  <a:pt x="2637976" y="1949546"/>
                  <a:pt x="2560151" y="1963609"/>
                </a:cubicBezTo>
                <a:cubicBezTo>
                  <a:pt x="2472084" y="1973456"/>
                  <a:pt x="2423631" y="1962133"/>
                  <a:pt x="2367221" y="1971884"/>
                </a:cubicBezTo>
                <a:cubicBezTo>
                  <a:pt x="2355331" y="1950582"/>
                  <a:pt x="2295649" y="1950006"/>
                  <a:pt x="2272130" y="1961162"/>
                </a:cubicBezTo>
                <a:cubicBezTo>
                  <a:pt x="2229336" y="1964326"/>
                  <a:pt x="2232627" y="1943953"/>
                  <a:pt x="2189404" y="1978172"/>
                </a:cubicBezTo>
                <a:cubicBezTo>
                  <a:pt x="2153824" y="1968017"/>
                  <a:pt x="2114605" y="1969166"/>
                  <a:pt x="2077704" y="1965002"/>
                </a:cubicBezTo>
                <a:cubicBezTo>
                  <a:pt x="2053064" y="1962036"/>
                  <a:pt x="2051584" y="1971011"/>
                  <a:pt x="2033299" y="1969042"/>
                </a:cubicBezTo>
                <a:cubicBezTo>
                  <a:pt x="2015014" y="1967073"/>
                  <a:pt x="1998956" y="1958903"/>
                  <a:pt x="1967996" y="1953187"/>
                </a:cubicBezTo>
                <a:cubicBezTo>
                  <a:pt x="1924117" y="1970917"/>
                  <a:pt x="1915668" y="1940297"/>
                  <a:pt x="1855805" y="1926082"/>
                </a:cubicBezTo>
                <a:cubicBezTo>
                  <a:pt x="1830663" y="1943732"/>
                  <a:pt x="1810564" y="1935694"/>
                  <a:pt x="1790957" y="1919460"/>
                </a:cubicBezTo>
                <a:cubicBezTo>
                  <a:pt x="1732588" y="1924884"/>
                  <a:pt x="1679506" y="1900619"/>
                  <a:pt x="1613978" y="1891581"/>
                </a:cubicBezTo>
                <a:cubicBezTo>
                  <a:pt x="1542961" y="1912227"/>
                  <a:pt x="1506863" y="1865666"/>
                  <a:pt x="1436831" y="1856201"/>
                </a:cubicBezTo>
                <a:cubicBezTo>
                  <a:pt x="1409149" y="1862955"/>
                  <a:pt x="1416370" y="1829853"/>
                  <a:pt x="1357365" y="1832140"/>
                </a:cubicBezTo>
                <a:cubicBezTo>
                  <a:pt x="1285880" y="1811785"/>
                  <a:pt x="1273193" y="1786872"/>
                  <a:pt x="1232341" y="1785942"/>
                </a:cubicBezTo>
                <a:cubicBezTo>
                  <a:pt x="1223903" y="1792798"/>
                  <a:pt x="1160576" y="1793911"/>
                  <a:pt x="1162595" y="1784330"/>
                </a:cubicBezTo>
                <a:cubicBezTo>
                  <a:pt x="1153167" y="1787110"/>
                  <a:pt x="1122206" y="1805077"/>
                  <a:pt x="1120257" y="1789615"/>
                </a:cubicBezTo>
                <a:cubicBezTo>
                  <a:pt x="1073149" y="1786750"/>
                  <a:pt x="1034361" y="1768718"/>
                  <a:pt x="991903" y="1786741"/>
                </a:cubicBezTo>
                <a:cubicBezTo>
                  <a:pt x="966383" y="1781126"/>
                  <a:pt x="949501" y="1800915"/>
                  <a:pt x="883960" y="1809389"/>
                </a:cubicBezTo>
                <a:cubicBezTo>
                  <a:pt x="836064" y="1808194"/>
                  <a:pt x="826980" y="1826610"/>
                  <a:pt x="766531" y="1805053"/>
                </a:cubicBezTo>
                <a:cubicBezTo>
                  <a:pt x="732778" y="1801141"/>
                  <a:pt x="694055" y="1787044"/>
                  <a:pt x="669779" y="1800537"/>
                </a:cubicBezTo>
                <a:cubicBezTo>
                  <a:pt x="645252" y="1794709"/>
                  <a:pt x="563495" y="1813232"/>
                  <a:pt x="523898" y="1811085"/>
                </a:cubicBezTo>
                <a:cubicBezTo>
                  <a:pt x="457555" y="1798530"/>
                  <a:pt x="395227" y="1824052"/>
                  <a:pt x="360251" y="1830735"/>
                </a:cubicBezTo>
                <a:cubicBezTo>
                  <a:pt x="313564" y="1825583"/>
                  <a:pt x="298281" y="1811622"/>
                  <a:pt x="255207" y="1818275"/>
                </a:cubicBezTo>
                <a:cubicBezTo>
                  <a:pt x="206572" y="1839769"/>
                  <a:pt x="160277" y="1836800"/>
                  <a:pt x="101803" y="1870647"/>
                </a:cubicBezTo>
                <a:cubicBezTo>
                  <a:pt x="85849" y="1910002"/>
                  <a:pt x="27997" y="1845258"/>
                  <a:pt x="25397" y="1888443"/>
                </a:cubicBezTo>
                <a:cubicBezTo>
                  <a:pt x="19096" y="1881154"/>
                  <a:pt x="11260" y="1878398"/>
                  <a:pt x="2370" y="1878311"/>
                </a:cubicBezTo>
                <a:lnTo>
                  <a:pt x="0" y="1878785"/>
                </a:lnTo>
                <a:lnTo>
                  <a:pt x="0" y="0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199B334-DEA6-0142-42FE-78C65B95A7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7034" y="609597"/>
            <a:ext cx="9392421" cy="1330841"/>
          </a:xfrm>
        </p:spPr>
        <p:txBody>
          <a:bodyPr>
            <a:normAutofit/>
          </a:bodyPr>
          <a:lstStyle/>
          <a:p>
            <a:r>
              <a:rPr lang="en-GB" b="1" dirty="0"/>
              <a:t>Ageing and LGBT+: Trans 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91062F-8784-34A3-9D24-75CC455303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37034" y="2198362"/>
            <a:ext cx="4958966" cy="3917773"/>
          </a:xfrm>
        </p:spPr>
        <p:txBody>
          <a:bodyPr>
            <a:normAutofit/>
          </a:bodyPr>
          <a:lstStyle/>
          <a:p>
            <a:r>
              <a:rPr lang="en-GB" sz="2000"/>
              <a:t>Many trans people only transition in later life </a:t>
            </a:r>
          </a:p>
          <a:p>
            <a:r>
              <a:rPr lang="en-GB" sz="2000"/>
              <a:t>Worries about not being able to access care that is ‘trans-friendly’</a:t>
            </a:r>
          </a:p>
          <a:p>
            <a:r>
              <a:rPr lang="en-GB" sz="2000"/>
              <a:t>Worries about the long-term impact of hormones and surgery </a:t>
            </a:r>
          </a:p>
          <a:p>
            <a:pPr marL="0" marR="0" lvl="0" indent="0" defTabSz="914400" rtl="0" eaLnBrk="1" fontAlgn="auto" latinLnBrk="0" hangingPunct="1"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2000" b="0" i="1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Hidden Figures: LGBT Health Inequalities in the UK </a:t>
            </a:r>
            <a:r>
              <a:rPr kumimoji="0" lang="en-GB" sz="20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LGBT Foundation 2018</a:t>
            </a:r>
          </a:p>
          <a:p>
            <a:pPr marL="0" marR="0" lvl="0" indent="0" defTabSz="914400" rtl="0" eaLnBrk="1" fontAlgn="auto" latinLnBrk="0" hangingPunct="1"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2000" b="0" i="1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The Health And Wellbeing of LGBTQ+ People over 50 </a:t>
            </a:r>
            <a:r>
              <a:rPr kumimoji="0" lang="en-GB" sz="20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Opening Doors 2021</a:t>
            </a:r>
            <a:r>
              <a:rPr kumimoji="0" lang="en-GB" sz="2000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: many aging LGBT+ people are ageing well </a:t>
            </a:r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endParaRPr lang="en-GB" sz="2000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0F728E5C-CD5F-22DD-5AAA-44E9AE86BA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749747" y="2198362"/>
            <a:ext cx="4788505" cy="3040700"/>
          </a:xfrm>
          <a:prstGeom prst="rect">
            <a:avLst/>
          </a:prstGeom>
        </p:spPr>
      </p:pic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9A0D773F-7A7D-4DBB-9DEA-86BB8B8F4B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5381624" y="6209414"/>
            <a:ext cx="6810375" cy="648586"/>
          </a:xfrm>
          <a:custGeom>
            <a:avLst/>
            <a:gdLst>
              <a:gd name="connsiteX0" fmla="*/ 0 w 10753706"/>
              <a:gd name="connsiteY0" fmla="*/ 0 h 1027260"/>
              <a:gd name="connsiteX1" fmla="*/ 10753706 w 10753706"/>
              <a:gd name="connsiteY1" fmla="*/ 0 h 1027260"/>
              <a:gd name="connsiteX2" fmla="*/ 10748809 w 10753706"/>
              <a:gd name="connsiteY2" fmla="*/ 2522 h 1027260"/>
              <a:gd name="connsiteX3" fmla="*/ 10725330 w 10753706"/>
              <a:gd name="connsiteY3" fmla="*/ 11977 h 1027260"/>
              <a:gd name="connsiteX4" fmla="*/ 10615423 w 10753706"/>
              <a:gd name="connsiteY4" fmla="*/ 52967 h 1027260"/>
              <a:gd name="connsiteX5" fmla="*/ 10533936 w 10753706"/>
              <a:gd name="connsiteY5" fmla="*/ 53095 h 1027260"/>
              <a:gd name="connsiteX6" fmla="*/ 10466876 w 10753706"/>
              <a:gd name="connsiteY6" fmla="*/ 45180 h 1027260"/>
              <a:gd name="connsiteX7" fmla="*/ 10355090 w 10753706"/>
              <a:gd name="connsiteY7" fmla="*/ 89741 h 1027260"/>
              <a:gd name="connsiteX8" fmla="*/ 10087145 w 10753706"/>
              <a:gd name="connsiteY8" fmla="*/ 66115 h 1027260"/>
              <a:gd name="connsiteX9" fmla="*/ 10015902 w 10753706"/>
              <a:gd name="connsiteY9" fmla="*/ 76178 h 1027260"/>
              <a:gd name="connsiteX10" fmla="*/ 9806005 w 10753706"/>
              <a:gd name="connsiteY10" fmla="*/ 102435 h 1027260"/>
              <a:gd name="connsiteX11" fmla="*/ 9602583 w 10753706"/>
              <a:gd name="connsiteY11" fmla="*/ 179170 h 1027260"/>
              <a:gd name="connsiteX12" fmla="*/ 9469719 w 10753706"/>
              <a:gd name="connsiteY12" fmla="*/ 174721 h 1027260"/>
              <a:gd name="connsiteX13" fmla="*/ 9408692 w 10753706"/>
              <a:gd name="connsiteY13" fmla="*/ 189513 h 1027260"/>
              <a:gd name="connsiteX14" fmla="*/ 9364151 w 10753706"/>
              <a:gd name="connsiteY14" fmla="*/ 194072 h 1027260"/>
              <a:gd name="connsiteX15" fmla="*/ 9337751 w 10753706"/>
              <a:gd name="connsiteY15" fmla="*/ 197579 h 1027260"/>
              <a:gd name="connsiteX16" fmla="*/ 9297166 w 10753706"/>
              <a:gd name="connsiteY16" fmla="*/ 216558 h 1027260"/>
              <a:gd name="connsiteX17" fmla="*/ 9123859 w 10753706"/>
              <a:gd name="connsiteY17" fmla="*/ 237356 h 1027260"/>
              <a:gd name="connsiteX18" fmla="*/ 8950741 w 10753706"/>
              <a:gd name="connsiteY18" fmla="*/ 238020 h 1027260"/>
              <a:gd name="connsiteX19" fmla="*/ 8718236 w 10753706"/>
              <a:gd name="connsiteY19" fmla="*/ 303148 h 1027260"/>
              <a:gd name="connsiteX20" fmla="*/ 8694011 w 10753706"/>
              <a:gd name="connsiteY20" fmla="*/ 308812 h 1027260"/>
              <a:gd name="connsiteX21" fmla="*/ 8611976 w 10753706"/>
              <a:gd name="connsiteY21" fmla="*/ 324819 h 1027260"/>
              <a:gd name="connsiteX22" fmla="*/ 8562074 w 10753706"/>
              <a:gd name="connsiteY22" fmla="*/ 337971 h 1027260"/>
              <a:gd name="connsiteX23" fmla="*/ 8501724 w 10753706"/>
              <a:gd name="connsiteY23" fmla="*/ 360865 h 1027260"/>
              <a:gd name="connsiteX24" fmla="*/ 8504489 w 10753706"/>
              <a:gd name="connsiteY24" fmla="*/ 364790 h 1027260"/>
              <a:gd name="connsiteX25" fmla="*/ 8492774 w 10753706"/>
              <a:gd name="connsiteY25" fmla="*/ 366181 h 1027260"/>
              <a:gd name="connsiteX26" fmla="*/ 8466405 w 10753706"/>
              <a:gd name="connsiteY26" fmla="*/ 368724 h 1027260"/>
              <a:gd name="connsiteX27" fmla="*/ 8427069 w 10753706"/>
              <a:gd name="connsiteY27" fmla="*/ 387211 h 1027260"/>
              <a:gd name="connsiteX28" fmla="*/ 8387766 w 10753706"/>
              <a:gd name="connsiteY28" fmla="*/ 377161 h 1027260"/>
              <a:gd name="connsiteX29" fmla="*/ 8315874 w 10753706"/>
              <a:gd name="connsiteY29" fmla="*/ 395527 h 1027260"/>
              <a:gd name="connsiteX30" fmla="*/ 8274474 w 10753706"/>
              <a:gd name="connsiteY30" fmla="*/ 405112 h 1027260"/>
              <a:gd name="connsiteX31" fmla="*/ 8234664 w 10753706"/>
              <a:gd name="connsiteY31" fmla="*/ 410219 h 1027260"/>
              <a:gd name="connsiteX32" fmla="*/ 8211268 w 10753706"/>
              <a:gd name="connsiteY32" fmla="*/ 416791 h 1027260"/>
              <a:gd name="connsiteX33" fmla="*/ 8188615 w 10753706"/>
              <a:gd name="connsiteY33" fmla="*/ 421755 h 1027260"/>
              <a:gd name="connsiteX34" fmla="*/ 8179981 w 10753706"/>
              <a:gd name="connsiteY34" fmla="*/ 420402 h 1027260"/>
              <a:gd name="connsiteX35" fmla="*/ 8179307 w 10753706"/>
              <a:gd name="connsiteY35" fmla="*/ 422516 h 1027260"/>
              <a:gd name="connsiteX36" fmla="*/ 8147929 w 10753706"/>
              <a:gd name="connsiteY36" fmla="*/ 450302 h 1027260"/>
              <a:gd name="connsiteX37" fmla="*/ 8089136 w 10753706"/>
              <a:gd name="connsiteY37" fmla="*/ 465283 h 1027260"/>
              <a:gd name="connsiteX38" fmla="*/ 8049973 w 10753706"/>
              <a:gd name="connsiteY38" fmla="*/ 454121 h 1027260"/>
              <a:gd name="connsiteX39" fmla="*/ 7965913 w 10753706"/>
              <a:gd name="connsiteY39" fmla="*/ 464415 h 1027260"/>
              <a:gd name="connsiteX40" fmla="*/ 7945093 w 10753706"/>
              <a:gd name="connsiteY40" fmla="*/ 464798 h 1027260"/>
              <a:gd name="connsiteX41" fmla="*/ 7935335 w 10753706"/>
              <a:gd name="connsiteY41" fmla="*/ 462442 h 1027260"/>
              <a:gd name="connsiteX42" fmla="*/ 7904779 w 10753706"/>
              <a:gd name="connsiteY42" fmla="*/ 471429 h 1027260"/>
              <a:gd name="connsiteX43" fmla="*/ 7855604 w 10753706"/>
              <a:gd name="connsiteY43" fmla="*/ 480199 h 1027260"/>
              <a:gd name="connsiteX44" fmla="*/ 7832630 w 10753706"/>
              <a:gd name="connsiteY44" fmla="*/ 485371 h 1027260"/>
              <a:gd name="connsiteX45" fmla="*/ 7812438 w 10753706"/>
              <a:gd name="connsiteY45" fmla="*/ 485391 h 1027260"/>
              <a:gd name="connsiteX46" fmla="*/ 7701399 w 10753706"/>
              <a:gd name="connsiteY46" fmla="*/ 495197 h 1027260"/>
              <a:gd name="connsiteX47" fmla="*/ 7674778 w 10753706"/>
              <a:gd name="connsiteY47" fmla="*/ 494723 h 1027260"/>
              <a:gd name="connsiteX48" fmla="*/ 7660445 w 10753706"/>
              <a:gd name="connsiteY48" fmla="*/ 490194 h 1027260"/>
              <a:gd name="connsiteX49" fmla="*/ 7651781 w 10753706"/>
              <a:gd name="connsiteY49" fmla="*/ 493084 h 1027260"/>
              <a:gd name="connsiteX50" fmla="*/ 7584807 w 10753706"/>
              <a:gd name="connsiteY50" fmla="*/ 499490 h 1027260"/>
              <a:gd name="connsiteX51" fmla="*/ 7541324 w 10753706"/>
              <a:gd name="connsiteY51" fmla="*/ 504184 h 1027260"/>
              <a:gd name="connsiteX52" fmla="*/ 7541756 w 10753706"/>
              <a:gd name="connsiteY52" fmla="*/ 512184 h 1027260"/>
              <a:gd name="connsiteX53" fmla="*/ 7503906 w 10753706"/>
              <a:gd name="connsiteY53" fmla="*/ 518551 h 1027260"/>
              <a:gd name="connsiteX54" fmla="*/ 7460411 w 10753706"/>
              <a:gd name="connsiteY54" fmla="*/ 517415 h 1027260"/>
              <a:gd name="connsiteX55" fmla="*/ 7460116 w 10753706"/>
              <a:gd name="connsiteY55" fmla="*/ 517548 h 1027260"/>
              <a:gd name="connsiteX56" fmla="*/ 7297810 w 10753706"/>
              <a:gd name="connsiteY56" fmla="*/ 563947 h 1027260"/>
              <a:gd name="connsiteX57" fmla="*/ 6946388 w 10753706"/>
              <a:gd name="connsiteY57" fmla="*/ 665244 h 1027260"/>
              <a:gd name="connsiteX58" fmla="*/ 6741704 w 10753706"/>
              <a:gd name="connsiteY58" fmla="*/ 679365 h 1027260"/>
              <a:gd name="connsiteX59" fmla="*/ 6624680 w 10753706"/>
              <a:gd name="connsiteY59" fmla="*/ 677674 h 1027260"/>
              <a:gd name="connsiteX60" fmla="*/ 6605700 w 10753706"/>
              <a:gd name="connsiteY60" fmla="*/ 683566 h 1027260"/>
              <a:gd name="connsiteX61" fmla="*/ 6576922 w 10753706"/>
              <a:gd name="connsiteY61" fmla="*/ 683030 h 1027260"/>
              <a:gd name="connsiteX62" fmla="*/ 6405123 w 10753706"/>
              <a:gd name="connsiteY62" fmla="*/ 721946 h 1027260"/>
              <a:gd name="connsiteX63" fmla="*/ 6368938 w 10753706"/>
              <a:gd name="connsiteY63" fmla="*/ 717341 h 1027260"/>
              <a:gd name="connsiteX64" fmla="*/ 6295102 w 10753706"/>
              <a:gd name="connsiteY64" fmla="*/ 729508 h 1027260"/>
              <a:gd name="connsiteX65" fmla="*/ 6202084 w 10753706"/>
              <a:gd name="connsiteY65" fmla="*/ 767091 h 1027260"/>
              <a:gd name="connsiteX66" fmla="*/ 6067157 w 10753706"/>
              <a:gd name="connsiteY66" fmla="*/ 790339 h 1027260"/>
              <a:gd name="connsiteX67" fmla="*/ 6061443 w 10753706"/>
              <a:gd name="connsiteY67" fmla="*/ 796151 h 1027260"/>
              <a:gd name="connsiteX68" fmla="*/ 6051406 w 10753706"/>
              <a:gd name="connsiteY68" fmla="*/ 800684 h 1027260"/>
              <a:gd name="connsiteX69" fmla="*/ 6049097 w 10753706"/>
              <a:gd name="connsiteY69" fmla="*/ 800636 h 1027260"/>
              <a:gd name="connsiteX70" fmla="*/ 6034222 w 10753706"/>
              <a:gd name="connsiteY70" fmla="*/ 804110 h 1027260"/>
              <a:gd name="connsiteX71" fmla="*/ 6033121 w 10753706"/>
              <a:gd name="connsiteY71" fmla="*/ 806078 h 1027260"/>
              <a:gd name="connsiteX72" fmla="*/ 6023593 w 10753706"/>
              <a:gd name="connsiteY72" fmla="*/ 808842 h 1027260"/>
              <a:gd name="connsiteX73" fmla="*/ 6006639 w 10753706"/>
              <a:gd name="connsiteY73" fmla="*/ 815304 h 1027260"/>
              <a:gd name="connsiteX74" fmla="*/ 6001762 w 10753706"/>
              <a:gd name="connsiteY74" fmla="*/ 815557 h 1027260"/>
              <a:gd name="connsiteX75" fmla="*/ 5973534 w 10753706"/>
              <a:gd name="connsiteY75" fmla="*/ 823815 h 1027260"/>
              <a:gd name="connsiteX76" fmla="*/ 5972336 w 10753706"/>
              <a:gd name="connsiteY76" fmla="*/ 823476 h 1027260"/>
              <a:gd name="connsiteX77" fmla="*/ 5960841 w 10753706"/>
              <a:gd name="connsiteY77" fmla="*/ 823819 h 1027260"/>
              <a:gd name="connsiteX78" fmla="*/ 5940719 w 10753706"/>
              <a:gd name="connsiteY78" fmla="*/ 825514 h 1027260"/>
              <a:gd name="connsiteX79" fmla="*/ 5884298 w 10753706"/>
              <a:gd name="connsiteY79" fmla="*/ 823806 h 1027260"/>
              <a:gd name="connsiteX80" fmla="*/ 5854779 w 10753706"/>
              <a:gd name="connsiteY80" fmla="*/ 832365 h 1027260"/>
              <a:gd name="connsiteX81" fmla="*/ 5848382 w 10753706"/>
              <a:gd name="connsiteY81" fmla="*/ 833844 h 1027260"/>
              <a:gd name="connsiteX82" fmla="*/ 5848066 w 10753706"/>
              <a:gd name="connsiteY82" fmla="*/ 833772 h 1027260"/>
              <a:gd name="connsiteX83" fmla="*/ 5840944 w 10753706"/>
              <a:gd name="connsiteY83" fmla="*/ 835132 h 1027260"/>
              <a:gd name="connsiteX84" fmla="*/ 5836719 w 10753706"/>
              <a:gd name="connsiteY84" fmla="*/ 836539 h 1027260"/>
              <a:gd name="connsiteX85" fmla="*/ 5824311 w 10753706"/>
              <a:gd name="connsiteY85" fmla="*/ 839408 h 1027260"/>
              <a:gd name="connsiteX86" fmla="*/ 5818788 w 10753706"/>
              <a:gd name="connsiteY86" fmla="*/ 839727 h 1027260"/>
              <a:gd name="connsiteX87" fmla="*/ 5763953 w 10753706"/>
              <a:gd name="connsiteY87" fmla="*/ 834282 h 1027260"/>
              <a:gd name="connsiteX88" fmla="*/ 5667748 w 10753706"/>
              <a:gd name="connsiteY88" fmla="*/ 840211 h 1027260"/>
              <a:gd name="connsiteX89" fmla="*/ 5573108 w 10753706"/>
              <a:gd name="connsiteY89" fmla="*/ 847611 h 1027260"/>
              <a:gd name="connsiteX90" fmla="*/ 5539137 w 10753706"/>
              <a:gd name="connsiteY90" fmla="*/ 851033 h 1027260"/>
              <a:gd name="connsiteX91" fmla="*/ 5510651 w 10753706"/>
              <a:gd name="connsiteY91" fmla="*/ 844215 h 1027260"/>
              <a:gd name="connsiteX92" fmla="*/ 5457331 w 10753706"/>
              <a:gd name="connsiteY92" fmla="*/ 839159 h 1027260"/>
              <a:gd name="connsiteX93" fmla="*/ 5410613 w 10753706"/>
              <a:gd name="connsiteY93" fmla="*/ 834358 h 1027260"/>
              <a:gd name="connsiteX94" fmla="*/ 5370040 w 10753706"/>
              <a:gd name="connsiteY94" fmla="*/ 862127 h 1027260"/>
              <a:gd name="connsiteX95" fmla="*/ 5318778 w 10753706"/>
              <a:gd name="connsiteY95" fmla="*/ 855310 h 1027260"/>
              <a:gd name="connsiteX96" fmla="*/ 5298645 w 10753706"/>
              <a:gd name="connsiteY96" fmla="*/ 855171 h 1027260"/>
              <a:gd name="connsiteX97" fmla="*/ 5253828 w 10753706"/>
              <a:gd name="connsiteY97" fmla="*/ 859670 h 1027260"/>
              <a:gd name="connsiteX98" fmla="*/ 5216955 w 10753706"/>
              <a:gd name="connsiteY98" fmla="*/ 866245 h 1027260"/>
              <a:gd name="connsiteX99" fmla="*/ 5214344 w 10753706"/>
              <a:gd name="connsiteY99" fmla="*/ 868102 h 1027260"/>
              <a:gd name="connsiteX100" fmla="*/ 5195561 w 10753706"/>
              <a:gd name="connsiteY100" fmla="*/ 869949 h 1027260"/>
              <a:gd name="connsiteX101" fmla="*/ 5182555 w 10753706"/>
              <a:gd name="connsiteY101" fmla="*/ 873542 h 1027260"/>
              <a:gd name="connsiteX102" fmla="*/ 5172552 w 10753706"/>
              <a:gd name="connsiteY102" fmla="*/ 878801 h 1027260"/>
              <a:gd name="connsiteX103" fmla="*/ 5027993 w 10753706"/>
              <a:gd name="connsiteY103" fmla="*/ 889666 h 1027260"/>
              <a:gd name="connsiteX104" fmla="*/ 4939844 w 10753706"/>
              <a:gd name="connsiteY104" fmla="*/ 934802 h 1027260"/>
              <a:gd name="connsiteX105" fmla="*/ 4792576 w 10753706"/>
              <a:gd name="connsiteY105" fmla="*/ 934820 h 1027260"/>
              <a:gd name="connsiteX106" fmla="*/ 4602423 w 10753706"/>
              <a:gd name="connsiteY106" fmla="*/ 958063 h 1027260"/>
              <a:gd name="connsiteX107" fmla="*/ 4290656 w 10753706"/>
              <a:gd name="connsiteY107" fmla="*/ 969152 h 1027260"/>
              <a:gd name="connsiteX108" fmla="*/ 3952334 w 10753706"/>
              <a:gd name="connsiteY108" fmla="*/ 954043 h 1027260"/>
              <a:gd name="connsiteX109" fmla="*/ 3858560 w 10753706"/>
              <a:gd name="connsiteY109" fmla="*/ 948781 h 1027260"/>
              <a:gd name="connsiteX110" fmla="*/ 3846597 w 10753706"/>
              <a:gd name="connsiteY110" fmla="*/ 948382 h 1027260"/>
              <a:gd name="connsiteX111" fmla="*/ 3736044 w 10753706"/>
              <a:gd name="connsiteY111" fmla="*/ 947759 h 1027260"/>
              <a:gd name="connsiteX112" fmla="*/ 3713136 w 10753706"/>
              <a:gd name="connsiteY112" fmla="*/ 946963 h 1027260"/>
              <a:gd name="connsiteX113" fmla="*/ 3695939 w 10753706"/>
              <a:gd name="connsiteY113" fmla="*/ 943639 h 1027260"/>
              <a:gd name="connsiteX114" fmla="*/ 3694125 w 10753706"/>
              <a:gd name="connsiteY114" fmla="*/ 940567 h 1027260"/>
              <a:gd name="connsiteX115" fmla="*/ 3681925 w 10753706"/>
              <a:gd name="connsiteY115" fmla="*/ 939706 h 1027260"/>
              <a:gd name="connsiteX116" fmla="*/ 3679204 w 10753706"/>
              <a:gd name="connsiteY116" fmla="*/ 938926 h 1027260"/>
              <a:gd name="connsiteX117" fmla="*/ 3615656 w 10753706"/>
              <a:gd name="connsiteY117" fmla="*/ 940320 h 1027260"/>
              <a:gd name="connsiteX118" fmla="*/ 3567983 w 10753706"/>
              <a:gd name="connsiteY118" fmla="*/ 935596 h 1027260"/>
              <a:gd name="connsiteX119" fmla="*/ 3422423 w 10753706"/>
              <a:gd name="connsiteY119" fmla="*/ 932129 h 1027260"/>
              <a:gd name="connsiteX120" fmla="*/ 3310925 w 10753706"/>
              <a:gd name="connsiteY120" fmla="*/ 911072 h 1027260"/>
              <a:gd name="connsiteX121" fmla="*/ 3139421 w 10753706"/>
              <a:gd name="connsiteY121" fmla="*/ 934151 h 1027260"/>
              <a:gd name="connsiteX122" fmla="*/ 2996922 w 10753706"/>
              <a:gd name="connsiteY122" fmla="*/ 927537 h 1027260"/>
              <a:gd name="connsiteX123" fmla="*/ 2982785 w 10753706"/>
              <a:gd name="connsiteY123" fmla="*/ 931453 h 1027260"/>
              <a:gd name="connsiteX124" fmla="*/ 2967478 w 10753706"/>
              <a:gd name="connsiteY124" fmla="*/ 933397 h 1027260"/>
              <a:gd name="connsiteX125" fmla="*/ 2948552 w 10753706"/>
              <a:gd name="connsiteY125" fmla="*/ 932961 h 1027260"/>
              <a:gd name="connsiteX126" fmla="*/ 2944404 w 10753706"/>
              <a:gd name="connsiteY126" fmla="*/ 934452 h 1027260"/>
              <a:gd name="connsiteX127" fmla="*/ 2908608 w 10753706"/>
              <a:gd name="connsiteY127" fmla="*/ 937205 h 1027260"/>
              <a:gd name="connsiteX128" fmla="*/ 2904443 w 10753706"/>
              <a:gd name="connsiteY128" fmla="*/ 936455 h 1027260"/>
              <a:gd name="connsiteX129" fmla="*/ 2868935 w 10753706"/>
              <a:gd name="connsiteY129" fmla="*/ 938022 h 1027260"/>
              <a:gd name="connsiteX130" fmla="*/ 2868586 w 10753706"/>
              <a:gd name="connsiteY130" fmla="*/ 937487 h 1027260"/>
              <a:gd name="connsiteX131" fmla="*/ 2859191 w 10753706"/>
              <a:gd name="connsiteY131" fmla="*/ 935503 h 1027260"/>
              <a:gd name="connsiteX132" fmla="*/ 2840915 w 10753706"/>
              <a:gd name="connsiteY132" fmla="*/ 932977 h 1027260"/>
              <a:gd name="connsiteX133" fmla="*/ 2763509 w 10753706"/>
              <a:gd name="connsiteY133" fmla="*/ 921850 h 1027260"/>
              <a:gd name="connsiteX134" fmla="*/ 2756121 w 10753706"/>
              <a:gd name="connsiteY134" fmla="*/ 921864 h 1027260"/>
              <a:gd name="connsiteX135" fmla="*/ 2755998 w 10753706"/>
              <a:gd name="connsiteY135" fmla="*/ 921739 h 1027260"/>
              <a:gd name="connsiteX136" fmla="*/ 2748255 w 10753706"/>
              <a:gd name="connsiteY136" fmla="*/ 921505 h 1027260"/>
              <a:gd name="connsiteX137" fmla="*/ 2694601 w 10753706"/>
              <a:gd name="connsiteY137" fmla="*/ 915575 h 1027260"/>
              <a:gd name="connsiteX138" fmla="*/ 2635357 w 10753706"/>
              <a:gd name="connsiteY138" fmla="*/ 910976 h 1027260"/>
              <a:gd name="connsiteX139" fmla="*/ 2601047 w 10753706"/>
              <a:gd name="connsiteY139" fmla="*/ 910263 h 1027260"/>
              <a:gd name="connsiteX140" fmla="*/ 2507482 w 10753706"/>
              <a:gd name="connsiteY140" fmla="*/ 906211 h 1027260"/>
              <a:gd name="connsiteX141" fmla="*/ 2413884 w 10753706"/>
              <a:gd name="connsiteY141" fmla="*/ 900545 h 1027260"/>
              <a:gd name="connsiteX142" fmla="*/ 2368912 w 10753706"/>
              <a:gd name="connsiteY142" fmla="*/ 888755 h 1027260"/>
              <a:gd name="connsiteX143" fmla="*/ 2349490 w 10753706"/>
              <a:gd name="connsiteY143" fmla="*/ 889719 h 1027260"/>
              <a:gd name="connsiteX144" fmla="*/ 2344290 w 10753706"/>
              <a:gd name="connsiteY144" fmla="*/ 890584 h 1027260"/>
              <a:gd name="connsiteX145" fmla="*/ 2336488 w 10753706"/>
              <a:gd name="connsiteY145" fmla="*/ 891058 h 1027260"/>
              <a:gd name="connsiteX146" fmla="*/ 2329015 w 10753706"/>
              <a:gd name="connsiteY146" fmla="*/ 891627 h 1027260"/>
              <a:gd name="connsiteX147" fmla="*/ 2293898 w 10753706"/>
              <a:gd name="connsiteY147" fmla="*/ 896431 h 1027260"/>
              <a:gd name="connsiteX148" fmla="*/ 2243927 w 10753706"/>
              <a:gd name="connsiteY148" fmla="*/ 888076 h 1027260"/>
              <a:gd name="connsiteX149" fmla="*/ 2223920 w 10753706"/>
              <a:gd name="connsiteY149" fmla="*/ 887331 h 1027260"/>
              <a:gd name="connsiteX150" fmla="*/ 2213081 w 10753706"/>
              <a:gd name="connsiteY150" fmla="*/ 886302 h 1027260"/>
              <a:gd name="connsiteX151" fmla="*/ 2212307 w 10753706"/>
              <a:gd name="connsiteY151" fmla="*/ 885829 h 1027260"/>
              <a:gd name="connsiteX152" fmla="*/ 2152321 w 10753706"/>
              <a:gd name="connsiteY152" fmla="*/ 894418 h 1027260"/>
              <a:gd name="connsiteX153" fmla="*/ 2140985 w 10753706"/>
              <a:gd name="connsiteY153" fmla="*/ 895968 h 1027260"/>
              <a:gd name="connsiteX154" fmla="*/ 2121210 w 10753706"/>
              <a:gd name="connsiteY154" fmla="*/ 899354 h 1027260"/>
              <a:gd name="connsiteX155" fmla="*/ 2119146 w 10753706"/>
              <a:gd name="connsiteY155" fmla="*/ 899033 h 1027260"/>
              <a:gd name="connsiteX156" fmla="*/ 2105666 w 10753706"/>
              <a:gd name="connsiteY156" fmla="*/ 902240 h 1027260"/>
              <a:gd name="connsiteX157" fmla="*/ 2094924 w 10753706"/>
              <a:gd name="connsiteY157" fmla="*/ 907203 h 1027260"/>
              <a:gd name="connsiteX158" fmla="*/ 1949478 w 10753706"/>
              <a:gd name="connsiteY158" fmla="*/ 913748 h 1027260"/>
              <a:gd name="connsiteX159" fmla="*/ 1749684 w 10753706"/>
              <a:gd name="connsiteY159" fmla="*/ 942223 h 1027260"/>
              <a:gd name="connsiteX160" fmla="*/ 1585576 w 10753706"/>
              <a:gd name="connsiteY160" fmla="*/ 954170 h 1027260"/>
              <a:gd name="connsiteX161" fmla="*/ 1476250 w 10753706"/>
              <a:gd name="connsiteY161" fmla="*/ 950653 h 1027260"/>
              <a:gd name="connsiteX162" fmla="*/ 1433927 w 10753706"/>
              <a:gd name="connsiteY162" fmla="*/ 959926 h 1027260"/>
              <a:gd name="connsiteX163" fmla="*/ 1414893 w 10753706"/>
              <a:gd name="connsiteY163" fmla="*/ 957671 h 1027260"/>
              <a:gd name="connsiteX164" fmla="*/ 1411585 w 10753706"/>
              <a:gd name="connsiteY164" fmla="*/ 957179 h 1027260"/>
              <a:gd name="connsiteX165" fmla="*/ 1398896 w 10753706"/>
              <a:gd name="connsiteY165" fmla="*/ 957460 h 1027260"/>
              <a:gd name="connsiteX166" fmla="*/ 1394632 w 10753706"/>
              <a:gd name="connsiteY166" fmla="*/ 954725 h 1027260"/>
              <a:gd name="connsiteX167" fmla="*/ 1375043 w 10753706"/>
              <a:gd name="connsiteY167" fmla="*/ 953132 h 1027260"/>
              <a:gd name="connsiteX168" fmla="*/ 1351876 w 10753706"/>
              <a:gd name="connsiteY168" fmla="*/ 954436 h 1027260"/>
              <a:gd name="connsiteX169" fmla="*/ 1242676 w 10753706"/>
              <a:gd name="connsiteY169" fmla="*/ 963767 h 1027260"/>
              <a:gd name="connsiteX170" fmla="*/ 1205993 w 10753706"/>
              <a:gd name="connsiteY170" fmla="*/ 974080 h 1027260"/>
              <a:gd name="connsiteX171" fmla="*/ 1052221 w 10753706"/>
              <a:gd name="connsiteY171" fmla="*/ 963954 h 1027260"/>
              <a:gd name="connsiteX172" fmla="*/ 968270 w 10753706"/>
              <a:gd name="connsiteY172" fmla="*/ 964761 h 1027260"/>
              <a:gd name="connsiteX173" fmla="*/ 874493 w 10753706"/>
              <a:gd name="connsiteY173" fmla="*/ 998122 h 1027260"/>
              <a:gd name="connsiteX174" fmla="*/ 814411 w 10753706"/>
              <a:gd name="connsiteY174" fmla="*/ 1007391 h 1027260"/>
              <a:gd name="connsiteX175" fmla="*/ 688604 w 10753706"/>
              <a:gd name="connsiteY175" fmla="*/ 1015631 h 1027260"/>
              <a:gd name="connsiteX176" fmla="*/ 618171 w 10753706"/>
              <a:gd name="connsiteY176" fmla="*/ 1027260 h 1027260"/>
              <a:gd name="connsiteX177" fmla="*/ 570379 w 10753706"/>
              <a:gd name="connsiteY177" fmla="*/ 1023487 h 1027260"/>
              <a:gd name="connsiteX178" fmla="*/ 482519 w 10753706"/>
              <a:gd name="connsiteY178" fmla="*/ 1002108 h 1027260"/>
              <a:gd name="connsiteX179" fmla="*/ 475319 w 10753706"/>
              <a:gd name="connsiteY179" fmla="*/ 1009922 h 1027260"/>
              <a:gd name="connsiteX180" fmla="*/ 431104 w 10753706"/>
              <a:gd name="connsiteY180" fmla="*/ 1009317 h 1027260"/>
              <a:gd name="connsiteX181" fmla="*/ 363782 w 10753706"/>
              <a:gd name="connsiteY181" fmla="*/ 1007585 h 1027260"/>
              <a:gd name="connsiteX182" fmla="*/ 325533 w 10753706"/>
              <a:gd name="connsiteY182" fmla="*/ 1008502 h 1027260"/>
              <a:gd name="connsiteX183" fmla="*/ 220429 w 10753706"/>
              <a:gd name="connsiteY183" fmla="*/ 1008927 h 1027260"/>
              <a:gd name="connsiteX184" fmla="*/ 114676 w 10753706"/>
              <a:gd name="connsiteY184" fmla="*/ 1007765 h 1027260"/>
              <a:gd name="connsiteX185" fmla="*/ 13470 w 10753706"/>
              <a:gd name="connsiteY185" fmla="*/ 998544 h 1027260"/>
              <a:gd name="connsiteX186" fmla="*/ 0 w 10753706"/>
              <a:gd name="connsiteY186" fmla="*/ 997355 h 1027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</a:cxnLst>
            <a:rect l="l" t="t" r="r" b="b"/>
            <a:pathLst>
              <a:path w="10753706" h="1027260">
                <a:moveTo>
                  <a:pt x="0" y="0"/>
                </a:moveTo>
                <a:lnTo>
                  <a:pt x="10753706" y="0"/>
                </a:lnTo>
                <a:lnTo>
                  <a:pt x="10748809" y="2522"/>
                </a:lnTo>
                <a:cubicBezTo>
                  <a:pt x="10744031" y="4644"/>
                  <a:pt x="10737551" y="7204"/>
                  <a:pt x="10725330" y="11977"/>
                </a:cubicBezTo>
                <a:cubicBezTo>
                  <a:pt x="10700888" y="21523"/>
                  <a:pt x="10652058" y="39304"/>
                  <a:pt x="10615423" y="52967"/>
                </a:cubicBezTo>
                <a:cubicBezTo>
                  <a:pt x="10598524" y="49017"/>
                  <a:pt x="10550674" y="61360"/>
                  <a:pt x="10533936" y="53095"/>
                </a:cubicBezTo>
                <a:cubicBezTo>
                  <a:pt x="10519435" y="55674"/>
                  <a:pt x="10480156" y="49393"/>
                  <a:pt x="10466876" y="45180"/>
                </a:cubicBezTo>
                <a:cubicBezTo>
                  <a:pt x="10443145" y="68059"/>
                  <a:pt x="10382269" y="71294"/>
                  <a:pt x="10355090" y="89741"/>
                </a:cubicBezTo>
                <a:cubicBezTo>
                  <a:pt x="10286222" y="95376"/>
                  <a:pt x="10146285" y="63529"/>
                  <a:pt x="10087145" y="66115"/>
                </a:cubicBezTo>
                <a:cubicBezTo>
                  <a:pt x="10067575" y="79584"/>
                  <a:pt x="10043111" y="68921"/>
                  <a:pt x="10015902" y="76178"/>
                </a:cubicBezTo>
                <a:cubicBezTo>
                  <a:pt x="9952302" y="84628"/>
                  <a:pt x="9893286" y="103337"/>
                  <a:pt x="9806005" y="102435"/>
                </a:cubicBezTo>
                <a:cubicBezTo>
                  <a:pt x="9782247" y="141133"/>
                  <a:pt x="9674787" y="151643"/>
                  <a:pt x="9602583" y="179170"/>
                </a:cubicBezTo>
                <a:cubicBezTo>
                  <a:pt x="9557658" y="187584"/>
                  <a:pt x="9478290" y="154235"/>
                  <a:pt x="9469719" y="174721"/>
                </a:cubicBezTo>
                <a:cubicBezTo>
                  <a:pt x="9443779" y="165070"/>
                  <a:pt x="9431317" y="185692"/>
                  <a:pt x="9408692" y="189513"/>
                </a:cubicBezTo>
                <a:cubicBezTo>
                  <a:pt x="9387154" y="183843"/>
                  <a:pt x="9380475" y="191089"/>
                  <a:pt x="9364151" y="194072"/>
                </a:cubicBezTo>
                <a:cubicBezTo>
                  <a:pt x="9354686" y="190222"/>
                  <a:pt x="9340485" y="191782"/>
                  <a:pt x="9337751" y="197579"/>
                </a:cubicBezTo>
                <a:cubicBezTo>
                  <a:pt x="9349566" y="209270"/>
                  <a:pt x="9297468" y="207714"/>
                  <a:pt x="9297166" y="216558"/>
                </a:cubicBezTo>
                <a:cubicBezTo>
                  <a:pt x="9269057" y="220999"/>
                  <a:pt x="9139630" y="221783"/>
                  <a:pt x="9123859" y="237356"/>
                </a:cubicBezTo>
                <a:cubicBezTo>
                  <a:pt x="9068176" y="249209"/>
                  <a:pt x="8975349" y="235349"/>
                  <a:pt x="8950741" y="238020"/>
                </a:cubicBezTo>
                <a:cubicBezTo>
                  <a:pt x="8916265" y="215428"/>
                  <a:pt x="8822808" y="292026"/>
                  <a:pt x="8718236" y="303148"/>
                </a:cubicBezTo>
                <a:cubicBezTo>
                  <a:pt x="8703111" y="302060"/>
                  <a:pt x="8695551" y="302792"/>
                  <a:pt x="8694011" y="308812"/>
                </a:cubicBezTo>
                <a:cubicBezTo>
                  <a:pt x="8661810" y="312764"/>
                  <a:pt x="8637956" y="329628"/>
                  <a:pt x="8611976" y="324819"/>
                </a:cubicBezTo>
                <a:cubicBezTo>
                  <a:pt x="8621849" y="336388"/>
                  <a:pt x="8562809" y="325917"/>
                  <a:pt x="8562074" y="337971"/>
                </a:cubicBezTo>
                <a:cubicBezTo>
                  <a:pt x="8543699" y="343978"/>
                  <a:pt x="8511321" y="356396"/>
                  <a:pt x="8501724" y="360865"/>
                </a:cubicBezTo>
                <a:lnTo>
                  <a:pt x="8504489" y="364790"/>
                </a:lnTo>
                <a:lnTo>
                  <a:pt x="8492774" y="366181"/>
                </a:lnTo>
                <a:lnTo>
                  <a:pt x="8466405" y="368724"/>
                </a:lnTo>
                <a:cubicBezTo>
                  <a:pt x="8455454" y="372229"/>
                  <a:pt x="8440175" y="385805"/>
                  <a:pt x="8427069" y="387211"/>
                </a:cubicBezTo>
                <a:cubicBezTo>
                  <a:pt x="8400442" y="392215"/>
                  <a:pt x="8397079" y="382989"/>
                  <a:pt x="8387766" y="377161"/>
                </a:cubicBezTo>
                <a:cubicBezTo>
                  <a:pt x="8369233" y="378548"/>
                  <a:pt x="8334756" y="390869"/>
                  <a:pt x="8315874" y="395527"/>
                </a:cubicBezTo>
                <a:cubicBezTo>
                  <a:pt x="8306664" y="400500"/>
                  <a:pt x="8272845" y="393679"/>
                  <a:pt x="8274474" y="405112"/>
                </a:cubicBezTo>
                <a:cubicBezTo>
                  <a:pt x="8255483" y="406194"/>
                  <a:pt x="8244963" y="408376"/>
                  <a:pt x="8234664" y="410219"/>
                </a:cubicBezTo>
                <a:lnTo>
                  <a:pt x="8211268" y="416791"/>
                </a:lnTo>
                <a:cubicBezTo>
                  <a:pt x="8204720" y="419941"/>
                  <a:pt x="8197411" y="422004"/>
                  <a:pt x="8188615" y="421755"/>
                </a:cubicBezTo>
                <a:lnTo>
                  <a:pt x="8179981" y="420402"/>
                </a:lnTo>
                <a:lnTo>
                  <a:pt x="8179307" y="422516"/>
                </a:lnTo>
                <a:cubicBezTo>
                  <a:pt x="8179027" y="425797"/>
                  <a:pt x="8175790" y="448341"/>
                  <a:pt x="8147929" y="450302"/>
                </a:cubicBezTo>
                <a:cubicBezTo>
                  <a:pt x="8130300" y="457967"/>
                  <a:pt x="8114933" y="461015"/>
                  <a:pt x="8089136" y="465283"/>
                </a:cubicBezTo>
                <a:cubicBezTo>
                  <a:pt x="8072810" y="465920"/>
                  <a:pt x="8069376" y="451569"/>
                  <a:pt x="8049973" y="454121"/>
                </a:cubicBezTo>
                <a:cubicBezTo>
                  <a:pt x="7974508" y="471465"/>
                  <a:pt x="8006050" y="447139"/>
                  <a:pt x="7965913" y="464415"/>
                </a:cubicBezTo>
                <a:cubicBezTo>
                  <a:pt x="7958234" y="466025"/>
                  <a:pt x="7951405" y="465800"/>
                  <a:pt x="7945093" y="464798"/>
                </a:cubicBezTo>
                <a:lnTo>
                  <a:pt x="7935335" y="462442"/>
                </a:lnTo>
                <a:lnTo>
                  <a:pt x="7904779" y="471429"/>
                </a:lnTo>
                <a:cubicBezTo>
                  <a:pt x="7889387" y="474999"/>
                  <a:pt x="7872867" y="477951"/>
                  <a:pt x="7855604" y="480199"/>
                </a:cubicBezTo>
                <a:cubicBezTo>
                  <a:pt x="7850005" y="476378"/>
                  <a:pt x="7838628" y="483595"/>
                  <a:pt x="7832630" y="485371"/>
                </a:cubicBezTo>
                <a:cubicBezTo>
                  <a:pt x="7831473" y="482645"/>
                  <a:pt x="7816623" y="482661"/>
                  <a:pt x="7812438" y="485391"/>
                </a:cubicBezTo>
                <a:cubicBezTo>
                  <a:pt x="7709470" y="505049"/>
                  <a:pt x="7759426" y="473956"/>
                  <a:pt x="7701399" y="495197"/>
                </a:cubicBezTo>
                <a:cubicBezTo>
                  <a:pt x="7690986" y="496989"/>
                  <a:pt x="7682397" y="496365"/>
                  <a:pt x="7674778" y="494723"/>
                </a:cubicBezTo>
                <a:lnTo>
                  <a:pt x="7660445" y="490194"/>
                </a:lnTo>
                <a:lnTo>
                  <a:pt x="7651781" y="493084"/>
                </a:lnTo>
                <a:cubicBezTo>
                  <a:pt x="7616113" y="496548"/>
                  <a:pt x="7603273" y="491735"/>
                  <a:pt x="7584807" y="499490"/>
                </a:cubicBezTo>
                <a:cubicBezTo>
                  <a:pt x="7549256" y="490212"/>
                  <a:pt x="7563949" y="500167"/>
                  <a:pt x="7541324" y="504184"/>
                </a:cubicBezTo>
                <a:cubicBezTo>
                  <a:pt x="7523851" y="508307"/>
                  <a:pt x="7559546" y="509825"/>
                  <a:pt x="7541756" y="512184"/>
                </a:cubicBezTo>
                <a:cubicBezTo>
                  <a:pt x="7520963" y="510864"/>
                  <a:pt x="7525755" y="520497"/>
                  <a:pt x="7503906" y="518551"/>
                </a:cubicBezTo>
                <a:cubicBezTo>
                  <a:pt x="7505924" y="510774"/>
                  <a:pt x="7464361" y="523683"/>
                  <a:pt x="7460411" y="517415"/>
                </a:cubicBezTo>
                <a:lnTo>
                  <a:pt x="7460116" y="517548"/>
                </a:lnTo>
                <a:cubicBezTo>
                  <a:pt x="7447785" y="530928"/>
                  <a:pt x="7310141" y="550568"/>
                  <a:pt x="7297810" y="563947"/>
                </a:cubicBezTo>
                <a:cubicBezTo>
                  <a:pt x="7221791" y="605698"/>
                  <a:pt x="7039072" y="646008"/>
                  <a:pt x="6946388" y="665244"/>
                </a:cubicBezTo>
                <a:cubicBezTo>
                  <a:pt x="6853704" y="684480"/>
                  <a:pt x="6804875" y="677485"/>
                  <a:pt x="6741704" y="679365"/>
                </a:cubicBezTo>
                <a:lnTo>
                  <a:pt x="6624680" y="677674"/>
                </a:lnTo>
                <a:lnTo>
                  <a:pt x="6605700" y="683566"/>
                </a:lnTo>
                <a:cubicBezTo>
                  <a:pt x="6603309" y="685184"/>
                  <a:pt x="6599550" y="685647"/>
                  <a:pt x="6576922" y="683030"/>
                </a:cubicBezTo>
                <a:cubicBezTo>
                  <a:pt x="6527275" y="698355"/>
                  <a:pt x="6440981" y="702347"/>
                  <a:pt x="6405123" y="721946"/>
                </a:cubicBezTo>
                <a:cubicBezTo>
                  <a:pt x="6407963" y="715467"/>
                  <a:pt x="6383450" y="712913"/>
                  <a:pt x="6368938" y="717341"/>
                </a:cubicBezTo>
                <a:cubicBezTo>
                  <a:pt x="6377914" y="692119"/>
                  <a:pt x="6315316" y="744281"/>
                  <a:pt x="6295102" y="729508"/>
                </a:cubicBezTo>
                <a:cubicBezTo>
                  <a:pt x="6300358" y="744473"/>
                  <a:pt x="6240070" y="776254"/>
                  <a:pt x="6202084" y="767091"/>
                </a:cubicBezTo>
                <a:cubicBezTo>
                  <a:pt x="6152826" y="774744"/>
                  <a:pt x="6122010" y="790367"/>
                  <a:pt x="6067157" y="790339"/>
                </a:cubicBezTo>
                <a:cubicBezTo>
                  <a:pt x="6066310" y="792484"/>
                  <a:pt x="6064283" y="794403"/>
                  <a:pt x="6061443" y="796151"/>
                </a:cubicBezTo>
                <a:lnTo>
                  <a:pt x="6051406" y="800684"/>
                </a:lnTo>
                <a:lnTo>
                  <a:pt x="6049097" y="800636"/>
                </a:lnTo>
                <a:cubicBezTo>
                  <a:pt x="6040408" y="801393"/>
                  <a:pt x="6036299" y="802645"/>
                  <a:pt x="6034222" y="804110"/>
                </a:cubicBezTo>
                <a:lnTo>
                  <a:pt x="6033121" y="806078"/>
                </a:lnTo>
                <a:lnTo>
                  <a:pt x="6023593" y="808842"/>
                </a:lnTo>
                <a:lnTo>
                  <a:pt x="6006639" y="815304"/>
                </a:lnTo>
                <a:lnTo>
                  <a:pt x="6001762" y="815557"/>
                </a:lnTo>
                <a:lnTo>
                  <a:pt x="5973534" y="823815"/>
                </a:lnTo>
                <a:lnTo>
                  <a:pt x="5972336" y="823476"/>
                </a:lnTo>
                <a:cubicBezTo>
                  <a:pt x="5969004" y="822901"/>
                  <a:pt x="5965329" y="822833"/>
                  <a:pt x="5960841" y="823819"/>
                </a:cubicBezTo>
                <a:cubicBezTo>
                  <a:pt x="5955860" y="815655"/>
                  <a:pt x="5953515" y="821882"/>
                  <a:pt x="5940719" y="825514"/>
                </a:cubicBezTo>
                <a:cubicBezTo>
                  <a:pt x="5930130" y="813644"/>
                  <a:pt x="5900943" y="827979"/>
                  <a:pt x="5884298" y="823806"/>
                </a:cubicBezTo>
                <a:cubicBezTo>
                  <a:pt x="5875133" y="826741"/>
                  <a:pt x="5865250" y="829630"/>
                  <a:pt x="5854779" y="832365"/>
                </a:cubicBezTo>
                <a:lnTo>
                  <a:pt x="5848382" y="833844"/>
                </a:lnTo>
                <a:lnTo>
                  <a:pt x="5848066" y="833772"/>
                </a:lnTo>
                <a:cubicBezTo>
                  <a:pt x="5846273" y="833879"/>
                  <a:pt x="5844018" y="834284"/>
                  <a:pt x="5840944" y="835132"/>
                </a:cubicBezTo>
                <a:lnTo>
                  <a:pt x="5836719" y="836539"/>
                </a:lnTo>
                <a:lnTo>
                  <a:pt x="5824311" y="839408"/>
                </a:lnTo>
                <a:lnTo>
                  <a:pt x="5818788" y="839727"/>
                </a:lnTo>
                <a:cubicBezTo>
                  <a:pt x="5797008" y="838594"/>
                  <a:pt x="5786883" y="822081"/>
                  <a:pt x="5763953" y="834282"/>
                </a:cubicBezTo>
                <a:cubicBezTo>
                  <a:pt x="5726813" y="837521"/>
                  <a:pt x="5699446" y="830949"/>
                  <a:pt x="5667748" y="840211"/>
                </a:cubicBezTo>
                <a:cubicBezTo>
                  <a:pt x="5632959" y="843205"/>
                  <a:pt x="5601436" y="842280"/>
                  <a:pt x="5573108" y="847611"/>
                </a:cubicBezTo>
                <a:cubicBezTo>
                  <a:pt x="5560030" y="845832"/>
                  <a:pt x="5549547" y="851598"/>
                  <a:pt x="5539137" y="851033"/>
                </a:cubicBezTo>
                <a:cubicBezTo>
                  <a:pt x="5528728" y="850467"/>
                  <a:pt x="5529256" y="837509"/>
                  <a:pt x="5510651" y="844215"/>
                </a:cubicBezTo>
                <a:cubicBezTo>
                  <a:pt x="5494241" y="833607"/>
                  <a:pt x="5466101" y="839171"/>
                  <a:pt x="5457331" y="839159"/>
                </a:cubicBezTo>
                <a:lnTo>
                  <a:pt x="5410613" y="834358"/>
                </a:lnTo>
                <a:lnTo>
                  <a:pt x="5370040" y="862127"/>
                </a:lnTo>
                <a:cubicBezTo>
                  <a:pt x="5357863" y="856469"/>
                  <a:pt x="5319115" y="868069"/>
                  <a:pt x="5318778" y="855310"/>
                </a:cubicBezTo>
                <a:cubicBezTo>
                  <a:pt x="5303920" y="857760"/>
                  <a:pt x="5296727" y="863736"/>
                  <a:pt x="5298645" y="855171"/>
                </a:cubicBezTo>
                <a:cubicBezTo>
                  <a:pt x="5287819" y="855897"/>
                  <a:pt x="5267444" y="857825"/>
                  <a:pt x="5253828" y="859670"/>
                </a:cubicBezTo>
                <a:lnTo>
                  <a:pt x="5216955" y="866245"/>
                </a:lnTo>
                <a:lnTo>
                  <a:pt x="5214344" y="868102"/>
                </a:lnTo>
                <a:cubicBezTo>
                  <a:pt x="5210778" y="868719"/>
                  <a:pt x="5200859" y="869042"/>
                  <a:pt x="5195561" y="869949"/>
                </a:cubicBezTo>
                <a:lnTo>
                  <a:pt x="5182555" y="873542"/>
                </a:lnTo>
                <a:cubicBezTo>
                  <a:pt x="5178496" y="875023"/>
                  <a:pt x="5175066" y="876746"/>
                  <a:pt x="5172552" y="878801"/>
                </a:cubicBezTo>
                <a:cubicBezTo>
                  <a:pt x="5121406" y="873797"/>
                  <a:pt x="5080096" y="886529"/>
                  <a:pt x="5027993" y="889666"/>
                </a:cubicBezTo>
                <a:cubicBezTo>
                  <a:pt x="4999924" y="877115"/>
                  <a:pt x="4946973" y="919452"/>
                  <a:pt x="4939844" y="934802"/>
                </a:cubicBezTo>
                <a:cubicBezTo>
                  <a:pt x="4895154" y="940701"/>
                  <a:pt x="4844006" y="928240"/>
                  <a:pt x="4792576" y="934820"/>
                </a:cubicBezTo>
                <a:lnTo>
                  <a:pt x="4602423" y="958063"/>
                </a:lnTo>
                <a:cubicBezTo>
                  <a:pt x="4488530" y="967131"/>
                  <a:pt x="4399004" y="969822"/>
                  <a:pt x="4290656" y="969152"/>
                </a:cubicBezTo>
                <a:cubicBezTo>
                  <a:pt x="4182308" y="968482"/>
                  <a:pt x="4046938" y="971167"/>
                  <a:pt x="3952334" y="954043"/>
                </a:cubicBezTo>
                <a:lnTo>
                  <a:pt x="3858560" y="948781"/>
                </a:lnTo>
                <a:lnTo>
                  <a:pt x="3846597" y="948382"/>
                </a:lnTo>
                <a:cubicBezTo>
                  <a:pt x="3807516" y="956616"/>
                  <a:pt x="3767475" y="941640"/>
                  <a:pt x="3736044" y="947759"/>
                </a:cubicBezTo>
                <a:cubicBezTo>
                  <a:pt x="3727323" y="948128"/>
                  <a:pt x="3719828" y="947771"/>
                  <a:pt x="3713136" y="946963"/>
                </a:cubicBezTo>
                <a:lnTo>
                  <a:pt x="3695939" y="943639"/>
                </a:lnTo>
                <a:lnTo>
                  <a:pt x="3694125" y="940567"/>
                </a:lnTo>
                <a:lnTo>
                  <a:pt x="3681925" y="939706"/>
                </a:lnTo>
                <a:lnTo>
                  <a:pt x="3679204" y="938926"/>
                </a:lnTo>
                <a:cubicBezTo>
                  <a:pt x="3668160" y="939028"/>
                  <a:pt x="3634193" y="940875"/>
                  <a:pt x="3615656" y="940320"/>
                </a:cubicBezTo>
                <a:cubicBezTo>
                  <a:pt x="3582626" y="936974"/>
                  <a:pt x="3593904" y="949140"/>
                  <a:pt x="3567983" y="935596"/>
                </a:cubicBezTo>
                <a:cubicBezTo>
                  <a:pt x="3504185" y="939048"/>
                  <a:pt x="3482818" y="922224"/>
                  <a:pt x="3422423" y="932129"/>
                </a:cubicBezTo>
                <a:cubicBezTo>
                  <a:pt x="3369166" y="933413"/>
                  <a:pt x="3329486" y="910108"/>
                  <a:pt x="3310925" y="911072"/>
                </a:cubicBezTo>
                <a:cubicBezTo>
                  <a:pt x="3261363" y="909787"/>
                  <a:pt x="3198415" y="933574"/>
                  <a:pt x="3139421" y="934151"/>
                </a:cubicBezTo>
                <a:cubicBezTo>
                  <a:pt x="3088799" y="931012"/>
                  <a:pt x="3038941" y="938464"/>
                  <a:pt x="2996922" y="927537"/>
                </a:cubicBezTo>
                <a:cubicBezTo>
                  <a:pt x="2992673" y="929234"/>
                  <a:pt x="2987900" y="930498"/>
                  <a:pt x="2982785" y="931453"/>
                </a:cubicBezTo>
                <a:lnTo>
                  <a:pt x="2967478" y="933397"/>
                </a:lnTo>
                <a:lnTo>
                  <a:pt x="2948552" y="932961"/>
                </a:lnTo>
                <a:lnTo>
                  <a:pt x="2944404" y="934452"/>
                </a:lnTo>
                <a:lnTo>
                  <a:pt x="2908608" y="937205"/>
                </a:lnTo>
                <a:lnTo>
                  <a:pt x="2904443" y="936455"/>
                </a:lnTo>
                <a:lnTo>
                  <a:pt x="2868935" y="938022"/>
                </a:lnTo>
                <a:lnTo>
                  <a:pt x="2868586" y="937487"/>
                </a:lnTo>
                <a:cubicBezTo>
                  <a:pt x="2866994" y="936327"/>
                  <a:pt x="2864292" y="935538"/>
                  <a:pt x="2859191" y="935503"/>
                </a:cubicBezTo>
                <a:cubicBezTo>
                  <a:pt x="2869075" y="927418"/>
                  <a:pt x="2856828" y="932364"/>
                  <a:pt x="2840915" y="932977"/>
                </a:cubicBezTo>
                <a:lnTo>
                  <a:pt x="2763509" y="921850"/>
                </a:lnTo>
                <a:lnTo>
                  <a:pt x="2756121" y="921864"/>
                </a:lnTo>
                <a:cubicBezTo>
                  <a:pt x="2756081" y="921822"/>
                  <a:pt x="2756039" y="921781"/>
                  <a:pt x="2755998" y="921739"/>
                </a:cubicBezTo>
                <a:cubicBezTo>
                  <a:pt x="2754445" y="921476"/>
                  <a:pt x="2752036" y="921380"/>
                  <a:pt x="2748255" y="921505"/>
                </a:cubicBezTo>
                <a:lnTo>
                  <a:pt x="2694601" y="915575"/>
                </a:lnTo>
                <a:cubicBezTo>
                  <a:pt x="2671223" y="919874"/>
                  <a:pt x="2666972" y="913376"/>
                  <a:pt x="2635357" y="910976"/>
                </a:cubicBezTo>
                <a:cubicBezTo>
                  <a:pt x="2621906" y="915051"/>
                  <a:pt x="2611315" y="913542"/>
                  <a:pt x="2601047" y="910263"/>
                </a:cubicBezTo>
                <a:cubicBezTo>
                  <a:pt x="2570084" y="912074"/>
                  <a:pt x="2542135" y="907435"/>
                  <a:pt x="2507482" y="906211"/>
                </a:cubicBezTo>
                <a:cubicBezTo>
                  <a:pt x="2469706" y="911437"/>
                  <a:pt x="2450920" y="901812"/>
                  <a:pt x="2413884" y="900545"/>
                </a:cubicBezTo>
                <a:cubicBezTo>
                  <a:pt x="2381338" y="909664"/>
                  <a:pt x="2387753" y="892438"/>
                  <a:pt x="2368912" y="888755"/>
                </a:cubicBezTo>
                <a:lnTo>
                  <a:pt x="2349490" y="889719"/>
                </a:lnTo>
                <a:lnTo>
                  <a:pt x="2344290" y="890584"/>
                </a:lnTo>
                <a:cubicBezTo>
                  <a:pt x="2340673" y="891041"/>
                  <a:pt x="2338228" y="891167"/>
                  <a:pt x="2336488" y="891058"/>
                </a:cubicBezTo>
                <a:lnTo>
                  <a:pt x="2329015" y="891627"/>
                </a:lnTo>
                <a:cubicBezTo>
                  <a:pt x="2316843" y="893039"/>
                  <a:pt x="2305064" y="894669"/>
                  <a:pt x="2293898" y="896431"/>
                </a:cubicBezTo>
                <a:cubicBezTo>
                  <a:pt x="2282637" y="890404"/>
                  <a:pt x="2242346" y="900851"/>
                  <a:pt x="2243927" y="888076"/>
                </a:cubicBezTo>
                <a:cubicBezTo>
                  <a:pt x="2228778" y="890081"/>
                  <a:pt x="2220725" y="895845"/>
                  <a:pt x="2223920" y="887331"/>
                </a:cubicBezTo>
                <a:cubicBezTo>
                  <a:pt x="2218877" y="887756"/>
                  <a:pt x="2215583" y="887254"/>
                  <a:pt x="2213081" y="886302"/>
                </a:cubicBezTo>
                <a:lnTo>
                  <a:pt x="2212307" y="885829"/>
                </a:lnTo>
                <a:lnTo>
                  <a:pt x="2152321" y="894418"/>
                </a:lnTo>
                <a:lnTo>
                  <a:pt x="2140985" y="895968"/>
                </a:lnTo>
                <a:lnTo>
                  <a:pt x="2121210" y="899354"/>
                </a:lnTo>
                <a:lnTo>
                  <a:pt x="2119146" y="899033"/>
                </a:lnTo>
                <a:lnTo>
                  <a:pt x="2105666" y="902240"/>
                </a:lnTo>
                <a:cubicBezTo>
                  <a:pt x="2101407" y="903601"/>
                  <a:pt x="2097735" y="905221"/>
                  <a:pt x="2094924" y="907203"/>
                </a:cubicBezTo>
                <a:cubicBezTo>
                  <a:pt x="2044793" y="900664"/>
                  <a:pt x="2001785" y="912168"/>
                  <a:pt x="1949478" y="913748"/>
                </a:cubicBezTo>
                <a:cubicBezTo>
                  <a:pt x="1891937" y="919585"/>
                  <a:pt x="1810334" y="935486"/>
                  <a:pt x="1749684" y="942223"/>
                </a:cubicBezTo>
                <a:lnTo>
                  <a:pt x="1585576" y="954170"/>
                </a:lnTo>
                <a:cubicBezTo>
                  <a:pt x="1549165" y="943719"/>
                  <a:pt x="1511425" y="950847"/>
                  <a:pt x="1476250" y="950653"/>
                </a:cubicBezTo>
                <a:cubicBezTo>
                  <a:pt x="1488515" y="961596"/>
                  <a:pt x="1432660" y="946795"/>
                  <a:pt x="1433927" y="959926"/>
                </a:cubicBezTo>
                <a:cubicBezTo>
                  <a:pt x="1427485" y="959475"/>
                  <a:pt x="1421205" y="958623"/>
                  <a:pt x="1414893" y="957671"/>
                </a:cubicBezTo>
                <a:lnTo>
                  <a:pt x="1411585" y="957179"/>
                </a:lnTo>
                <a:lnTo>
                  <a:pt x="1398896" y="957460"/>
                </a:lnTo>
                <a:lnTo>
                  <a:pt x="1394632" y="954725"/>
                </a:lnTo>
                <a:lnTo>
                  <a:pt x="1375043" y="953132"/>
                </a:lnTo>
                <a:cubicBezTo>
                  <a:pt x="1367813" y="952970"/>
                  <a:pt x="1360155" y="953305"/>
                  <a:pt x="1351876" y="954436"/>
                </a:cubicBezTo>
                <a:cubicBezTo>
                  <a:pt x="1325912" y="963028"/>
                  <a:pt x="1274459" y="952492"/>
                  <a:pt x="1242676" y="963767"/>
                </a:cubicBezTo>
                <a:cubicBezTo>
                  <a:pt x="1230276" y="966918"/>
                  <a:pt x="1216715" y="977098"/>
                  <a:pt x="1205993" y="974080"/>
                </a:cubicBezTo>
                <a:cubicBezTo>
                  <a:pt x="1174251" y="974112"/>
                  <a:pt x="1086982" y="964420"/>
                  <a:pt x="1052221" y="963954"/>
                </a:cubicBezTo>
                <a:cubicBezTo>
                  <a:pt x="1038515" y="970622"/>
                  <a:pt x="1009522" y="962342"/>
                  <a:pt x="968270" y="964761"/>
                </a:cubicBezTo>
                <a:cubicBezTo>
                  <a:pt x="943437" y="973698"/>
                  <a:pt x="900136" y="991017"/>
                  <a:pt x="874493" y="998122"/>
                </a:cubicBezTo>
                <a:cubicBezTo>
                  <a:pt x="848849" y="1005226"/>
                  <a:pt x="853424" y="1009427"/>
                  <a:pt x="814411" y="1007391"/>
                </a:cubicBezTo>
                <a:cubicBezTo>
                  <a:pt x="765926" y="1022821"/>
                  <a:pt x="732885" y="1009859"/>
                  <a:pt x="688604" y="1015631"/>
                </a:cubicBezTo>
                <a:cubicBezTo>
                  <a:pt x="638045" y="1020877"/>
                  <a:pt x="677999" y="1011556"/>
                  <a:pt x="618171" y="1027260"/>
                </a:cubicBezTo>
                <a:cubicBezTo>
                  <a:pt x="609680" y="1023165"/>
                  <a:pt x="583253" y="1020277"/>
                  <a:pt x="570379" y="1023487"/>
                </a:cubicBezTo>
                <a:cubicBezTo>
                  <a:pt x="543992" y="1022523"/>
                  <a:pt x="505183" y="1001686"/>
                  <a:pt x="482519" y="1002108"/>
                </a:cubicBezTo>
                <a:cubicBezTo>
                  <a:pt x="464011" y="1002285"/>
                  <a:pt x="495211" y="1007995"/>
                  <a:pt x="475319" y="1009922"/>
                </a:cubicBezTo>
                <a:cubicBezTo>
                  <a:pt x="450818" y="1011135"/>
                  <a:pt x="454804" y="1022539"/>
                  <a:pt x="431104" y="1009317"/>
                </a:cubicBezTo>
                <a:cubicBezTo>
                  <a:pt x="406857" y="1014651"/>
                  <a:pt x="399686" y="1008456"/>
                  <a:pt x="363782" y="1007585"/>
                </a:cubicBezTo>
                <a:cubicBezTo>
                  <a:pt x="350440" y="1012231"/>
                  <a:pt x="338145" y="1011245"/>
                  <a:pt x="325533" y="1008502"/>
                </a:cubicBezTo>
                <a:cubicBezTo>
                  <a:pt x="291944" y="1011745"/>
                  <a:pt x="259251" y="1008497"/>
                  <a:pt x="220429" y="1008927"/>
                </a:cubicBezTo>
                <a:cubicBezTo>
                  <a:pt x="180594" y="1015852"/>
                  <a:pt x="156150" y="1007265"/>
                  <a:pt x="114676" y="1007765"/>
                </a:cubicBezTo>
                <a:cubicBezTo>
                  <a:pt x="85718" y="1006195"/>
                  <a:pt x="43316" y="1001491"/>
                  <a:pt x="13470" y="998544"/>
                </a:cubicBezTo>
                <a:lnTo>
                  <a:pt x="0" y="997355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97693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7FF47CB7-972F-479F-A36D-9E72D26EC8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0D153B68-5844-490D-8E67-F616D6D721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1766176" cy="2061837"/>
          </a:xfrm>
          <a:custGeom>
            <a:avLst/>
            <a:gdLst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9437 w 10768629"/>
              <a:gd name="connsiteY140" fmla="*/ 1636968 h 1978172"/>
              <a:gd name="connsiteX141" fmla="*/ 5440853 w 10768629"/>
              <a:gd name="connsiteY141" fmla="*/ 1657958 h 1978172"/>
              <a:gd name="connsiteX142" fmla="*/ 4945936 w 10768629"/>
              <a:gd name="connsiteY142" fmla="*/ 1713743 h 1978172"/>
              <a:gd name="connsiteX143" fmla="*/ 4818446 w 10768629"/>
              <a:gd name="connsiteY143" fmla="*/ 1726895 h 1978172"/>
              <a:gd name="connsiteX144" fmla="*/ 4813657 w 10768629"/>
              <a:gd name="connsiteY144" fmla="*/ 1730706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9437 w 10768629"/>
              <a:gd name="connsiteY140" fmla="*/ 1636968 h 1978172"/>
              <a:gd name="connsiteX141" fmla="*/ 5440853 w 10768629"/>
              <a:gd name="connsiteY141" fmla="*/ 1657958 h 1978172"/>
              <a:gd name="connsiteX142" fmla="*/ 4945936 w 10768629"/>
              <a:gd name="connsiteY142" fmla="*/ 1713743 h 1978172"/>
              <a:gd name="connsiteX143" fmla="*/ 4818446 w 10768629"/>
              <a:gd name="connsiteY143" fmla="*/ 1726895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9437 w 10768629"/>
              <a:gd name="connsiteY140" fmla="*/ 1636968 h 1978172"/>
              <a:gd name="connsiteX141" fmla="*/ 5440853 w 10768629"/>
              <a:gd name="connsiteY141" fmla="*/ 1657958 h 1978172"/>
              <a:gd name="connsiteX142" fmla="*/ 4945936 w 10768629"/>
              <a:gd name="connsiteY142" fmla="*/ 1713743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9437 w 10768629"/>
              <a:gd name="connsiteY140" fmla="*/ 1636968 h 1978172"/>
              <a:gd name="connsiteX141" fmla="*/ 5440853 w 10768629"/>
              <a:gd name="connsiteY141" fmla="*/ 1657958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40853 w 10768629"/>
              <a:gd name="connsiteY141" fmla="*/ 1657958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57365 w 10768629"/>
              <a:gd name="connsiteY178" fmla="*/ 1832140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57365 w 10768629"/>
              <a:gd name="connsiteY178" fmla="*/ 1832140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57365 w 10768629"/>
              <a:gd name="connsiteY178" fmla="*/ 1832140 h 1978172"/>
              <a:gd name="connsiteX179" fmla="*/ 1232341 w 10768629"/>
              <a:gd name="connsiteY179" fmla="*/ 1785942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57365 w 10768629"/>
              <a:gd name="connsiteY178" fmla="*/ 1832140 h 1978172"/>
              <a:gd name="connsiteX179" fmla="*/ 1232341 w 10768629"/>
              <a:gd name="connsiteY179" fmla="*/ 1785942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0257 w 10768629"/>
              <a:gd name="connsiteY182" fmla="*/ 1789615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84330 h 1978172"/>
              <a:gd name="connsiteX182" fmla="*/ 1120257 w 10768629"/>
              <a:gd name="connsiteY182" fmla="*/ 1789615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</a:cxnLst>
            <a:rect l="l" t="t" r="r" b="b"/>
            <a:pathLst>
              <a:path w="10768629" h="1978172">
                <a:moveTo>
                  <a:pt x="0" y="0"/>
                </a:moveTo>
                <a:lnTo>
                  <a:pt x="10768629" y="0"/>
                </a:lnTo>
                <a:lnTo>
                  <a:pt x="10733254" y="31439"/>
                </a:lnTo>
                <a:lnTo>
                  <a:pt x="10727085" y="37910"/>
                </a:lnTo>
                <a:cubicBezTo>
                  <a:pt x="10712973" y="56080"/>
                  <a:pt x="10699457" y="78430"/>
                  <a:pt x="10675953" y="68623"/>
                </a:cubicBezTo>
                <a:cubicBezTo>
                  <a:pt x="10685972" y="89202"/>
                  <a:pt x="10641629" y="69781"/>
                  <a:pt x="10637091" y="90361"/>
                </a:cubicBezTo>
                <a:cubicBezTo>
                  <a:pt x="10635214" y="107005"/>
                  <a:pt x="10621323" y="104993"/>
                  <a:pt x="10610971" y="110764"/>
                </a:cubicBezTo>
                <a:cubicBezTo>
                  <a:pt x="10603980" y="127568"/>
                  <a:pt x="10551417" y="141180"/>
                  <a:pt x="10532872" y="138028"/>
                </a:cubicBezTo>
                <a:cubicBezTo>
                  <a:pt x="10480300" y="119072"/>
                  <a:pt x="10440532" y="186296"/>
                  <a:pt x="10398558" y="172911"/>
                </a:cubicBezTo>
                <a:cubicBezTo>
                  <a:pt x="10387708" y="174114"/>
                  <a:pt x="10378792" y="177646"/>
                  <a:pt x="10371128" y="182609"/>
                </a:cubicBezTo>
                <a:lnTo>
                  <a:pt x="10352178" y="199976"/>
                </a:lnTo>
                <a:lnTo>
                  <a:pt x="10351815" y="211879"/>
                </a:lnTo>
                <a:lnTo>
                  <a:pt x="10337471" y="218661"/>
                </a:lnTo>
                <a:lnTo>
                  <a:pt x="10334625" y="222351"/>
                </a:lnTo>
                <a:cubicBezTo>
                  <a:pt x="10321108" y="225227"/>
                  <a:pt x="10278615" y="228401"/>
                  <a:pt x="10256365" y="235917"/>
                </a:cubicBezTo>
                <a:cubicBezTo>
                  <a:pt x="10218136" y="258033"/>
                  <a:pt x="10224552" y="209685"/>
                  <a:pt x="10201127" y="267448"/>
                </a:cubicBezTo>
                <a:cubicBezTo>
                  <a:pt x="10121320" y="273476"/>
                  <a:pt x="10040763" y="345580"/>
                  <a:pt x="9961218" y="326720"/>
                </a:cubicBezTo>
                <a:cubicBezTo>
                  <a:pt x="9980173" y="341621"/>
                  <a:pt x="9883038" y="318484"/>
                  <a:pt x="9859715" y="355698"/>
                </a:cubicBezTo>
                <a:cubicBezTo>
                  <a:pt x="9812822" y="367758"/>
                  <a:pt x="9752089" y="383830"/>
                  <a:pt x="9679867" y="399081"/>
                </a:cubicBezTo>
                <a:cubicBezTo>
                  <a:pt x="9618357" y="415668"/>
                  <a:pt x="9525492" y="446315"/>
                  <a:pt x="9490654" y="455225"/>
                </a:cubicBezTo>
                <a:lnTo>
                  <a:pt x="9470837" y="452539"/>
                </a:lnTo>
                <a:lnTo>
                  <a:pt x="9469082" y="454891"/>
                </a:lnTo>
                <a:cubicBezTo>
                  <a:pt x="9460057" y="461184"/>
                  <a:pt x="9453495" y="461729"/>
                  <a:pt x="9448038" y="459733"/>
                </a:cubicBezTo>
                <a:lnTo>
                  <a:pt x="9396821" y="455795"/>
                </a:lnTo>
                <a:lnTo>
                  <a:pt x="9392197" y="459796"/>
                </a:lnTo>
                <a:lnTo>
                  <a:pt x="9347994" y="464462"/>
                </a:lnTo>
                <a:cubicBezTo>
                  <a:pt x="9347959" y="465155"/>
                  <a:pt x="9347925" y="465846"/>
                  <a:pt x="9347889" y="466539"/>
                </a:cubicBezTo>
                <a:cubicBezTo>
                  <a:pt x="9346648" y="471307"/>
                  <a:pt x="9343831" y="475025"/>
                  <a:pt x="9337639" y="476654"/>
                </a:cubicBezTo>
                <a:cubicBezTo>
                  <a:pt x="9354547" y="503661"/>
                  <a:pt x="9307720" y="510631"/>
                  <a:pt x="9287964" y="513052"/>
                </a:cubicBezTo>
                <a:cubicBezTo>
                  <a:pt x="9269905" y="526173"/>
                  <a:pt x="9245386" y="544358"/>
                  <a:pt x="9229283" y="555377"/>
                </a:cubicBezTo>
                <a:lnTo>
                  <a:pt x="9220274" y="557502"/>
                </a:lnTo>
                <a:cubicBezTo>
                  <a:pt x="9220250" y="557668"/>
                  <a:pt x="9220226" y="557835"/>
                  <a:pt x="9220202" y="558001"/>
                </a:cubicBezTo>
                <a:cubicBezTo>
                  <a:pt x="9218468" y="559434"/>
                  <a:pt x="9215591" y="560497"/>
                  <a:pt x="9210908" y="561147"/>
                </a:cubicBezTo>
                <a:lnTo>
                  <a:pt x="9186374" y="565502"/>
                </a:lnTo>
                <a:lnTo>
                  <a:pt x="9181058" y="569943"/>
                </a:lnTo>
                <a:lnTo>
                  <a:pt x="9167549" y="584727"/>
                </a:lnTo>
                <a:lnTo>
                  <a:pt x="9149110" y="598906"/>
                </a:lnTo>
                <a:cubicBezTo>
                  <a:pt x="9133575" y="594395"/>
                  <a:pt x="9087390" y="636567"/>
                  <a:pt x="9078556" y="644039"/>
                </a:cubicBezTo>
                <a:lnTo>
                  <a:pt x="8996399" y="690055"/>
                </a:lnTo>
                <a:cubicBezTo>
                  <a:pt x="8913147" y="777045"/>
                  <a:pt x="8867993" y="772591"/>
                  <a:pt x="8803791" y="813860"/>
                </a:cubicBezTo>
                <a:cubicBezTo>
                  <a:pt x="8745270" y="819906"/>
                  <a:pt x="8690049" y="823612"/>
                  <a:pt x="8636202" y="848463"/>
                </a:cubicBezTo>
                <a:cubicBezTo>
                  <a:pt x="8594799" y="860014"/>
                  <a:pt x="8568613" y="864779"/>
                  <a:pt x="8555372" y="883171"/>
                </a:cubicBezTo>
                <a:lnTo>
                  <a:pt x="8507229" y="901665"/>
                </a:lnTo>
                <a:lnTo>
                  <a:pt x="8428473" y="927985"/>
                </a:lnTo>
                <a:cubicBezTo>
                  <a:pt x="8428287" y="929817"/>
                  <a:pt x="8428100" y="931648"/>
                  <a:pt x="8427914" y="933480"/>
                </a:cubicBezTo>
                <a:lnTo>
                  <a:pt x="8420327" y="941984"/>
                </a:lnTo>
                <a:lnTo>
                  <a:pt x="8394729" y="948347"/>
                </a:lnTo>
                <a:lnTo>
                  <a:pt x="8380548" y="987916"/>
                </a:lnTo>
                <a:lnTo>
                  <a:pt x="8375330" y="965444"/>
                </a:lnTo>
                <a:cubicBezTo>
                  <a:pt x="8372375" y="964202"/>
                  <a:pt x="8344433" y="977378"/>
                  <a:pt x="8340796" y="980522"/>
                </a:cubicBezTo>
                <a:cubicBezTo>
                  <a:pt x="8328292" y="982128"/>
                  <a:pt x="8319237" y="991089"/>
                  <a:pt x="8304438" y="996739"/>
                </a:cubicBezTo>
                <a:cubicBezTo>
                  <a:pt x="8297193" y="1005683"/>
                  <a:pt x="8289328" y="1014568"/>
                  <a:pt x="8280929" y="1023089"/>
                </a:cubicBezTo>
                <a:lnTo>
                  <a:pt x="8275760" y="1027772"/>
                </a:lnTo>
                <a:lnTo>
                  <a:pt x="8275478" y="1027605"/>
                </a:lnTo>
                <a:cubicBezTo>
                  <a:pt x="8273970" y="1028076"/>
                  <a:pt x="8251461" y="1029408"/>
                  <a:pt x="8249003" y="1032033"/>
                </a:cubicBezTo>
                <a:lnTo>
                  <a:pt x="8203836" y="1037347"/>
                </a:lnTo>
                <a:cubicBezTo>
                  <a:pt x="8172789" y="1049890"/>
                  <a:pt x="8148166" y="1034625"/>
                  <a:pt x="8122936" y="1063113"/>
                </a:cubicBezTo>
                <a:cubicBezTo>
                  <a:pt x="8093850" y="1074757"/>
                  <a:pt x="8066781" y="1075350"/>
                  <a:pt x="8043658" y="1092746"/>
                </a:cubicBezTo>
                <a:cubicBezTo>
                  <a:pt x="8032157" y="1089174"/>
                  <a:pt x="8022145" y="1089998"/>
                  <a:pt x="8015351" y="1105478"/>
                </a:cubicBezTo>
                <a:cubicBezTo>
                  <a:pt x="7987544" y="1113006"/>
                  <a:pt x="7977708" y="1099152"/>
                  <a:pt x="7963145" y="1119346"/>
                </a:cubicBezTo>
                <a:cubicBezTo>
                  <a:pt x="7942622" y="1098880"/>
                  <a:pt x="7943760" y="1109516"/>
                  <a:pt x="7938145" y="1120225"/>
                </a:cubicBezTo>
                <a:lnTo>
                  <a:pt x="7937238" y="1121204"/>
                </a:lnTo>
                <a:lnTo>
                  <a:pt x="7934398" y="1118240"/>
                </a:lnTo>
                <a:lnTo>
                  <a:pt x="7918248" y="1124371"/>
                </a:lnTo>
                <a:lnTo>
                  <a:pt x="7914119" y="1127653"/>
                </a:lnTo>
                <a:cubicBezTo>
                  <a:pt x="7911201" y="1129547"/>
                  <a:pt x="7909169" y="1130331"/>
                  <a:pt x="7907658" y="1130350"/>
                </a:cubicBezTo>
                <a:lnTo>
                  <a:pt x="7907434" y="1130103"/>
                </a:lnTo>
                <a:lnTo>
                  <a:pt x="7901508" y="1133245"/>
                </a:lnTo>
                <a:cubicBezTo>
                  <a:pt x="7891644" y="1139271"/>
                  <a:pt x="7882185" y="1145815"/>
                  <a:pt x="7873287" y="1152609"/>
                </a:cubicBezTo>
                <a:cubicBezTo>
                  <a:pt x="7864672" y="1141906"/>
                  <a:pt x="7845199" y="1159242"/>
                  <a:pt x="7834833" y="1153868"/>
                </a:cubicBezTo>
                <a:lnTo>
                  <a:pt x="7828661" y="1139994"/>
                </a:lnTo>
                <a:lnTo>
                  <a:pt x="7823966" y="1143178"/>
                </a:lnTo>
                <a:lnTo>
                  <a:pt x="7815078" y="1151776"/>
                </a:lnTo>
                <a:cubicBezTo>
                  <a:pt x="7813692" y="1152943"/>
                  <a:pt x="7812687" y="1153116"/>
                  <a:pt x="7812026" y="1151522"/>
                </a:cubicBezTo>
                <a:cubicBezTo>
                  <a:pt x="7806555" y="1153054"/>
                  <a:pt x="7788673" y="1159989"/>
                  <a:pt x="7782249" y="1160970"/>
                </a:cubicBezTo>
                <a:lnTo>
                  <a:pt x="7773476" y="1157414"/>
                </a:lnTo>
                <a:lnTo>
                  <a:pt x="7769600" y="1157365"/>
                </a:lnTo>
                <a:lnTo>
                  <a:pt x="7752631" y="1172815"/>
                </a:lnTo>
                <a:lnTo>
                  <a:pt x="7739392" y="1192062"/>
                </a:lnTo>
                <a:lnTo>
                  <a:pt x="7677677" y="1216394"/>
                </a:lnTo>
                <a:lnTo>
                  <a:pt x="7586920" y="1261888"/>
                </a:lnTo>
                <a:cubicBezTo>
                  <a:pt x="7556723" y="1298911"/>
                  <a:pt x="7489187" y="1284518"/>
                  <a:pt x="7486100" y="1292563"/>
                </a:cubicBezTo>
                <a:cubicBezTo>
                  <a:pt x="7454875" y="1308356"/>
                  <a:pt x="7453335" y="1326361"/>
                  <a:pt x="7411323" y="1340732"/>
                </a:cubicBezTo>
                <a:cubicBezTo>
                  <a:pt x="7372519" y="1390006"/>
                  <a:pt x="7288617" y="1403664"/>
                  <a:pt x="7240698" y="1438832"/>
                </a:cubicBezTo>
                <a:cubicBezTo>
                  <a:pt x="7206467" y="1417136"/>
                  <a:pt x="7227555" y="1441678"/>
                  <a:pt x="7197675" y="1447530"/>
                </a:cubicBezTo>
                <a:cubicBezTo>
                  <a:pt x="7211601" y="1474927"/>
                  <a:pt x="7159483" y="1444981"/>
                  <a:pt x="7164788" y="1480293"/>
                </a:cubicBezTo>
                <a:cubicBezTo>
                  <a:pt x="7159184" y="1480240"/>
                  <a:pt x="7153584" y="1479075"/>
                  <a:pt x="7147929" y="1477641"/>
                </a:cubicBezTo>
                <a:lnTo>
                  <a:pt x="7144965" y="1476908"/>
                </a:lnTo>
                <a:lnTo>
                  <a:pt x="7134299" y="1479969"/>
                </a:lnTo>
                <a:lnTo>
                  <a:pt x="7129809" y="1473339"/>
                </a:lnTo>
                <a:lnTo>
                  <a:pt x="7112688" y="1472575"/>
                </a:lnTo>
                <a:cubicBezTo>
                  <a:pt x="7106506" y="1473449"/>
                  <a:pt x="7100123" y="1475741"/>
                  <a:pt x="7093470" y="1480300"/>
                </a:cubicBezTo>
                <a:cubicBezTo>
                  <a:pt x="7079039" y="1501274"/>
                  <a:pt x="7048991" y="1495718"/>
                  <a:pt x="7025034" y="1506934"/>
                </a:cubicBezTo>
                <a:lnTo>
                  <a:pt x="7014783" y="1515868"/>
                </a:lnTo>
                <a:lnTo>
                  <a:pt x="6979706" y="1523511"/>
                </a:lnTo>
                <a:lnTo>
                  <a:pt x="6977890" y="1525793"/>
                </a:lnTo>
                <a:cubicBezTo>
                  <a:pt x="6971996" y="1527914"/>
                  <a:pt x="6959488" y="1529941"/>
                  <a:pt x="6944339" y="1536237"/>
                </a:cubicBezTo>
                <a:lnTo>
                  <a:pt x="6886996" y="1563569"/>
                </a:lnTo>
                <a:lnTo>
                  <a:pt x="6874510" y="1558469"/>
                </a:lnTo>
                <a:lnTo>
                  <a:pt x="6871943" y="1554651"/>
                </a:lnTo>
                <a:lnTo>
                  <a:pt x="6856174" y="1562024"/>
                </a:lnTo>
                <a:lnTo>
                  <a:pt x="6842321" y="1560554"/>
                </a:lnTo>
                <a:lnTo>
                  <a:pt x="6832713" y="1569357"/>
                </a:lnTo>
                <a:lnTo>
                  <a:pt x="6816351" y="1571495"/>
                </a:lnTo>
                <a:cubicBezTo>
                  <a:pt x="6810216" y="1571510"/>
                  <a:pt x="6803310" y="1571324"/>
                  <a:pt x="6795800" y="1572010"/>
                </a:cubicBezTo>
                <a:lnTo>
                  <a:pt x="6777546" y="1568661"/>
                </a:lnTo>
                <a:lnTo>
                  <a:pt x="6751528" y="1574143"/>
                </a:lnTo>
                <a:cubicBezTo>
                  <a:pt x="6731455" y="1578562"/>
                  <a:pt x="6712054" y="1582098"/>
                  <a:pt x="6691966" y="1582255"/>
                </a:cubicBezTo>
                <a:cubicBezTo>
                  <a:pt x="6677921" y="1590738"/>
                  <a:pt x="6663787" y="1595441"/>
                  <a:pt x="6646941" y="1588471"/>
                </a:cubicBezTo>
                <a:cubicBezTo>
                  <a:pt x="6605135" y="1597971"/>
                  <a:pt x="6598373" y="1612583"/>
                  <a:pt x="6568576" y="1606488"/>
                </a:cubicBezTo>
                <a:cubicBezTo>
                  <a:pt x="6562510" y="1614734"/>
                  <a:pt x="6558067" y="1619360"/>
                  <a:pt x="6554358" y="1621701"/>
                </a:cubicBezTo>
                <a:cubicBezTo>
                  <a:pt x="6543227" y="1628727"/>
                  <a:pt x="6538724" y="1615196"/>
                  <a:pt x="6516968" y="1617195"/>
                </a:cubicBezTo>
                <a:cubicBezTo>
                  <a:pt x="6493173" y="1617368"/>
                  <a:pt x="6528193" y="1598652"/>
                  <a:pt x="6506479" y="1602227"/>
                </a:cubicBezTo>
                <a:cubicBezTo>
                  <a:pt x="6486674" y="1613929"/>
                  <a:pt x="6478484" y="1593997"/>
                  <a:pt x="6458436" y="1607332"/>
                </a:cubicBezTo>
                <a:cubicBezTo>
                  <a:pt x="6471168" y="1620800"/>
                  <a:pt x="6410323" y="1615478"/>
                  <a:pt x="6414786" y="1628815"/>
                </a:cubicBezTo>
                <a:cubicBezTo>
                  <a:pt x="6385942" y="1615041"/>
                  <a:pt x="6386569" y="1640238"/>
                  <a:pt x="6357085" y="1640846"/>
                </a:cubicBezTo>
                <a:cubicBezTo>
                  <a:pt x="6341163" y="1636809"/>
                  <a:pt x="6331497" y="1637754"/>
                  <a:pt x="6322636" y="1648213"/>
                </a:cubicBezTo>
                <a:cubicBezTo>
                  <a:pt x="6248448" y="1627802"/>
                  <a:pt x="6286748" y="1654976"/>
                  <a:pt x="6226172" y="1654676"/>
                </a:cubicBezTo>
                <a:lnTo>
                  <a:pt x="6221217" y="1654506"/>
                </a:lnTo>
                <a:lnTo>
                  <a:pt x="6204956" y="1664280"/>
                </a:lnTo>
                <a:cubicBezTo>
                  <a:pt x="6204728" y="1665114"/>
                  <a:pt x="6204498" y="1665947"/>
                  <a:pt x="6204270" y="1666782"/>
                </a:cubicBezTo>
                <a:lnTo>
                  <a:pt x="6143810" y="1661963"/>
                </a:lnTo>
                <a:lnTo>
                  <a:pt x="6136560" y="1665728"/>
                </a:lnTo>
                <a:lnTo>
                  <a:pt x="6096155" y="1656951"/>
                </a:lnTo>
                <a:lnTo>
                  <a:pt x="6075812" y="1655422"/>
                </a:lnTo>
                <a:lnTo>
                  <a:pt x="6039495" y="1649680"/>
                </a:lnTo>
                <a:lnTo>
                  <a:pt x="6036523" y="1652121"/>
                </a:lnTo>
                <a:lnTo>
                  <a:pt x="6029328" y="1649904"/>
                </a:lnTo>
                <a:lnTo>
                  <a:pt x="6024075" y="1652779"/>
                </a:lnTo>
                <a:lnTo>
                  <a:pt x="6018085" y="1652030"/>
                </a:lnTo>
                <a:cubicBezTo>
                  <a:pt x="6006658" y="1653831"/>
                  <a:pt x="5968194" y="1662035"/>
                  <a:pt x="5955513" y="1663584"/>
                </a:cubicBezTo>
                <a:lnTo>
                  <a:pt x="5941996" y="1661326"/>
                </a:lnTo>
                <a:lnTo>
                  <a:pt x="5931789" y="1669915"/>
                </a:lnTo>
                <a:lnTo>
                  <a:pt x="5888686" y="1672175"/>
                </a:lnTo>
                <a:lnTo>
                  <a:pt x="5873794" y="1665454"/>
                </a:lnTo>
                <a:lnTo>
                  <a:pt x="5860022" y="1660635"/>
                </a:lnTo>
                <a:lnTo>
                  <a:pt x="5858237" y="1660649"/>
                </a:lnTo>
                <a:lnTo>
                  <a:pt x="5840319" y="1660798"/>
                </a:lnTo>
                <a:lnTo>
                  <a:pt x="5806984" y="1661075"/>
                </a:lnTo>
                <a:cubicBezTo>
                  <a:pt x="5785708" y="1661533"/>
                  <a:pt x="5764126" y="1662974"/>
                  <a:pt x="5742351" y="1667489"/>
                </a:cubicBezTo>
                <a:cubicBezTo>
                  <a:pt x="5659069" y="1645168"/>
                  <a:pt x="5615134" y="1706361"/>
                  <a:pt x="5521171" y="1671626"/>
                </a:cubicBezTo>
                <a:cubicBezTo>
                  <a:pt x="5491803" y="1671296"/>
                  <a:pt x="5498089" y="1662666"/>
                  <a:pt x="5457384" y="1683952"/>
                </a:cubicBezTo>
                <a:cubicBezTo>
                  <a:pt x="5356959" y="1699287"/>
                  <a:pt x="5078905" y="1774579"/>
                  <a:pt x="4950070" y="1748401"/>
                </a:cubicBezTo>
                <a:cubicBezTo>
                  <a:pt x="4918276" y="1752255"/>
                  <a:pt x="4891043" y="1756936"/>
                  <a:pt x="4872172" y="1757222"/>
                </a:cubicBezTo>
                <a:lnTo>
                  <a:pt x="4809524" y="1761033"/>
                </a:lnTo>
                <a:cubicBezTo>
                  <a:pt x="4791324" y="1772975"/>
                  <a:pt x="4777258" y="1754591"/>
                  <a:pt x="4759058" y="1766533"/>
                </a:cubicBezTo>
                <a:cubicBezTo>
                  <a:pt x="4747481" y="1770744"/>
                  <a:pt x="4734604" y="1772921"/>
                  <a:pt x="4719749" y="1771811"/>
                </a:cubicBezTo>
                <a:cubicBezTo>
                  <a:pt x="4671168" y="1780243"/>
                  <a:pt x="4634134" y="1775931"/>
                  <a:pt x="4568686" y="1786141"/>
                </a:cubicBezTo>
                <a:cubicBezTo>
                  <a:pt x="4544667" y="1777910"/>
                  <a:pt x="4432547" y="1778168"/>
                  <a:pt x="4418751" y="1796932"/>
                </a:cubicBezTo>
                <a:cubicBezTo>
                  <a:pt x="4403360" y="1801488"/>
                  <a:pt x="4385278" y="1795746"/>
                  <a:pt x="4378377" y="1815528"/>
                </a:cubicBezTo>
                <a:cubicBezTo>
                  <a:pt x="4366870" y="1839461"/>
                  <a:pt x="4337372" y="1814003"/>
                  <a:pt x="4320575" y="1832722"/>
                </a:cubicBezTo>
                <a:cubicBezTo>
                  <a:pt x="4277898" y="1857053"/>
                  <a:pt x="4243945" y="1846759"/>
                  <a:pt x="4211935" y="1860177"/>
                </a:cubicBezTo>
                <a:cubicBezTo>
                  <a:pt x="4181519" y="1859584"/>
                  <a:pt x="4171342" y="1859762"/>
                  <a:pt x="4101228" y="1868717"/>
                </a:cubicBezTo>
                <a:cubicBezTo>
                  <a:pt x="4080159" y="1876188"/>
                  <a:pt x="4039427" y="1877381"/>
                  <a:pt x="3973223" y="1881015"/>
                </a:cubicBezTo>
                <a:cubicBezTo>
                  <a:pt x="3971330" y="1884974"/>
                  <a:pt x="3952843" y="1879225"/>
                  <a:pt x="3900992" y="1880603"/>
                </a:cubicBezTo>
                <a:cubicBezTo>
                  <a:pt x="3849141" y="1881981"/>
                  <a:pt x="3740060" y="1895686"/>
                  <a:pt x="3662119" y="1889285"/>
                </a:cubicBezTo>
                <a:cubicBezTo>
                  <a:pt x="3565155" y="1881322"/>
                  <a:pt x="3613412" y="1915150"/>
                  <a:pt x="3496919" y="1873180"/>
                </a:cubicBezTo>
                <a:cubicBezTo>
                  <a:pt x="3488062" y="1895719"/>
                  <a:pt x="3474293" y="1876288"/>
                  <a:pt x="3449433" y="1889681"/>
                </a:cubicBezTo>
                <a:cubicBezTo>
                  <a:pt x="3406553" y="1891629"/>
                  <a:pt x="3413217" y="1897797"/>
                  <a:pt x="3369766" y="1916653"/>
                </a:cubicBezTo>
                <a:cubicBezTo>
                  <a:pt x="3338805" y="1929531"/>
                  <a:pt x="3289487" y="1928617"/>
                  <a:pt x="3269672" y="1938036"/>
                </a:cubicBezTo>
                <a:lnTo>
                  <a:pt x="3224897" y="1943733"/>
                </a:lnTo>
                <a:cubicBezTo>
                  <a:pt x="3188693" y="1949271"/>
                  <a:pt x="3178540" y="1909145"/>
                  <a:pt x="3161463" y="1946591"/>
                </a:cubicBezTo>
                <a:lnTo>
                  <a:pt x="3112044" y="1935614"/>
                </a:lnTo>
                <a:lnTo>
                  <a:pt x="3069716" y="1930463"/>
                </a:lnTo>
                <a:cubicBezTo>
                  <a:pt x="3049937" y="1924285"/>
                  <a:pt x="3047816" y="1925644"/>
                  <a:pt x="3005773" y="1915878"/>
                </a:cubicBezTo>
                <a:cubicBezTo>
                  <a:pt x="2978838" y="1921092"/>
                  <a:pt x="2967972" y="1927319"/>
                  <a:pt x="2897201" y="1926772"/>
                </a:cubicBezTo>
                <a:lnTo>
                  <a:pt x="2783891" y="1931749"/>
                </a:lnTo>
                <a:cubicBezTo>
                  <a:pt x="2753098" y="1932794"/>
                  <a:pt x="2731621" y="1915151"/>
                  <a:pt x="2712447" y="1933044"/>
                </a:cubicBezTo>
                <a:cubicBezTo>
                  <a:pt x="2621923" y="1990472"/>
                  <a:pt x="2637976" y="1949546"/>
                  <a:pt x="2560151" y="1963609"/>
                </a:cubicBezTo>
                <a:cubicBezTo>
                  <a:pt x="2472084" y="1973456"/>
                  <a:pt x="2423631" y="1962133"/>
                  <a:pt x="2367221" y="1971884"/>
                </a:cubicBezTo>
                <a:cubicBezTo>
                  <a:pt x="2355331" y="1950582"/>
                  <a:pt x="2295649" y="1950006"/>
                  <a:pt x="2272130" y="1961162"/>
                </a:cubicBezTo>
                <a:cubicBezTo>
                  <a:pt x="2229336" y="1964326"/>
                  <a:pt x="2232627" y="1943953"/>
                  <a:pt x="2189404" y="1978172"/>
                </a:cubicBezTo>
                <a:cubicBezTo>
                  <a:pt x="2153824" y="1968017"/>
                  <a:pt x="2114605" y="1969166"/>
                  <a:pt x="2077704" y="1965002"/>
                </a:cubicBezTo>
                <a:cubicBezTo>
                  <a:pt x="2053064" y="1962036"/>
                  <a:pt x="2051584" y="1971011"/>
                  <a:pt x="2033299" y="1969042"/>
                </a:cubicBezTo>
                <a:cubicBezTo>
                  <a:pt x="2015014" y="1967073"/>
                  <a:pt x="1998956" y="1958903"/>
                  <a:pt x="1967996" y="1953187"/>
                </a:cubicBezTo>
                <a:cubicBezTo>
                  <a:pt x="1924117" y="1970917"/>
                  <a:pt x="1915668" y="1940297"/>
                  <a:pt x="1855805" y="1926082"/>
                </a:cubicBezTo>
                <a:cubicBezTo>
                  <a:pt x="1830663" y="1943732"/>
                  <a:pt x="1810564" y="1935694"/>
                  <a:pt x="1790957" y="1919460"/>
                </a:cubicBezTo>
                <a:cubicBezTo>
                  <a:pt x="1732588" y="1924884"/>
                  <a:pt x="1679506" y="1900619"/>
                  <a:pt x="1613978" y="1891581"/>
                </a:cubicBezTo>
                <a:cubicBezTo>
                  <a:pt x="1542961" y="1912227"/>
                  <a:pt x="1506863" y="1865666"/>
                  <a:pt x="1436831" y="1856201"/>
                </a:cubicBezTo>
                <a:cubicBezTo>
                  <a:pt x="1409149" y="1862955"/>
                  <a:pt x="1416370" y="1829853"/>
                  <a:pt x="1357365" y="1832140"/>
                </a:cubicBezTo>
                <a:cubicBezTo>
                  <a:pt x="1285880" y="1811785"/>
                  <a:pt x="1273193" y="1786872"/>
                  <a:pt x="1232341" y="1785942"/>
                </a:cubicBezTo>
                <a:cubicBezTo>
                  <a:pt x="1223903" y="1792798"/>
                  <a:pt x="1160576" y="1793911"/>
                  <a:pt x="1162595" y="1784330"/>
                </a:cubicBezTo>
                <a:cubicBezTo>
                  <a:pt x="1153167" y="1787110"/>
                  <a:pt x="1122206" y="1805077"/>
                  <a:pt x="1120257" y="1789615"/>
                </a:cubicBezTo>
                <a:cubicBezTo>
                  <a:pt x="1073149" y="1786750"/>
                  <a:pt x="1034361" y="1768718"/>
                  <a:pt x="991903" y="1786741"/>
                </a:cubicBezTo>
                <a:cubicBezTo>
                  <a:pt x="966383" y="1781126"/>
                  <a:pt x="949501" y="1800915"/>
                  <a:pt x="883960" y="1809389"/>
                </a:cubicBezTo>
                <a:cubicBezTo>
                  <a:pt x="836064" y="1808194"/>
                  <a:pt x="826980" y="1826610"/>
                  <a:pt x="766531" y="1805053"/>
                </a:cubicBezTo>
                <a:cubicBezTo>
                  <a:pt x="732778" y="1801141"/>
                  <a:pt x="694055" y="1787044"/>
                  <a:pt x="669779" y="1800537"/>
                </a:cubicBezTo>
                <a:cubicBezTo>
                  <a:pt x="645252" y="1794709"/>
                  <a:pt x="563495" y="1813232"/>
                  <a:pt x="523898" y="1811085"/>
                </a:cubicBezTo>
                <a:cubicBezTo>
                  <a:pt x="457555" y="1798530"/>
                  <a:pt x="395227" y="1824052"/>
                  <a:pt x="360251" y="1830735"/>
                </a:cubicBezTo>
                <a:cubicBezTo>
                  <a:pt x="313564" y="1825583"/>
                  <a:pt x="298281" y="1811622"/>
                  <a:pt x="255207" y="1818275"/>
                </a:cubicBezTo>
                <a:cubicBezTo>
                  <a:pt x="206572" y="1839769"/>
                  <a:pt x="160277" y="1836800"/>
                  <a:pt x="101803" y="1870647"/>
                </a:cubicBezTo>
                <a:cubicBezTo>
                  <a:pt x="85849" y="1910002"/>
                  <a:pt x="27997" y="1845258"/>
                  <a:pt x="25397" y="1888443"/>
                </a:cubicBezTo>
                <a:cubicBezTo>
                  <a:pt x="19096" y="1881154"/>
                  <a:pt x="11260" y="1878398"/>
                  <a:pt x="2370" y="1878311"/>
                </a:cubicBezTo>
                <a:lnTo>
                  <a:pt x="0" y="1878785"/>
                </a:lnTo>
                <a:lnTo>
                  <a:pt x="0" y="0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199B334-DEA6-0142-42FE-78C65B95A7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7034" y="609597"/>
            <a:ext cx="9392421" cy="1330841"/>
          </a:xfrm>
        </p:spPr>
        <p:txBody>
          <a:bodyPr>
            <a:normAutofit/>
          </a:bodyPr>
          <a:lstStyle/>
          <a:p>
            <a:r>
              <a:rPr lang="en-GB" b="1" dirty="0"/>
              <a:t>Ageing and LGBT+: Living with HIV  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91062F-8784-34A3-9D24-75CC455303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37034" y="2198362"/>
            <a:ext cx="4958966" cy="3917773"/>
          </a:xfrm>
        </p:spPr>
        <p:txBody>
          <a:bodyPr>
            <a:normAutofit lnSpcReduction="10000"/>
          </a:bodyPr>
          <a:lstStyle/>
          <a:p>
            <a:r>
              <a:rPr lang="en-GB" sz="1600" dirty="0"/>
              <a:t>HIV has disproportionately affected LGBT+ communities </a:t>
            </a:r>
          </a:p>
          <a:p>
            <a:r>
              <a:rPr lang="en-GB" sz="1600" dirty="0"/>
              <a:t>Although treatment is now effective, the impact of ageing with HIV is still being researched </a:t>
            </a:r>
          </a:p>
          <a:p>
            <a:r>
              <a:rPr lang="en-GB" sz="1600" dirty="0"/>
              <a:t>People with HIV aged 50+ are far more likely to experience other long-term conditions </a:t>
            </a:r>
          </a:p>
          <a:p>
            <a:r>
              <a:rPr lang="en-GB" sz="1600" dirty="0"/>
              <a:t>Less likely to be financially secure </a:t>
            </a:r>
          </a:p>
          <a:p>
            <a:r>
              <a:rPr lang="en-GB" sz="1600" dirty="0"/>
              <a:t>Worries about care homes, sheltered housing, and end of life care that may not be supportive of people live with HIV, particularly if they are LGBT+ </a:t>
            </a:r>
          </a:p>
          <a:p>
            <a:pPr marL="0" marR="0" lvl="0" indent="0" defTabSz="914400" rtl="0" eaLnBrk="1" fontAlgn="auto" latinLnBrk="0" hangingPunct="1"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600" b="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Hidden Figures: LGBT Health Inequalities in the UK 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LGBT Foundation 2018</a:t>
            </a:r>
          </a:p>
          <a:p>
            <a:pPr marL="0" marR="0" lvl="0" indent="0" defTabSz="914400" rtl="0" eaLnBrk="1" fontAlgn="auto" latinLnBrk="0" hangingPunct="1"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600" b="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The Health And Wellbeing of LGBTQ+ People over 50 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Opening Doors 2021</a:t>
            </a: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: many aging LGBT+ people are ageing well </a:t>
            </a:r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0F728E5C-CD5F-22DD-5AAA-44E9AE86BA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749747" y="2198362"/>
            <a:ext cx="4788505" cy="3040700"/>
          </a:xfrm>
          <a:prstGeom prst="rect">
            <a:avLst/>
          </a:prstGeom>
        </p:spPr>
      </p:pic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9A0D773F-7A7D-4DBB-9DEA-86BB8B8F4B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5381624" y="6209414"/>
            <a:ext cx="6810375" cy="648586"/>
          </a:xfrm>
          <a:custGeom>
            <a:avLst/>
            <a:gdLst>
              <a:gd name="connsiteX0" fmla="*/ 0 w 10753706"/>
              <a:gd name="connsiteY0" fmla="*/ 0 h 1027260"/>
              <a:gd name="connsiteX1" fmla="*/ 10753706 w 10753706"/>
              <a:gd name="connsiteY1" fmla="*/ 0 h 1027260"/>
              <a:gd name="connsiteX2" fmla="*/ 10748809 w 10753706"/>
              <a:gd name="connsiteY2" fmla="*/ 2522 h 1027260"/>
              <a:gd name="connsiteX3" fmla="*/ 10725330 w 10753706"/>
              <a:gd name="connsiteY3" fmla="*/ 11977 h 1027260"/>
              <a:gd name="connsiteX4" fmla="*/ 10615423 w 10753706"/>
              <a:gd name="connsiteY4" fmla="*/ 52967 h 1027260"/>
              <a:gd name="connsiteX5" fmla="*/ 10533936 w 10753706"/>
              <a:gd name="connsiteY5" fmla="*/ 53095 h 1027260"/>
              <a:gd name="connsiteX6" fmla="*/ 10466876 w 10753706"/>
              <a:gd name="connsiteY6" fmla="*/ 45180 h 1027260"/>
              <a:gd name="connsiteX7" fmla="*/ 10355090 w 10753706"/>
              <a:gd name="connsiteY7" fmla="*/ 89741 h 1027260"/>
              <a:gd name="connsiteX8" fmla="*/ 10087145 w 10753706"/>
              <a:gd name="connsiteY8" fmla="*/ 66115 h 1027260"/>
              <a:gd name="connsiteX9" fmla="*/ 10015902 w 10753706"/>
              <a:gd name="connsiteY9" fmla="*/ 76178 h 1027260"/>
              <a:gd name="connsiteX10" fmla="*/ 9806005 w 10753706"/>
              <a:gd name="connsiteY10" fmla="*/ 102435 h 1027260"/>
              <a:gd name="connsiteX11" fmla="*/ 9602583 w 10753706"/>
              <a:gd name="connsiteY11" fmla="*/ 179170 h 1027260"/>
              <a:gd name="connsiteX12" fmla="*/ 9469719 w 10753706"/>
              <a:gd name="connsiteY12" fmla="*/ 174721 h 1027260"/>
              <a:gd name="connsiteX13" fmla="*/ 9408692 w 10753706"/>
              <a:gd name="connsiteY13" fmla="*/ 189513 h 1027260"/>
              <a:gd name="connsiteX14" fmla="*/ 9364151 w 10753706"/>
              <a:gd name="connsiteY14" fmla="*/ 194072 h 1027260"/>
              <a:gd name="connsiteX15" fmla="*/ 9337751 w 10753706"/>
              <a:gd name="connsiteY15" fmla="*/ 197579 h 1027260"/>
              <a:gd name="connsiteX16" fmla="*/ 9297166 w 10753706"/>
              <a:gd name="connsiteY16" fmla="*/ 216558 h 1027260"/>
              <a:gd name="connsiteX17" fmla="*/ 9123859 w 10753706"/>
              <a:gd name="connsiteY17" fmla="*/ 237356 h 1027260"/>
              <a:gd name="connsiteX18" fmla="*/ 8950741 w 10753706"/>
              <a:gd name="connsiteY18" fmla="*/ 238020 h 1027260"/>
              <a:gd name="connsiteX19" fmla="*/ 8718236 w 10753706"/>
              <a:gd name="connsiteY19" fmla="*/ 303148 h 1027260"/>
              <a:gd name="connsiteX20" fmla="*/ 8694011 w 10753706"/>
              <a:gd name="connsiteY20" fmla="*/ 308812 h 1027260"/>
              <a:gd name="connsiteX21" fmla="*/ 8611976 w 10753706"/>
              <a:gd name="connsiteY21" fmla="*/ 324819 h 1027260"/>
              <a:gd name="connsiteX22" fmla="*/ 8562074 w 10753706"/>
              <a:gd name="connsiteY22" fmla="*/ 337971 h 1027260"/>
              <a:gd name="connsiteX23" fmla="*/ 8501724 w 10753706"/>
              <a:gd name="connsiteY23" fmla="*/ 360865 h 1027260"/>
              <a:gd name="connsiteX24" fmla="*/ 8504489 w 10753706"/>
              <a:gd name="connsiteY24" fmla="*/ 364790 h 1027260"/>
              <a:gd name="connsiteX25" fmla="*/ 8492774 w 10753706"/>
              <a:gd name="connsiteY25" fmla="*/ 366181 h 1027260"/>
              <a:gd name="connsiteX26" fmla="*/ 8466405 w 10753706"/>
              <a:gd name="connsiteY26" fmla="*/ 368724 h 1027260"/>
              <a:gd name="connsiteX27" fmla="*/ 8427069 w 10753706"/>
              <a:gd name="connsiteY27" fmla="*/ 387211 h 1027260"/>
              <a:gd name="connsiteX28" fmla="*/ 8387766 w 10753706"/>
              <a:gd name="connsiteY28" fmla="*/ 377161 h 1027260"/>
              <a:gd name="connsiteX29" fmla="*/ 8315874 w 10753706"/>
              <a:gd name="connsiteY29" fmla="*/ 395527 h 1027260"/>
              <a:gd name="connsiteX30" fmla="*/ 8274474 w 10753706"/>
              <a:gd name="connsiteY30" fmla="*/ 405112 h 1027260"/>
              <a:gd name="connsiteX31" fmla="*/ 8234664 w 10753706"/>
              <a:gd name="connsiteY31" fmla="*/ 410219 h 1027260"/>
              <a:gd name="connsiteX32" fmla="*/ 8211268 w 10753706"/>
              <a:gd name="connsiteY32" fmla="*/ 416791 h 1027260"/>
              <a:gd name="connsiteX33" fmla="*/ 8188615 w 10753706"/>
              <a:gd name="connsiteY33" fmla="*/ 421755 h 1027260"/>
              <a:gd name="connsiteX34" fmla="*/ 8179981 w 10753706"/>
              <a:gd name="connsiteY34" fmla="*/ 420402 h 1027260"/>
              <a:gd name="connsiteX35" fmla="*/ 8179307 w 10753706"/>
              <a:gd name="connsiteY35" fmla="*/ 422516 h 1027260"/>
              <a:gd name="connsiteX36" fmla="*/ 8147929 w 10753706"/>
              <a:gd name="connsiteY36" fmla="*/ 450302 h 1027260"/>
              <a:gd name="connsiteX37" fmla="*/ 8089136 w 10753706"/>
              <a:gd name="connsiteY37" fmla="*/ 465283 h 1027260"/>
              <a:gd name="connsiteX38" fmla="*/ 8049973 w 10753706"/>
              <a:gd name="connsiteY38" fmla="*/ 454121 h 1027260"/>
              <a:gd name="connsiteX39" fmla="*/ 7965913 w 10753706"/>
              <a:gd name="connsiteY39" fmla="*/ 464415 h 1027260"/>
              <a:gd name="connsiteX40" fmla="*/ 7945093 w 10753706"/>
              <a:gd name="connsiteY40" fmla="*/ 464798 h 1027260"/>
              <a:gd name="connsiteX41" fmla="*/ 7935335 w 10753706"/>
              <a:gd name="connsiteY41" fmla="*/ 462442 h 1027260"/>
              <a:gd name="connsiteX42" fmla="*/ 7904779 w 10753706"/>
              <a:gd name="connsiteY42" fmla="*/ 471429 h 1027260"/>
              <a:gd name="connsiteX43" fmla="*/ 7855604 w 10753706"/>
              <a:gd name="connsiteY43" fmla="*/ 480199 h 1027260"/>
              <a:gd name="connsiteX44" fmla="*/ 7832630 w 10753706"/>
              <a:gd name="connsiteY44" fmla="*/ 485371 h 1027260"/>
              <a:gd name="connsiteX45" fmla="*/ 7812438 w 10753706"/>
              <a:gd name="connsiteY45" fmla="*/ 485391 h 1027260"/>
              <a:gd name="connsiteX46" fmla="*/ 7701399 w 10753706"/>
              <a:gd name="connsiteY46" fmla="*/ 495197 h 1027260"/>
              <a:gd name="connsiteX47" fmla="*/ 7674778 w 10753706"/>
              <a:gd name="connsiteY47" fmla="*/ 494723 h 1027260"/>
              <a:gd name="connsiteX48" fmla="*/ 7660445 w 10753706"/>
              <a:gd name="connsiteY48" fmla="*/ 490194 h 1027260"/>
              <a:gd name="connsiteX49" fmla="*/ 7651781 w 10753706"/>
              <a:gd name="connsiteY49" fmla="*/ 493084 h 1027260"/>
              <a:gd name="connsiteX50" fmla="*/ 7584807 w 10753706"/>
              <a:gd name="connsiteY50" fmla="*/ 499490 h 1027260"/>
              <a:gd name="connsiteX51" fmla="*/ 7541324 w 10753706"/>
              <a:gd name="connsiteY51" fmla="*/ 504184 h 1027260"/>
              <a:gd name="connsiteX52" fmla="*/ 7541756 w 10753706"/>
              <a:gd name="connsiteY52" fmla="*/ 512184 h 1027260"/>
              <a:gd name="connsiteX53" fmla="*/ 7503906 w 10753706"/>
              <a:gd name="connsiteY53" fmla="*/ 518551 h 1027260"/>
              <a:gd name="connsiteX54" fmla="*/ 7460411 w 10753706"/>
              <a:gd name="connsiteY54" fmla="*/ 517415 h 1027260"/>
              <a:gd name="connsiteX55" fmla="*/ 7460116 w 10753706"/>
              <a:gd name="connsiteY55" fmla="*/ 517548 h 1027260"/>
              <a:gd name="connsiteX56" fmla="*/ 7297810 w 10753706"/>
              <a:gd name="connsiteY56" fmla="*/ 563947 h 1027260"/>
              <a:gd name="connsiteX57" fmla="*/ 6946388 w 10753706"/>
              <a:gd name="connsiteY57" fmla="*/ 665244 h 1027260"/>
              <a:gd name="connsiteX58" fmla="*/ 6741704 w 10753706"/>
              <a:gd name="connsiteY58" fmla="*/ 679365 h 1027260"/>
              <a:gd name="connsiteX59" fmla="*/ 6624680 w 10753706"/>
              <a:gd name="connsiteY59" fmla="*/ 677674 h 1027260"/>
              <a:gd name="connsiteX60" fmla="*/ 6605700 w 10753706"/>
              <a:gd name="connsiteY60" fmla="*/ 683566 h 1027260"/>
              <a:gd name="connsiteX61" fmla="*/ 6576922 w 10753706"/>
              <a:gd name="connsiteY61" fmla="*/ 683030 h 1027260"/>
              <a:gd name="connsiteX62" fmla="*/ 6405123 w 10753706"/>
              <a:gd name="connsiteY62" fmla="*/ 721946 h 1027260"/>
              <a:gd name="connsiteX63" fmla="*/ 6368938 w 10753706"/>
              <a:gd name="connsiteY63" fmla="*/ 717341 h 1027260"/>
              <a:gd name="connsiteX64" fmla="*/ 6295102 w 10753706"/>
              <a:gd name="connsiteY64" fmla="*/ 729508 h 1027260"/>
              <a:gd name="connsiteX65" fmla="*/ 6202084 w 10753706"/>
              <a:gd name="connsiteY65" fmla="*/ 767091 h 1027260"/>
              <a:gd name="connsiteX66" fmla="*/ 6067157 w 10753706"/>
              <a:gd name="connsiteY66" fmla="*/ 790339 h 1027260"/>
              <a:gd name="connsiteX67" fmla="*/ 6061443 w 10753706"/>
              <a:gd name="connsiteY67" fmla="*/ 796151 h 1027260"/>
              <a:gd name="connsiteX68" fmla="*/ 6051406 w 10753706"/>
              <a:gd name="connsiteY68" fmla="*/ 800684 h 1027260"/>
              <a:gd name="connsiteX69" fmla="*/ 6049097 w 10753706"/>
              <a:gd name="connsiteY69" fmla="*/ 800636 h 1027260"/>
              <a:gd name="connsiteX70" fmla="*/ 6034222 w 10753706"/>
              <a:gd name="connsiteY70" fmla="*/ 804110 h 1027260"/>
              <a:gd name="connsiteX71" fmla="*/ 6033121 w 10753706"/>
              <a:gd name="connsiteY71" fmla="*/ 806078 h 1027260"/>
              <a:gd name="connsiteX72" fmla="*/ 6023593 w 10753706"/>
              <a:gd name="connsiteY72" fmla="*/ 808842 h 1027260"/>
              <a:gd name="connsiteX73" fmla="*/ 6006639 w 10753706"/>
              <a:gd name="connsiteY73" fmla="*/ 815304 h 1027260"/>
              <a:gd name="connsiteX74" fmla="*/ 6001762 w 10753706"/>
              <a:gd name="connsiteY74" fmla="*/ 815557 h 1027260"/>
              <a:gd name="connsiteX75" fmla="*/ 5973534 w 10753706"/>
              <a:gd name="connsiteY75" fmla="*/ 823815 h 1027260"/>
              <a:gd name="connsiteX76" fmla="*/ 5972336 w 10753706"/>
              <a:gd name="connsiteY76" fmla="*/ 823476 h 1027260"/>
              <a:gd name="connsiteX77" fmla="*/ 5960841 w 10753706"/>
              <a:gd name="connsiteY77" fmla="*/ 823819 h 1027260"/>
              <a:gd name="connsiteX78" fmla="*/ 5940719 w 10753706"/>
              <a:gd name="connsiteY78" fmla="*/ 825514 h 1027260"/>
              <a:gd name="connsiteX79" fmla="*/ 5884298 w 10753706"/>
              <a:gd name="connsiteY79" fmla="*/ 823806 h 1027260"/>
              <a:gd name="connsiteX80" fmla="*/ 5854779 w 10753706"/>
              <a:gd name="connsiteY80" fmla="*/ 832365 h 1027260"/>
              <a:gd name="connsiteX81" fmla="*/ 5848382 w 10753706"/>
              <a:gd name="connsiteY81" fmla="*/ 833844 h 1027260"/>
              <a:gd name="connsiteX82" fmla="*/ 5848066 w 10753706"/>
              <a:gd name="connsiteY82" fmla="*/ 833772 h 1027260"/>
              <a:gd name="connsiteX83" fmla="*/ 5840944 w 10753706"/>
              <a:gd name="connsiteY83" fmla="*/ 835132 h 1027260"/>
              <a:gd name="connsiteX84" fmla="*/ 5836719 w 10753706"/>
              <a:gd name="connsiteY84" fmla="*/ 836539 h 1027260"/>
              <a:gd name="connsiteX85" fmla="*/ 5824311 w 10753706"/>
              <a:gd name="connsiteY85" fmla="*/ 839408 h 1027260"/>
              <a:gd name="connsiteX86" fmla="*/ 5818788 w 10753706"/>
              <a:gd name="connsiteY86" fmla="*/ 839727 h 1027260"/>
              <a:gd name="connsiteX87" fmla="*/ 5763953 w 10753706"/>
              <a:gd name="connsiteY87" fmla="*/ 834282 h 1027260"/>
              <a:gd name="connsiteX88" fmla="*/ 5667748 w 10753706"/>
              <a:gd name="connsiteY88" fmla="*/ 840211 h 1027260"/>
              <a:gd name="connsiteX89" fmla="*/ 5573108 w 10753706"/>
              <a:gd name="connsiteY89" fmla="*/ 847611 h 1027260"/>
              <a:gd name="connsiteX90" fmla="*/ 5539137 w 10753706"/>
              <a:gd name="connsiteY90" fmla="*/ 851033 h 1027260"/>
              <a:gd name="connsiteX91" fmla="*/ 5510651 w 10753706"/>
              <a:gd name="connsiteY91" fmla="*/ 844215 h 1027260"/>
              <a:gd name="connsiteX92" fmla="*/ 5457331 w 10753706"/>
              <a:gd name="connsiteY92" fmla="*/ 839159 h 1027260"/>
              <a:gd name="connsiteX93" fmla="*/ 5410613 w 10753706"/>
              <a:gd name="connsiteY93" fmla="*/ 834358 h 1027260"/>
              <a:gd name="connsiteX94" fmla="*/ 5370040 w 10753706"/>
              <a:gd name="connsiteY94" fmla="*/ 862127 h 1027260"/>
              <a:gd name="connsiteX95" fmla="*/ 5318778 w 10753706"/>
              <a:gd name="connsiteY95" fmla="*/ 855310 h 1027260"/>
              <a:gd name="connsiteX96" fmla="*/ 5298645 w 10753706"/>
              <a:gd name="connsiteY96" fmla="*/ 855171 h 1027260"/>
              <a:gd name="connsiteX97" fmla="*/ 5253828 w 10753706"/>
              <a:gd name="connsiteY97" fmla="*/ 859670 h 1027260"/>
              <a:gd name="connsiteX98" fmla="*/ 5216955 w 10753706"/>
              <a:gd name="connsiteY98" fmla="*/ 866245 h 1027260"/>
              <a:gd name="connsiteX99" fmla="*/ 5214344 w 10753706"/>
              <a:gd name="connsiteY99" fmla="*/ 868102 h 1027260"/>
              <a:gd name="connsiteX100" fmla="*/ 5195561 w 10753706"/>
              <a:gd name="connsiteY100" fmla="*/ 869949 h 1027260"/>
              <a:gd name="connsiteX101" fmla="*/ 5182555 w 10753706"/>
              <a:gd name="connsiteY101" fmla="*/ 873542 h 1027260"/>
              <a:gd name="connsiteX102" fmla="*/ 5172552 w 10753706"/>
              <a:gd name="connsiteY102" fmla="*/ 878801 h 1027260"/>
              <a:gd name="connsiteX103" fmla="*/ 5027993 w 10753706"/>
              <a:gd name="connsiteY103" fmla="*/ 889666 h 1027260"/>
              <a:gd name="connsiteX104" fmla="*/ 4939844 w 10753706"/>
              <a:gd name="connsiteY104" fmla="*/ 934802 h 1027260"/>
              <a:gd name="connsiteX105" fmla="*/ 4792576 w 10753706"/>
              <a:gd name="connsiteY105" fmla="*/ 934820 h 1027260"/>
              <a:gd name="connsiteX106" fmla="*/ 4602423 w 10753706"/>
              <a:gd name="connsiteY106" fmla="*/ 958063 h 1027260"/>
              <a:gd name="connsiteX107" fmla="*/ 4290656 w 10753706"/>
              <a:gd name="connsiteY107" fmla="*/ 969152 h 1027260"/>
              <a:gd name="connsiteX108" fmla="*/ 3952334 w 10753706"/>
              <a:gd name="connsiteY108" fmla="*/ 954043 h 1027260"/>
              <a:gd name="connsiteX109" fmla="*/ 3858560 w 10753706"/>
              <a:gd name="connsiteY109" fmla="*/ 948781 h 1027260"/>
              <a:gd name="connsiteX110" fmla="*/ 3846597 w 10753706"/>
              <a:gd name="connsiteY110" fmla="*/ 948382 h 1027260"/>
              <a:gd name="connsiteX111" fmla="*/ 3736044 w 10753706"/>
              <a:gd name="connsiteY111" fmla="*/ 947759 h 1027260"/>
              <a:gd name="connsiteX112" fmla="*/ 3713136 w 10753706"/>
              <a:gd name="connsiteY112" fmla="*/ 946963 h 1027260"/>
              <a:gd name="connsiteX113" fmla="*/ 3695939 w 10753706"/>
              <a:gd name="connsiteY113" fmla="*/ 943639 h 1027260"/>
              <a:gd name="connsiteX114" fmla="*/ 3694125 w 10753706"/>
              <a:gd name="connsiteY114" fmla="*/ 940567 h 1027260"/>
              <a:gd name="connsiteX115" fmla="*/ 3681925 w 10753706"/>
              <a:gd name="connsiteY115" fmla="*/ 939706 h 1027260"/>
              <a:gd name="connsiteX116" fmla="*/ 3679204 w 10753706"/>
              <a:gd name="connsiteY116" fmla="*/ 938926 h 1027260"/>
              <a:gd name="connsiteX117" fmla="*/ 3615656 w 10753706"/>
              <a:gd name="connsiteY117" fmla="*/ 940320 h 1027260"/>
              <a:gd name="connsiteX118" fmla="*/ 3567983 w 10753706"/>
              <a:gd name="connsiteY118" fmla="*/ 935596 h 1027260"/>
              <a:gd name="connsiteX119" fmla="*/ 3422423 w 10753706"/>
              <a:gd name="connsiteY119" fmla="*/ 932129 h 1027260"/>
              <a:gd name="connsiteX120" fmla="*/ 3310925 w 10753706"/>
              <a:gd name="connsiteY120" fmla="*/ 911072 h 1027260"/>
              <a:gd name="connsiteX121" fmla="*/ 3139421 w 10753706"/>
              <a:gd name="connsiteY121" fmla="*/ 934151 h 1027260"/>
              <a:gd name="connsiteX122" fmla="*/ 2996922 w 10753706"/>
              <a:gd name="connsiteY122" fmla="*/ 927537 h 1027260"/>
              <a:gd name="connsiteX123" fmla="*/ 2982785 w 10753706"/>
              <a:gd name="connsiteY123" fmla="*/ 931453 h 1027260"/>
              <a:gd name="connsiteX124" fmla="*/ 2967478 w 10753706"/>
              <a:gd name="connsiteY124" fmla="*/ 933397 h 1027260"/>
              <a:gd name="connsiteX125" fmla="*/ 2948552 w 10753706"/>
              <a:gd name="connsiteY125" fmla="*/ 932961 h 1027260"/>
              <a:gd name="connsiteX126" fmla="*/ 2944404 w 10753706"/>
              <a:gd name="connsiteY126" fmla="*/ 934452 h 1027260"/>
              <a:gd name="connsiteX127" fmla="*/ 2908608 w 10753706"/>
              <a:gd name="connsiteY127" fmla="*/ 937205 h 1027260"/>
              <a:gd name="connsiteX128" fmla="*/ 2904443 w 10753706"/>
              <a:gd name="connsiteY128" fmla="*/ 936455 h 1027260"/>
              <a:gd name="connsiteX129" fmla="*/ 2868935 w 10753706"/>
              <a:gd name="connsiteY129" fmla="*/ 938022 h 1027260"/>
              <a:gd name="connsiteX130" fmla="*/ 2868586 w 10753706"/>
              <a:gd name="connsiteY130" fmla="*/ 937487 h 1027260"/>
              <a:gd name="connsiteX131" fmla="*/ 2859191 w 10753706"/>
              <a:gd name="connsiteY131" fmla="*/ 935503 h 1027260"/>
              <a:gd name="connsiteX132" fmla="*/ 2840915 w 10753706"/>
              <a:gd name="connsiteY132" fmla="*/ 932977 h 1027260"/>
              <a:gd name="connsiteX133" fmla="*/ 2763509 w 10753706"/>
              <a:gd name="connsiteY133" fmla="*/ 921850 h 1027260"/>
              <a:gd name="connsiteX134" fmla="*/ 2756121 w 10753706"/>
              <a:gd name="connsiteY134" fmla="*/ 921864 h 1027260"/>
              <a:gd name="connsiteX135" fmla="*/ 2755998 w 10753706"/>
              <a:gd name="connsiteY135" fmla="*/ 921739 h 1027260"/>
              <a:gd name="connsiteX136" fmla="*/ 2748255 w 10753706"/>
              <a:gd name="connsiteY136" fmla="*/ 921505 h 1027260"/>
              <a:gd name="connsiteX137" fmla="*/ 2694601 w 10753706"/>
              <a:gd name="connsiteY137" fmla="*/ 915575 h 1027260"/>
              <a:gd name="connsiteX138" fmla="*/ 2635357 w 10753706"/>
              <a:gd name="connsiteY138" fmla="*/ 910976 h 1027260"/>
              <a:gd name="connsiteX139" fmla="*/ 2601047 w 10753706"/>
              <a:gd name="connsiteY139" fmla="*/ 910263 h 1027260"/>
              <a:gd name="connsiteX140" fmla="*/ 2507482 w 10753706"/>
              <a:gd name="connsiteY140" fmla="*/ 906211 h 1027260"/>
              <a:gd name="connsiteX141" fmla="*/ 2413884 w 10753706"/>
              <a:gd name="connsiteY141" fmla="*/ 900545 h 1027260"/>
              <a:gd name="connsiteX142" fmla="*/ 2368912 w 10753706"/>
              <a:gd name="connsiteY142" fmla="*/ 888755 h 1027260"/>
              <a:gd name="connsiteX143" fmla="*/ 2349490 w 10753706"/>
              <a:gd name="connsiteY143" fmla="*/ 889719 h 1027260"/>
              <a:gd name="connsiteX144" fmla="*/ 2344290 w 10753706"/>
              <a:gd name="connsiteY144" fmla="*/ 890584 h 1027260"/>
              <a:gd name="connsiteX145" fmla="*/ 2336488 w 10753706"/>
              <a:gd name="connsiteY145" fmla="*/ 891058 h 1027260"/>
              <a:gd name="connsiteX146" fmla="*/ 2329015 w 10753706"/>
              <a:gd name="connsiteY146" fmla="*/ 891627 h 1027260"/>
              <a:gd name="connsiteX147" fmla="*/ 2293898 w 10753706"/>
              <a:gd name="connsiteY147" fmla="*/ 896431 h 1027260"/>
              <a:gd name="connsiteX148" fmla="*/ 2243927 w 10753706"/>
              <a:gd name="connsiteY148" fmla="*/ 888076 h 1027260"/>
              <a:gd name="connsiteX149" fmla="*/ 2223920 w 10753706"/>
              <a:gd name="connsiteY149" fmla="*/ 887331 h 1027260"/>
              <a:gd name="connsiteX150" fmla="*/ 2213081 w 10753706"/>
              <a:gd name="connsiteY150" fmla="*/ 886302 h 1027260"/>
              <a:gd name="connsiteX151" fmla="*/ 2212307 w 10753706"/>
              <a:gd name="connsiteY151" fmla="*/ 885829 h 1027260"/>
              <a:gd name="connsiteX152" fmla="*/ 2152321 w 10753706"/>
              <a:gd name="connsiteY152" fmla="*/ 894418 h 1027260"/>
              <a:gd name="connsiteX153" fmla="*/ 2140985 w 10753706"/>
              <a:gd name="connsiteY153" fmla="*/ 895968 h 1027260"/>
              <a:gd name="connsiteX154" fmla="*/ 2121210 w 10753706"/>
              <a:gd name="connsiteY154" fmla="*/ 899354 h 1027260"/>
              <a:gd name="connsiteX155" fmla="*/ 2119146 w 10753706"/>
              <a:gd name="connsiteY155" fmla="*/ 899033 h 1027260"/>
              <a:gd name="connsiteX156" fmla="*/ 2105666 w 10753706"/>
              <a:gd name="connsiteY156" fmla="*/ 902240 h 1027260"/>
              <a:gd name="connsiteX157" fmla="*/ 2094924 w 10753706"/>
              <a:gd name="connsiteY157" fmla="*/ 907203 h 1027260"/>
              <a:gd name="connsiteX158" fmla="*/ 1949478 w 10753706"/>
              <a:gd name="connsiteY158" fmla="*/ 913748 h 1027260"/>
              <a:gd name="connsiteX159" fmla="*/ 1749684 w 10753706"/>
              <a:gd name="connsiteY159" fmla="*/ 942223 h 1027260"/>
              <a:gd name="connsiteX160" fmla="*/ 1585576 w 10753706"/>
              <a:gd name="connsiteY160" fmla="*/ 954170 h 1027260"/>
              <a:gd name="connsiteX161" fmla="*/ 1476250 w 10753706"/>
              <a:gd name="connsiteY161" fmla="*/ 950653 h 1027260"/>
              <a:gd name="connsiteX162" fmla="*/ 1433927 w 10753706"/>
              <a:gd name="connsiteY162" fmla="*/ 959926 h 1027260"/>
              <a:gd name="connsiteX163" fmla="*/ 1414893 w 10753706"/>
              <a:gd name="connsiteY163" fmla="*/ 957671 h 1027260"/>
              <a:gd name="connsiteX164" fmla="*/ 1411585 w 10753706"/>
              <a:gd name="connsiteY164" fmla="*/ 957179 h 1027260"/>
              <a:gd name="connsiteX165" fmla="*/ 1398896 w 10753706"/>
              <a:gd name="connsiteY165" fmla="*/ 957460 h 1027260"/>
              <a:gd name="connsiteX166" fmla="*/ 1394632 w 10753706"/>
              <a:gd name="connsiteY166" fmla="*/ 954725 h 1027260"/>
              <a:gd name="connsiteX167" fmla="*/ 1375043 w 10753706"/>
              <a:gd name="connsiteY167" fmla="*/ 953132 h 1027260"/>
              <a:gd name="connsiteX168" fmla="*/ 1351876 w 10753706"/>
              <a:gd name="connsiteY168" fmla="*/ 954436 h 1027260"/>
              <a:gd name="connsiteX169" fmla="*/ 1242676 w 10753706"/>
              <a:gd name="connsiteY169" fmla="*/ 963767 h 1027260"/>
              <a:gd name="connsiteX170" fmla="*/ 1205993 w 10753706"/>
              <a:gd name="connsiteY170" fmla="*/ 974080 h 1027260"/>
              <a:gd name="connsiteX171" fmla="*/ 1052221 w 10753706"/>
              <a:gd name="connsiteY171" fmla="*/ 963954 h 1027260"/>
              <a:gd name="connsiteX172" fmla="*/ 968270 w 10753706"/>
              <a:gd name="connsiteY172" fmla="*/ 964761 h 1027260"/>
              <a:gd name="connsiteX173" fmla="*/ 874493 w 10753706"/>
              <a:gd name="connsiteY173" fmla="*/ 998122 h 1027260"/>
              <a:gd name="connsiteX174" fmla="*/ 814411 w 10753706"/>
              <a:gd name="connsiteY174" fmla="*/ 1007391 h 1027260"/>
              <a:gd name="connsiteX175" fmla="*/ 688604 w 10753706"/>
              <a:gd name="connsiteY175" fmla="*/ 1015631 h 1027260"/>
              <a:gd name="connsiteX176" fmla="*/ 618171 w 10753706"/>
              <a:gd name="connsiteY176" fmla="*/ 1027260 h 1027260"/>
              <a:gd name="connsiteX177" fmla="*/ 570379 w 10753706"/>
              <a:gd name="connsiteY177" fmla="*/ 1023487 h 1027260"/>
              <a:gd name="connsiteX178" fmla="*/ 482519 w 10753706"/>
              <a:gd name="connsiteY178" fmla="*/ 1002108 h 1027260"/>
              <a:gd name="connsiteX179" fmla="*/ 475319 w 10753706"/>
              <a:gd name="connsiteY179" fmla="*/ 1009922 h 1027260"/>
              <a:gd name="connsiteX180" fmla="*/ 431104 w 10753706"/>
              <a:gd name="connsiteY180" fmla="*/ 1009317 h 1027260"/>
              <a:gd name="connsiteX181" fmla="*/ 363782 w 10753706"/>
              <a:gd name="connsiteY181" fmla="*/ 1007585 h 1027260"/>
              <a:gd name="connsiteX182" fmla="*/ 325533 w 10753706"/>
              <a:gd name="connsiteY182" fmla="*/ 1008502 h 1027260"/>
              <a:gd name="connsiteX183" fmla="*/ 220429 w 10753706"/>
              <a:gd name="connsiteY183" fmla="*/ 1008927 h 1027260"/>
              <a:gd name="connsiteX184" fmla="*/ 114676 w 10753706"/>
              <a:gd name="connsiteY184" fmla="*/ 1007765 h 1027260"/>
              <a:gd name="connsiteX185" fmla="*/ 13470 w 10753706"/>
              <a:gd name="connsiteY185" fmla="*/ 998544 h 1027260"/>
              <a:gd name="connsiteX186" fmla="*/ 0 w 10753706"/>
              <a:gd name="connsiteY186" fmla="*/ 997355 h 1027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</a:cxnLst>
            <a:rect l="l" t="t" r="r" b="b"/>
            <a:pathLst>
              <a:path w="10753706" h="1027260">
                <a:moveTo>
                  <a:pt x="0" y="0"/>
                </a:moveTo>
                <a:lnTo>
                  <a:pt x="10753706" y="0"/>
                </a:lnTo>
                <a:lnTo>
                  <a:pt x="10748809" y="2522"/>
                </a:lnTo>
                <a:cubicBezTo>
                  <a:pt x="10744031" y="4644"/>
                  <a:pt x="10737551" y="7204"/>
                  <a:pt x="10725330" y="11977"/>
                </a:cubicBezTo>
                <a:cubicBezTo>
                  <a:pt x="10700888" y="21523"/>
                  <a:pt x="10652058" y="39304"/>
                  <a:pt x="10615423" y="52967"/>
                </a:cubicBezTo>
                <a:cubicBezTo>
                  <a:pt x="10598524" y="49017"/>
                  <a:pt x="10550674" y="61360"/>
                  <a:pt x="10533936" y="53095"/>
                </a:cubicBezTo>
                <a:cubicBezTo>
                  <a:pt x="10519435" y="55674"/>
                  <a:pt x="10480156" y="49393"/>
                  <a:pt x="10466876" y="45180"/>
                </a:cubicBezTo>
                <a:cubicBezTo>
                  <a:pt x="10443145" y="68059"/>
                  <a:pt x="10382269" y="71294"/>
                  <a:pt x="10355090" y="89741"/>
                </a:cubicBezTo>
                <a:cubicBezTo>
                  <a:pt x="10286222" y="95376"/>
                  <a:pt x="10146285" y="63529"/>
                  <a:pt x="10087145" y="66115"/>
                </a:cubicBezTo>
                <a:cubicBezTo>
                  <a:pt x="10067575" y="79584"/>
                  <a:pt x="10043111" y="68921"/>
                  <a:pt x="10015902" y="76178"/>
                </a:cubicBezTo>
                <a:cubicBezTo>
                  <a:pt x="9952302" y="84628"/>
                  <a:pt x="9893286" y="103337"/>
                  <a:pt x="9806005" y="102435"/>
                </a:cubicBezTo>
                <a:cubicBezTo>
                  <a:pt x="9782247" y="141133"/>
                  <a:pt x="9674787" y="151643"/>
                  <a:pt x="9602583" y="179170"/>
                </a:cubicBezTo>
                <a:cubicBezTo>
                  <a:pt x="9557658" y="187584"/>
                  <a:pt x="9478290" y="154235"/>
                  <a:pt x="9469719" y="174721"/>
                </a:cubicBezTo>
                <a:cubicBezTo>
                  <a:pt x="9443779" y="165070"/>
                  <a:pt x="9431317" y="185692"/>
                  <a:pt x="9408692" y="189513"/>
                </a:cubicBezTo>
                <a:cubicBezTo>
                  <a:pt x="9387154" y="183843"/>
                  <a:pt x="9380475" y="191089"/>
                  <a:pt x="9364151" y="194072"/>
                </a:cubicBezTo>
                <a:cubicBezTo>
                  <a:pt x="9354686" y="190222"/>
                  <a:pt x="9340485" y="191782"/>
                  <a:pt x="9337751" y="197579"/>
                </a:cubicBezTo>
                <a:cubicBezTo>
                  <a:pt x="9349566" y="209270"/>
                  <a:pt x="9297468" y="207714"/>
                  <a:pt x="9297166" y="216558"/>
                </a:cubicBezTo>
                <a:cubicBezTo>
                  <a:pt x="9269057" y="220999"/>
                  <a:pt x="9139630" y="221783"/>
                  <a:pt x="9123859" y="237356"/>
                </a:cubicBezTo>
                <a:cubicBezTo>
                  <a:pt x="9068176" y="249209"/>
                  <a:pt x="8975349" y="235349"/>
                  <a:pt x="8950741" y="238020"/>
                </a:cubicBezTo>
                <a:cubicBezTo>
                  <a:pt x="8916265" y="215428"/>
                  <a:pt x="8822808" y="292026"/>
                  <a:pt x="8718236" y="303148"/>
                </a:cubicBezTo>
                <a:cubicBezTo>
                  <a:pt x="8703111" y="302060"/>
                  <a:pt x="8695551" y="302792"/>
                  <a:pt x="8694011" y="308812"/>
                </a:cubicBezTo>
                <a:cubicBezTo>
                  <a:pt x="8661810" y="312764"/>
                  <a:pt x="8637956" y="329628"/>
                  <a:pt x="8611976" y="324819"/>
                </a:cubicBezTo>
                <a:cubicBezTo>
                  <a:pt x="8621849" y="336388"/>
                  <a:pt x="8562809" y="325917"/>
                  <a:pt x="8562074" y="337971"/>
                </a:cubicBezTo>
                <a:cubicBezTo>
                  <a:pt x="8543699" y="343978"/>
                  <a:pt x="8511321" y="356396"/>
                  <a:pt x="8501724" y="360865"/>
                </a:cubicBezTo>
                <a:lnTo>
                  <a:pt x="8504489" y="364790"/>
                </a:lnTo>
                <a:lnTo>
                  <a:pt x="8492774" y="366181"/>
                </a:lnTo>
                <a:lnTo>
                  <a:pt x="8466405" y="368724"/>
                </a:lnTo>
                <a:cubicBezTo>
                  <a:pt x="8455454" y="372229"/>
                  <a:pt x="8440175" y="385805"/>
                  <a:pt x="8427069" y="387211"/>
                </a:cubicBezTo>
                <a:cubicBezTo>
                  <a:pt x="8400442" y="392215"/>
                  <a:pt x="8397079" y="382989"/>
                  <a:pt x="8387766" y="377161"/>
                </a:cubicBezTo>
                <a:cubicBezTo>
                  <a:pt x="8369233" y="378548"/>
                  <a:pt x="8334756" y="390869"/>
                  <a:pt x="8315874" y="395527"/>
                </a:cubicBezTo>
                <a:cubicBezTo>
                  <a:pt x="8306664" y="400500"/>
                  <a:pt x="8272845" y="393679"/>
                  <a:pt x="8274474" y="405112"/>
                </a:cubicBezTo>
                <a:cubicBezTo>
                  <a:pt x="8255483" y="406194"/>
                  <a:pt x="8244963" y="408376"/>
                  <a:pt x="8234664" y="410219"/>
                </a:cubicBezTo>
                <a:lnTo>
                  <a:pt x="8211268" y="416791"/>
                </a:lnTo>
                <a:cubicBezTo>
                  <a:pt x="8204720" y="419941"/>
                  <a:pt x="8197411" y="422004"/>
                  <a:pt x="8188615" y="421755"/>
                </a:cubicBezTo>
                <a:lnTo>
                  <a:pt x="8179981" y="420402"/>
                </a:lnTo>
                <a:lnTo>
                  <a:pt x="8179307" y="422516"/>
                </a:lnTo>
                <a:cubicBezTo>
                  <a:pt x="8179027" y="425797"/>
                  <a:pt x="8175790" y="448341"/>
                  <a:pt x="8147929" y="450302"/>
                </a:cubicBezTo>
                <a:cubicBezTo>
                  <a:pt x="8130300" y="457967"/>
                  <a:pt x="8114933" y="461015"/>
                  <a:pt x="8089136" y="465283"/>
                </a:cubicBezTo>
                <a:cubicBezTo>
                  <a:pt x="8072810" y="465920"/>
                  <a:pt x="8069376" y="451569"/>
                  <a:pt x="8049973" y="454121"/>
                </a:cubicBezTo>
                <a:cubicBezTo>
                  <a:pt x="7974508" y="471465"/>
                  <a:pt x="8006050" y="447139"/>
                  <a:pt x="7965913" y="464415"/>
                </a:cubicBezTo>
                <a:cubicBezTo>
                  <a:pt x="7958234" y="466025"/>
                  <a:pt x="7951405" y="465800"/>
                  <a:pt x="7945093" y="464798"/>
                </a:cubicBezTo>
                <a:lnTo>
                  <a:pt x="7935335" y="462442"/>
                </a:lnTo>
                <a:lnTo>
                  <a:pt x="7904779" y="471429"/>
                </a:lnTo>
                <a:cubicBezTo>
                  <a:pt x="7889387" y="474999"/>
                  <a:pt x="7872867" y="477951"/>
                  <a:pt x="7855604" y="480199"/>
                </a:cubicBezTo>
                <a:cubicBezTo>
                  <a:pt x="7850005" y="476378"/>
                  <a:pt x="7838628" y="483595"/>
                  <a:pt x="7832630" y="485371"/>
                </a:cubicBezTo>
                <a:cubicBezTo>
                  <a:pt x="7831473" y="482645"/>
                  <a:pt x="7816623" y="482661"/>
                  <a:pt x="7812438" y="485391"/>
                </a:cubicBezTo>
                <a:cubicBezTo>
                  <a:pt x="7709470" y="505049"/>
                  <a:pt x="7759426" y="473956"/>
                  <a:pt x="7701399" y="495197"/>
                </a:cubicBezTo>
                <a:cubicBezTo>
                  <a:pt x="7690986" y="496989"/>
                  <a:pt x="7682397" y="496365"/>
                  <a:pt x="7674778" y="494723"/>
                </a:cubicBezTo>
                <a:lnTo>
                  <a:pt x="7660445" y="490194"/>
                </a:lnTo>
                <a:lnTo>
                  <a:pt x="7651781" y="493084"/>
                </a:lnTo>
                <a:cubicBezTo>
                  <a:pt x="7616113" y="496548"/>
                  <a:pt x="7603273" y="491735"/>
                  <a:pt x="7584807" y="499490"/>
                </a:cubicBezTo>
                <a:cubicBezTo>
                  <a:pt x="7549256" y="490212"/>
                  <a:pt x="7563949" y="500167"/>
                  <a:pt x="7541324" y="504184"/>
                </a:cubicBezTo>
                <a:cubicBezTo>
                  <a:pt x="7523851" y="508307"/>
                  <a:pt x="7559546" y="509825"/>
                  <a:pt x="7541756" y="512184"/>
                </a:cubicBezTo>
                <a:cubicBezTo>
                  <a:pt x="7520963" y="510864"/>
                  <a:pt x="7525755" y="520497"/>
                  <a:pt x="7503906" y="518551"/>
                </a:cubicBezTo>
                <a:cubicBezTo>
                  <a:pt x="7505924" y="510774"/>
                  <a:pt x="7464361" y="523683"/>
                  <a:pt x="7460411" y="517415"/>
                </a:cubicBezTo>
                <a:lnTo>
                  <a:pt x="7460116" y="517548"/>
                </a:lnTo>
                <a:cubicBezTo>
                  <a:pt x="7447785" y="530928"/>
                  <a:pt x="7310141" y="550568"/>
                  <a:pt x="7297810" y="563947"/>
                </a:cubicBezTo>
                <a:cubicBezTo>
                  <a:pt x="7221791" y="605698"/>
                  <a:pt x="7039072" y="646008"/>
                  <a:pt x="6946388" y="665244"/>
                </a:cubicBezTo>
                <a:cubicBezTo>
                  <a:pt x="6853704" y="684480"/>
                  <a:pt x="6804875" y="677485"/>
                  <a:pt x="6741704" y="679365"/>
                </a:cubicBezTo>
                <a:lnTo>
                  <a:pt x="6624680" y="677674"/>
                </a:lnTo>
                <a:lnTo>
                  <a:pt x="6605700" y="683566"/>
                </a:lnTo>
                <a:cubicBezTo>
                  <a:pt x="6603309" y="685184"/>
                  <a:pt x="6599550" y="685647"/>
                  <a:pt x="6576922" y="683030"/>
                </a:cubicBezTo>
                <a:cubicBezTo>
                  <a:pt x="6527275" y="698355"/>
                  <a:pt x="6440981" y="702347"/>
                  <a:pt x="6405123" y="721946"/>
                </a:cubicBezTo>
                <a:cubicBezTo>
                  <a:pt x="6407963" y="715467"/>
                  <a:pt x="6383450" y="712913"/>
                  <a:pt x="6368938" y="717341"/>
                </a:cubicBezTo>
                <a:cubicBezTo>
                  <a:pt x="6377914" y="692119"/>
                  <a:pt x="6315316" y="744281"/>
                  <a:pt x="6295102" y="729508"/>
                </a:cubicBezTo>
                <a:cubicBezTo>
                  <a:pt x="6300358" y="744473"/>
                  <a:pt x="6240070" y="776254"/>
                  <a:pt x="6202084" y="767091"/>
                </a:cubicBezTo>
                <a:cubicBezTo>
                  <a:pt x="6152826" y="774744"/>
                  <a:pt x="6122010" y="790367"/>
                  <a:pt x="6067157" y="790339"/>
                </a:cubicBezTo>
                <a:cubicBezTo>
                  <a:pt x="6066310" y="792484"/>
                  <a:pt x="6064283" y="794403"/>
                  <a:pt x="6061443" y="796151"/>
                </a:cubicBezTo>
                <a:lnTo>
                  <a:pt x="6051406" y="800684"/>
                </a:lnTo>
                <a:lnTo>
                  <a:pt x="6049097" y="800636"/>
                </a:lnTo>
                <a:cubicBezTo>
                  <a:pt x="6040408" y="801393"/>
                  <a:pt x="6036299" y="802645"/>
                  <a:pt x="6034222" y="804110"/>
                </a:cubicBezTo>
                <a:lnTo>
                  <a:pt x="6033121" y="806078"/>
                </a:lnTo>
                <a:lnTo>
                  <a:pt x="6023593" y="808842"/>
                </a:lnTo>
                <a:lnTo>
                  <a:pt x="6006639" y="815304"/>
                </a:lnTo>
                <a:lnTo>
                  <a:pt x="6001762" y="815557"/>
                </a:lnTo>
                <a:lnTo>
                  <a:pt x="5973534" y="823815"/>
                </a:lnTo>
                <a:lnTo>
                  <a:pt x="5972336" y="823476"/>
                </a:lnTo>
                <a:cubicBezTo>
                  <a:pt x="5969004" y="822901"/>
                  <a:pt x="5965329" y="822833"/>
                  <a:pt x="5960841" y="823819"/>
                </a:cubicBezTo>
                <a:cubicBezTo>
                  <a:pt x="5955860" y="815655"/>
                  <a:pt x="5953515" y="821882"/>
                  <a:pt x="5940719" y="825514"/>
                </a:cubicBezTo>
                <a:cubicBezTo>
                  <a:pt x="5930130" y="813644"/>
                  <a:pt x="5900943" y="827979"/>
                  <a:pt x="5884298" y="823806"/>
                </a:cubicBezTo>
                <a:cubicBezTo>
                  <a:pt x="5875133" y="826741"/>
                  <a:pt x="5865250" y="829630"/>
                  <a:pt x="5854779" y="832365"/>
                </a:cubicBezTo>
                <a:lnTo>
                  <a:pt x="5848382" y="833844"/>
                </a:lnTo>
                <a:lnTo>
                  <a:pt x="5848066" y="833772"/>
                </a:lnTo>
                <a:cubicBezTo>
                  <a:pt x="5846273" y="833879"/>
                  <a:pt x="5844018" y="834284"/>
                  <a:pt x="5840944" y="835132"/>
                </a:cubicBezTo>
                <a:lnTo>
                  <a:pt x="5836719" y="836539"/>
                </a:lnTo>
                <a:lnTo>
                  <a:pt x="5824311" y="839408"/>
                </a:lnTo>
                <a:lnTo>
                  <a:pt x="5818788" y="839727"/>
                </a:lnTo>
                <a:cubicBezTo>
                  <a:pt x="5797008" y="838594"/>
                  <a:pt x="5786883" y="822081"/>
                  <a:pt x="5763953" y="834282"/>
                </a:cubicBezTo>
                <a:cubicBezTo>
                  <a:pt x="5726813" y="837521"/>
                  <a:pt x="5699446" y="830949"/>
                  <a:pt x="5667748" y="840211"/>
                </a:cubicBezTo>
                <a:cubicBezTo>
                  <a:pt x="5632959" y="843205"/>
                  <a:pt x="5601436" y="842280"/>
                  <a:pt x="5573108" y="847611"/>
                </a:cubicBezTo>
                <a:cubicBezTo>
                  <a:pt x="5560030" y="845832"/>
                  <a:pt x="5549547" y="851598"/>
                  <a:pt x="5539137" y="851033"/>
                </a:cubicBezTo>
                <a:cubicBezTo>
                  <a:pt x="5528728" y="850467"/>
                  <a:pt x="5529256" y="837509"/>
                  <a:pt x="5510651" y="844215"/>
                </a:cubicBezTo>
                <a:cubicBezTo>
                  <a:pt x="5494241" y="833607"/>
                  <a:pt x="5466101" y="839171"/>
                  <a:pt x="5457331" y="839159"/>
                </a:cubicBezTo>
                <a:lnTo>
                  <a:pt x="5410613" y="834358"/>
                </a:lnTo>
                <a:lnTo>
                  <a:pt x="5370040" y="862127"/>
                </a:lnTo>
                <a:cubicBezTo>
                  <a:pt x="5357863" y="856469"/>
                  <a:pt x="5319115" y="868069"/>
                  <a:pt x="5318778" y="855310"/>
                </a:cubicBezTo>
                <a:cubicBezTo>
                  <a:pt x="5303920" y="857760"/>
                  <a:pt x="5296727" y="863736"/>
                  <a:pt x="5298645" y="855171"/>
                </a:cubicBezTo>
                <a:cubicBezTo>
                  <a:pt x="5287819" y="855897"/>
                  <a:pt x="5267444" y="857825"/>
                  <a:pt x="5253828" y="859670"/>
                </a:cubicBezTo>
                <a:lnTo>
                  <a:pt x="5216955" y="866245"/>
                </a:lnTo>
                <a:lnTo>
                  <a:pt x="5214344" y="868102"/>
                </a:lnTo>
                <a:cubicBezTo>
                  <a:pt x="5210778" y="868719"/>
                  <a:pt x="5200859" y="869042"/>
                  <a:pt x="5195561" y="869949"/>
                </a:cubicBezTo>
                <a:lnTo>
                  <a:pt x="5182555" y="873542"/>
                </a:lnTo>
                <a:cubicBezTo>
                  <a:pt x="5178496" y="875023"/>
                  <a:pt x="5175066" y="876746"/>
                  <a:pt x="5172552" y="878801"/>
                </a:cubicBezTo>
                <a:cubicBezTo>
                  <a:pt x="5121406" y="873797"/>
                  <a:pt x="5080096" y="886529"/>
                  <a:pt x="5027993" y="889666"/>
                </a:cubicBezTo>
                <a:cubicBezTo>
                  <a:pt x="4999924" y="877115"/>
                  <a:pt x="4946973" y="919452"/>
                  <a:pt x="4939844" y="934802"/>
                </a:cubicBezTo>
                <a:cubicBezTo>
                  <a:pt x="4895154" y="940701"/>
                  <a:pt x="4844006" y="928240"/>
                  <a:pt x="4792576" y="934820"/>
                </a:cubicBezTo>
                <a:lnTo>
                  <a:pt x="4602423" y="958063"/>
                </a:lnTo>
                <a:cubicBezTo>
                  <a:pt x="4488530" y="967131"/>
                  <a:pt x="4399004" y="969822"/>
                  <a:pt x="4290656" y="969152"/>
                </a:cubicBezTo>
                <a:cubicBezTo>
                  <a:pt x="4182308" y="968482"/>
                  <a:pt x="4046938" y="971167"/>
                  <a:pt x="3952334" y="954043"/>
                </a:cubicBezTo>
                <a:lnTo>
                  <a:pt x="3858560" y="948781"/>
                </a:lnTo>
                <a:lnTo>
                  <a:pt x="3846597" y="948382"/>
                </a:lnTo>
                <a:cubicBezTo>
                  <a:pt x="3807516" y="956616"/>
                  <a:pt x="3767475" y="941640"/>
                  <a:pt x="3736044" y="947759"/>
                </a:cubicBezTo>
                <a:cubicBezTo>
                  <a:pt x="3727323" y="948128"/>
                  <a:pt x="3719828" y="947771"/>
                  <a:pt x="3713136" y="946963"/>
                </a:cubicBezTo>
                <a:lnTo>
                  <a:pt x="3695939" y="943639"/>
                </a:lnTo>
                <a:lnTo>
                  <a:pt x="3694125" y="940567"/>
                </a:lnTo>
                <a:lnTo>
                  <a:pt x="3681925" y="939706"/>
                </a:lnTo>
                <a:lnTo>
                  <a:pt x="3679204" y="938926"/>
                </a:lnTo>
                <a:cubicBezTo>
                  <a:pt x="3668160" y="939028"/>
                  <a:pt x="3634193" y="940875"/>
                  <a:pt x="3615656" y="940320"/>
                </a:cubicBezTo>
                <a:cubicBezTo>
                  <a:pt x="3582626" y="936974"/>
                  <a:pt x="3593904" y="949140"/>
                  <a:pt x="3567983" y="935596"/>
                </a:cubicBezTo>
                <a:cubicBezTo>
                  <a:pt x="3504185" y="939048"/>
                  <a:pt x="3482818" y="922224"/>
                  <a:pt x="3422423" y="932129"/>
                </a:cubicBezTo>
                <a:cubicBezTo>
                  <a:pt x="3369166" y="933413"/>
                  <a:pt x="3329486" y="910108"/>
                  <a:pt x="3310925" y="911072"/>
                </a:cubicBezTo>
                <a:cubicBezTo>
                  <a:pt x="3261363" y="909787"/>
                  <a:pt x="3198415" y="933574"/>
                  <a:pt x="3139421" y="934151"/>
                </a:cubicBezTo>
                <a:cubicBezTo>
                  <a:pt x="3088799" y="931012"/>
                  <a:pt x="3038941" y="938464"/>
                  <a:pt x="2996922" y="927537"/>
                </a:cubicBezTo>
                <a:cubicBezTo>
                  <a:pt x="2992673" y="929234"/>
                  <a:pt x="2987900" y="930498"/>
                  <a:pt x="2982785" y="931453"/>
                </a:cubicBezTo>
                <a:lnTo>
                  <a:pt x="2967478" y="933397"/>
                </a:lnTo>
                <a:lnTo>
                  <a:pt x="2948552" y="932961"/>
                </a:lnTo>
                <a:lnTo>
                  <a:pt x="2944404" y="934452"/>
                </a:lnTo>
                <a:lnTo>
                  <a:pt x="2908608" y="937205"/>
                </a:lnTo>
                <a:lnTo>
                  <a:pt x="2904443" y="936455"/>
                </a:lnTo>
                <a:lnTo>
                  <a:pt x="2868935" y="938022"/>
                </a:lnTo>
                <a:lnTo>
                  <a:pt x="2868586" y="937487"/>
                </a:lnTo>
                <a:cubicBezTo>
                  <a:pt x="2866994" y="936327"/>
                  <a:pt x="2864292" y="935538"/>
                  <a:pt x="2859191" y="935503"/>
                </a:cubicBezTo>
                <a:cubicBezTo>
                  <a:pt x="2869075" y="927418"/>
                  <a:pt x="2856828" y="932364"/>
                  <a:pt x="2840915" y="932977"/>
                </a:cubicBezTo>
                <a:lnTo>
                  <a:pt x="2763509" y="921850"/>
                </a:lnTo>
                <a:lnTo>
                  <a:pt x="2756121" y="921864"/>
                </a:lnTo>
                <a:cubicBezTo>
                  <a:pt x="2756081" y="921822"/>
                  <a:pt x="2756039" y="921781"/>
                  <a:pt x="2755998" y="921739"/>
                </a:cubicBezTo>
                <a:cubicBezTo>
                  <a:pt x="2754445" y="921476"/>
                  <a:pt x="2752036" y="921380"/>
                  <a:pt x="2748255" y="921505"/>
                </a:cubicBezTo>
                <a:lnTo>
                  <a:pt x="2694601" y="915575"/>
                </a:lnTo>
                <a:cubicBezTo>
                  <a:pt x="2671223" y="919874"/>
                  <a:pt x="2666972" y="913376"/>
                  <a:pt x="2635357" y="910976"/>
                </a:cubicBezTo>
                <a:cubicBezTo>
                  <a:pt x="2621906" y="915051"/>
                  <a:pt x="2611315" y="913542"/>
                  <a:pt x="2601047" y="910263"/>
                </a:cubicBezTo>
                <a:cubicBezTo>
                  <a:pt x="2570084" y="912074"/>
                  <a:pt x="2542135" y="907435"/>
                  <a:pt x="2507482" y="906211"/>
                </a:cubicBezTo>
                <a:cubicBezTo>
                  <a:pt x="2469706" y="911437"/>
                  <a:pt x="2450920" y="901812"/>
                  <a:pt x="2413884" y="900545"/>
                </a:cubicBezTo>
                <a:cubicBezTo>
                  <a:pt x="2381338" y="909664"/>
                  <a:pt x="2387753" y="892438"/>
                  <a:pt x="2368912" y="888755"/>
                </a:cubicBezTo>
                <a:lnTo>
                  <a:pt x="2349490" y="889719"/>
                </a:lnTo>
                <a:lnTo>
                  <a:pt x="2344290" y="890584"/>
                </a:lnTo>
                <a:cubicBezTo>
                  <a:pt x="2340673" y="891041"/>
                  <a:pt x="2338228" y="891167"/>
                  <a:pt x="2336488" y="891058"/>
                </a:cubicBezTo>
                <a:lnTo>
                  <a:pt x="2329015" y="891627"/>
                </a:lnTo>
                <a:cubicBezTo>
                  <a:pt x="2316843" y="893039"/>
                  <a:pt x="2305064" y="894669"/>
                  <a:pt x="2293898" y="896431"/>
                </a:cubicBezTo>
                <a:cubicBezTo>
                  <a:pt x="2282637" y="890404"/>
                  <a:pt x="2242346" y="900851"/>
                  <a:pt x="2243927" y="888076"/>
                </a:cubicBezTo>
                <a:cubicBezTo>
                  <a:pt x="2228778" y="890081"/>
                  <a:pt x="2220725" y="895845"/>
                  <a:pt x="2223920" y="887331"/>
                </a:cubicBezTo>
                <a:cubicBezTo>
                  <a:pt x="2218877" y="887756"/>
                  <a:pt x="2215583" y="887254"/>
                  <a:pt x="2213081" y="886302"/>
                </a:cubicBezTo>
                <a:lnTo>
                  <a:pt x="2212307" y="885829"/>
                </a:lnTo>
                <a:lnTo>
                  <a:pt x="2152321" y="894418"/>
                </a:lnTo>
                <a:lnTo>
                  <a:pt x="2140985" y="895968"/>
                </a:lnTo>
                <a:lnTo>
                  <a:pt x="2121210" y="899354"/>
                </a:lnTo>
                <a:lnTo>
                  <a:pt x="2119146" y="899033"/>
                </a:lnTo>
                <a:lnTo>
                  <a:pt x="2105666" y="902240"/>
                </a:lnTo>
                <a:cubicBezTo>
                  <a:pt x="2101407" y="903601"/>
                  <a:pt x="2097735" y="905221"/>
                  <a:pt x="2094924" y="907203"/>
                </a:cubicBezTo>
                <a:cubicBezTo>
                  <a:pt x="2044793" y="900664"/>
                  <a:pt x="2001785" y="912168"/>
                  <a:pt x="1949478" y="913748"/>
                </a:cubicBezTo>
                <a:cubicBezTo>
                  <a:pt x="1891937" y="919585"/>
                  <a:pt x="1810334" y="935486"/>
                  <a:pt x="1749684" y="942223"/>
                </a:cubicBezTo>
                <a:lnTo>
                  <a:pt x="1585576" y="954170"/>
                </a:lnTo>
                <a:cubicBezTo>
                  <a:pt x="1549165" y="943719"/>
                  <a:pt x="1511425" y="950847"/>
                  <a:pt x="1476250" y="950653"/>
                </a:cubicBezTo>
                <a:cubicBezTo>
                  <a:pt x="1488515" y="961596"/>
                  <a:pt x="1432660" y="946795"/>
                  <a:pt x="1433927" y="959926"/>
                </a:cubicBezTo>
                <a:cubicBezTo>
                  <a:pt x="1427485" y="959475"/>
                  <a:pt x="1421205" y="958623"/>
                  <a:pt x="1414893" y="957671"/>
                </a:cubicBezTo>
                <a:lnTo>
                  <a:pt x="1411585" y="957179"/>
                </a:lnTo>
                <a:lnTo>
                  <a:pt x="1398896" y="957460"/>
                </a:lnTo>
                <a:lnTo>
                  <a:pt x="1394632" y="954725"/>
                </a:lnTo>
                <a:lnTo>
                  <a:pt x="1375043" y="953132"/>
                </a:lnTo>
                <a:cubicBezTo>
                  <a:pt x="1367813" y="952970"/>
                  <a:pt x="1360155" y="953305"/>
                  <a:pt x="1351876" y="954436"/>
                </a:cubicBezTo>
                <a:cubicBezTo>
                  <a:pt x="1325912" y="963028"/>
                  <a:pt x="1274459" y="952492"/>
                  <a:pt x="1242676" y="963767"/>
                </a:cubicBezTo>
                <a:cubicBezTo>
                  <a:pt x="1230276" y="966918"/>
                  <a:pt x="1216715" y="977098"/>
                  <a:pt x="1205993" y="974080"/>
                </a:cubicBezTo>
                <a:cubicBezTo>
                  <a:pt x="1174251" y="974112"/>
                  <a:pt x="1086982" y="964420"/>
                  <a:pt x="1052221" y="963954"/>
                </a:cubicBezTo>
                <a:cubicBezTo>
                  <a:pt x="1038515" y="970622"/>
                  <a:pt x="1009522" y="962342"/>
                  <a:pt x="968270" y="964761"/>
                </a:cubicBezTo>
                <a:cubicBezTo>
                  <a:pt x="943437" y="973698"/>
                  <a:pt x="900136" y="991017"/>
                  <a:pt x="874493" y="998122"/>
                </a:cubicBezTo>
                <a:cubicBezTo>
                  <a:pt x="848849" y="1005226"/>
                  <a:pt x="853424" y="1009427"/>
                  <a:pt x="814411" y="1007391"/>
                </a:cubicBezTo>
                <a:cubicBezTo>
                  <a:pt x="765926" y="1022821"/>
                  <a:pt x="732885" y="1009859"/>
                  <a:pt x="688604" y="1015631"/>
                </a:cubicBezTo>
                <a:cubicBezTo>
                  <a:pt x="638045" y="1020877"/>
                  <a:pt x="677999" y="1011556"/>
                  <a:pt x="618171" y="1027260"/>
                </a:cubicBezTo>
                <a:cubicBezTo>
                  <a:pt x="609680" y="1023165"/>
                  <a:pt x="583253" y="1020277"/>
                  <a:pt x="570379" y="1023487"/>
                </a:cubicBezTo>
                <a:cubicBezTo>
                  <a:pt x="543992" y="1022523"/>
                  <a:pt x="505183" y="1001686"/>
                  <a:pt x="482519" y="1002108"/>
                </a:cubicBezTo>
                <a:cubicBezTo>
                  <a:pt x="464011" y="1002285"/>
                  <a:pt x="495211" y="1007995"/>
                  <a:pt x="475319" y="1009922"/>
                </a:cubicBezTo>
                <a:cubicBezTo>
                  <a:pt x="450818" y="1011135"/>
                  <a:pt x="454804" y="1022539"/>
                  <a:pt x="431104" y="1009317"/>
                </a:cubicBezTo>
                <a:cubicBezTo>
                  <a:pt x="406857" y="1014651"/>
                  <a:pt x="399686" y="1008456"/>
                  <a:pt x="363782" y="1007585"/>
                </a:cubicBezTo>
                <a:cubicBezTo>
                  <a:pt x="350440" y="1012231"/>
                  <a:pt x="338145" y="1011245"/>
                  <a:pt x="325533" y="1008502"/>
                </a:cubicBezTo>
                <a:cubicBezTo>
                  <a:pt x="291944" y="1011745"/>
                  <a:pt x="259251" y="1008497"/>
                  <a:pt x="220429" y="1008927"/>
                </a:cubicBezTo>
                <a:cubicBezTo>
                  <a:pt x="180594" y="1015852"/>
                  <a:pt x="156150" y="1007265"/>
                  <a:pt x="114676" y="1007765"/>
                </a:cubicBezTo>
                <a:cubicBezTo>
                  <a:pt x="85718" y="1006195"/>
                  <a:pt x="43316" y="1001491"/>
                  <a:pt x="13470" y="998544"/>
                </a:cubicBezTo>
                <a:lnTo>
                  <a:pt x="0" y="997355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005205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7FF47CB7-972F-479F-A36D-9E72D26EC8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0D153B68-5844-490D-8E67-F616D6D721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1766176" cy="2061837"/>
          </a:xfrm>
          <a:custGeom>
            <a:avLst/>
            <a:gdLst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9437 w 10768629"/>
              <a:gd name="connsiteY140" fmla="*/ 1636968 h 1978172"/>
              <a:gd name="connsiteX141" fmla="*/ 5440853 w 10768629"/>
              <a:gd name="connsiteY141" fmla="*/ 1657958 h 1978172"/>
              <a:gd name="connsiteX142" fmla="*/ 4945936 w 10768629"/>
              <a:gd name="connsiteY142" fmla="*/ 1713743 h 1978172"/>
              <a:gd name="connsiteX143" fmla="*/ 4818446 w 10768629"/>
              <a:gd name="connsiteY143" fmla="*/ 1726895 h 1978172"/>
              <a:gd name="connsiteX144" fmla="*/ 4813657 w 10768629"/>
              <a:gd name="connsiteY144" fmla="*/ 1730706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9437 w 10768629"/>
              <a:gd name="connsiteY140" fmla="*/ 1636968 h 1978172"/>
              <a:gd name="connsiteX141" fmla="*/ 5440853 w 10768629"/>
              <a:gd name="connsiteY141" fmla="*/ 1657958 h 1978172"/>
              <a:gd name="connsiteX142" fmla="*/ 4945936 w 10768629"/>
              <a:gd name="connsiteY142" fmla="*/ 1713743 h 1978172"/>
              <a:gd name="connsiteX143" fmla="*/ 4818446 w 10768629"/>
              <a:gd name="connsiteY143" fmla="*/ 1726895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9437 w 10768629"/>
              <a:gd name="connsiteY140" fmla="*/ 1636968 h 1978172"/>
              <a:gd name="connsiteX141" fmla="*/ 5440853 w 10768629"/>
              <a:gd name="connsiteY141" fmla="*/ 1657958 h 1978172"/>
              <a:gd name="connsiteX142" fmla="*/ 4945936 w 10768629"/>
              <a:gd name="connsiteY142" fmla="*/ 1713743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9437 w 10768629"/>
              <a:gd name="connsiteY140" fmla="*/ 1636968 h 1978172"/>
              <a:gd name="connsiteX141" fmla="*/ 5440853 w 10768629"/>
              <a:gd name="connsiteY141" fmla="*/ 1657958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40853 w 10768629"/>
              <a:gd name="connsiteY141" fmla="*/ 1657958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57365 w 10768629"/>
              <a:gd name="connsiteY178" fmla="*/ 1832140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57365 w 10768629"/>
              <a:gd name="connsiteY178" fmla="*/ 1832140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57365 w 10768629"/>
              <a:gd name="connsiteY178" fmla="*/ 1832140 h 1978172"/>
              <a:gd name="connsiteX179" fmla="*/ 1232341 w 10768629"/>
              <a:gd name="connsiteY179" fmla="*/ 1785942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57365 w 10768629"/>
              <a:gd name="connsiteY178" fmla="*/ 1832140 h 1978172"/>
              <a:gd name="connsiteX179" fmla="*/ 1232341 w 10768629"/>
              <a:gd name="connsiteY179" fmla="*/ 1785942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0257 w 10768629"/>
              <a:gd name="connsiteY182" fmla="*/ 1789615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84330 h 1978172"/>
              <a:gd name="connsiteX182" fmla="*/ 1120257 w 10768629"/>
              <a:gd name="connsiteY182" fmla="*/ 1789615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</a:cxnLst>
            <a:rect l="l" t="t" r="r" b="b"/>
            <a:pathLst>
              <a:path w="10768629" h="1978172">
                <a:moveTo>
                  <a:pt x="0" y="0"/>
                </a:moveTo>
                <a:lnTo>
                  <a:pt x="10768629" y="0"/>
                </a:lnTo>
                <a:lnTo>
                  <a:pt x="10733254" y="31439"/>
                </a:lnTo>
                <a:lnTo>
                  <a:pt x="10727085" y="37910"/>
                </a:lnTo>
                <a:cubicBezTo>
                  <a:pt x="10712973" y="56080"/>
                  <a:pt x="10699457" y="78430"/>
                  <a:pt x="10675953" y="68623"/>
                </a:cubicBezTo>
                <a:cubicBezTo>
                  <a:pt x="10685972" y="89202"/>
                  <a:pt x="10641629" y="69781"/>
                  <a:pt x="10637091" y="90361"/>
                </a:cubicBezTo>
                <a:cubicBezTo>
                  <a:pt x="10635214" y="107005"/>
                  <a:pt x="10621323" y="104993"/>
                  <a:pt x="10610971" y="110764"/>
                </a:cubicBezTo>
                <a:cubicBezTo>
                  <a:pt x="10603980" y="127568"/>
                  <a:pt x="10551417" y="141180"/>
                  <a:pt x="10532872" y="138028"/>
                </a:cubicBezTo>
                <a:cubicBezTo>
                  <a:pt x="10480300" y="119072"/>
                  <a:pt x="10440532" y="186296"/>
                  <a:pt x="10398558" y="172911"/>
                </a:cubicBezTo>
                <a:cubicBezTo>
                  <a:pt x="10387708" y="174114"/>
                  <a:pt x="10378792" y="177646"/>
                  <a:pt x="10371128" y="182609"/>
                </a:cubicBezTo>
                <a:lnTo>
                  <a:pt x="10352178" y="199976"/>
                </a:lnTo>
                <a:lnTo>
                  <a:pt x="10351815" y="211879"/>
                </a:lnTo>
                <a:lnTo>
                  <a:pt x="10337471" y="218661"/>
                </a:lnTo>
                <a:lnTo>
                  <a:pt x="10334625" y="222351"/>
                </a:lnTo>
                <a:cubicBezTo>
                  <a:pt x="10321108" y="225227"/>
                  <a:pt x="10278615" y="228401"/>
                  <a:pt x="10256365" y="235917"/>
                </a:cubicBezTo>
                <a:cubicBezTo>
                  <a:pt x="10218136" y="258033"/>
                  <a:pt x="10224552" y="209685"/>
                  <a:pt x="10201127" y="267448"/>
                </a:cubicBezTo>
                <a:cubicBezTo>
                  <a:pt x="10121320" y="273476"/>
                  <a:pt x="10040763" y="345580"/>
                  <a:pt x="9961218" y="326720"/>
                </a:cubicBezTo>
                <a:cubicBezTo>
                  <a:pt x="9980173" y="341621"/>
                  <a:pt x="9883038" y="318484"/>
                  <a:pt x="9859715" y="355698"/>
                </a:cubicBezTo>
                <a:cubicBezTo>
                  <a:pt x="9812822" y="367758"/>
                  <a:pt x="9752089" y="383830"/>
                  <a:pt x="9679867" y="399081"/>
                </a:cubicBezTo>
                <a:cubicBezTo>
                  <a:pt x="9618357" y="415668"/>
                  <a:pt x="9525492" y="446315"/>
                  <a:pt x="9490654" y="455225"/>
                </a:cubicBezTo>
                <a:lnTo>
                  <a:pt x="9470837" y="452539"/>
                </a:lnTo>
                <a:lnTo>
                  <a:pt x="9469082" y="454891"/>
                </a:lnTo>
                <a:cubicBezTo>
                  <a:pt x="9460057" y="461184"/>
                  <a:pt x="9453495" y="461729"/>
                  <a:pt x="9448038" y="459733"/>
                </a:cubicBezTo>
                <a:lnTo>
                  <a:pt x="9396821" y="455795"/>
                </a:lnTo>
                <a:lnTo>
                  <a:pt x="9392197" y="459796"/>
                </a:lnTo>
                <a:lnTo>
                  <a:pt x="9347994" y="464462"/>
                </a:lnTo>
                <a:cubicBezTo>
                  <a:pt x="9347959" y="465155"/>
                  <a:pt x="9347925" y="465846"/>
                  <a:pt x="9347889" y="466539"/>
                </a:cubicBezTo>
                <a:cubicBezTo>
                  <a:pt x="9346648" y="471307"/>
                  <a:pt x="9343831" y="475025"/>
                  <a:pt x="9337639" y="476654"/>
                </a:cubicBezTo>
                <a:cubicBezTo>
                  <a:pt x="9354547" y="503661"/>
                  <a:pt x="9307720" y="510631"/>
                  <a:pt x="9287964" y="513052"/>
                </a:cubicBezTo>
                <a:cubicBezTo>
                  <a:pt x="9269905" y="526173"/>
                  <a:pt x="9245386" y="544358"/>
                  <a:pt x="9229283" y="555377"/>
                </a:cubicBezTo>
                <a:lnTo>
                  <a:pt x="9220274" y="557502"/>
                </a:lnTo>
                <a:cubicBezTo>
                  <a:pt x="9220250" y="557668"/>
                  <a:pt x="9220226" y="557835"/>
                  <a:pt x="9220202" y="558001"/>
                </a:cubicBezTo>
                <a:cubicBezTo>
                  <a:pt x="9218468" y="559434"/>
                  <a:pt x="9215591" y="560497"/>
                  <a:pt x="9210908" y="561147"/>
                </a:cubicBezTo>
                <a:lnTo>
                  <a:pt x="9186374" y="565502"/>
                </a:lnTo>
                <a:lnTo>
                  <a:pt x="9181058" y="569943"/>
                </a:lnTo>
                <a:lnTo>
                  <a:pt x="9167549" y="584727"/>
                </a:lnTo>
                <a:lnTo>
                  <a:pt x="9149110" y="598906"/>
                </a:lnTo>
                <a:cubicBezTo>
                  <a:pt x="9133575" y="594395"/>
                  <a:pt x="9087390" y="636567"/>
                  <a:pt x="9078556" y="644039"/>
                </a:cubicBezTo>
                <a:lnTo>
                  <a:pt x="8996399" y="690055"/>
                </a:lnTo>
                <a:cubicBezTo>
                  <a:pt x="8913147" y="777045"/>
                  <a:pt x="8867993" y="772591"/>
                  <a:pt x="8803791" y="813860"/>
                </a:cubicBezTo>
                <a:cubicBezTo>
                  <a:pt x="8745270" y="819906"/>
                  <a:pt x="8690049" y="823612"/>
                  <a:pt x="8636202" y="848463"/>
                </a:cubicBezTo>
                <a:cubicBezTo>
                  <a:pt x="8594799" y="860014"/>
                  <a:pt x="8568613" y="864779"/>
                  <a:pt x="8555372" y="883171"/>
                </a:cubicBezTo>
                <a:lnTo>
                  <a:pt x="8507229" y="901665"/>
                </a:lnTo>
                <a:lnTo>
                  <a:pt x="8428473" y="927985"/>
                </a:lnTo>
                <a:cubicBezTo>
                  <a:pt x="8428287" y="929817"/>
                  <a:pt x="8428100" y="931648"/>
                  <a:pt x="8427914" y="933480"/>
                </a:cubicBezTo>
                <a:lnTo>
                  <a:pt x="8420327" y="941984"/>
                </a:lnTo>
                <a:lnTo>
                  <a:pt x="8394729" y="948347"/>
                </a:lnTo>
                <a:lnTo>
                  <a:pt x="8380548" y="987916"/>
                </a:lnTo>
                <a:lnTo>
                  <a:pt x="8375330" y="965444"/>
                </a:lnTo>
                <a:cubicBezTo>
                  <a:pt x="8372375" y="964202"/>
                  <a:pt x="8344433" y="977378"/>
                  <a:pt x="8340796" y="980522"/>
                </a:cubicBezTo>
                <a:cubicBezTo>
                  <a:pt x="8328292" y="982128"/>
                  <a:pt x="8319237" y="991089"/>
                  <a:pt x="8304438" y="996739"/>
                </a:cubicBezTo>
                <a:cubicBezTo>
                  <a:pt x="8297193" y="1005683"/>
                  <a:pt x="8289328" y="1014568"/>
                  <a:pt x="8280929" y="1023089"/>
                </a:cubicBezTo>
                <a:lnTo>
                  <a:pt x="8275760" y="1027772"/>
                </a:lnTo>
                <a:lnTo>
                  <a:pt x="8275478" y="1027605"/>
                </a:lnTo>
                <a:cubicBezTo>
                  <a:pt x="8273970" y="1028076"/>
                  <a:pt x="8251461" y="1029408"/>
                  <a:pt x="8249003" y="1032033"/>
                </a:cubicBezTo>
                <a:lnTo>
                  <a:pt x="8203836" y="1037347"/>
                </a:lnTo>
                <a:cubicBezTo>
                  <a:pt x="8172789" y="1049890"/>
                  <a:pt x="8148166" y="1034625"/>
                  <a:pt x="8122936" y="1063113"/>
                </a:cubicBezTo>
                <a:cubicBezTo>
                  <a:pt x="8093850" y="1074757"/>
                  <a:pt x="8066781" y="1075350"/>
                  <a:pt x="8043658" y="1092746"/>
                </a:cubicBezTo>
                <a:cubicBezTo>
                  <a:pt x="8032157" y="1089174"/>
                  <a:pt x="8022145" y="1089998"/>
                  <a:pt x="8015351" y="1105478"/>
                </a:cubicBezTo>
                <a:cubicBezTo>
                  <a:pt x="7987544" y="1113006"/>
                  <a:pt x="7977708" y="1099152"/>
                  <a:pt x="7963145" y="1119346"/>
                </a:cubicBezTo>
                <a:cubicBezTo>
                  <a:pt x="7942622" y="1098880"/>
                  <a:pt x="7943760" y="1109516"/>
                  <a:pt x="7938145" y="1120225"/>
                </a:cubicBezTo>
                <a:lnTo>
                  <a:pt x="7937238" y="1121204"/>
                </a:lnTo>
                <a:lnTo>
                  <a:pt x="7934398" y="1118240"/>
                </a:lnTo>
                <a:lnTo>
                  <a:pt x="7918248" y="1124371"/>
                </a:lnTo>
                <a:lnTo>
                  <a:pt x="7914119" y="1127653"/>
                </a:lnTo>
                <a:cubicBezTo>
                  <a:pt x="7911201" y="1129547"/>
                  <a:pt x="7909169" y="1130331"/>
                  <a:pt x="7907658" y="1130350"/>
                </a:cubicBezTo>
                <a:lnTo>
                  <a:pt x="7907434" y="1130103"/>
                </a:lnTo>
                <a:lnTo>
                  <a:pt x="7901508" y="1133245"/>
                </a:lnTo>
                <a:cubicBezTo>
                  <a:pt x="7891644" y="1139271"/>
                  <a:pt x="7882185" y="1145815"/>
                  <a:pt x="7873287" y="1152609"/>
                </a:cubicBezTo>
                <a:cubicBezTo>
                  <a:pt x="7864672" y="1141906"/>
                  <a:pt x="7845199" y="1159242"/>
                  <a:pt x="7834833" y="1153868"/>
                </a:cubicBezTo>
                <a:lnTo>
                  <a:pt x="7828661" y="1139994"/>
                </a:lnTo>
                <a:lnTo>
                  <a:pt x="7823966" y="1143178"/>
                </a:lnTo>
                <a:lnTo>
                  <a:pt x="7815078" y="1151776"/>
                </a:lnTo>
                <a:cubicBezTo>
                  <a:pt x="7813692" y="1152943"/>
                  <a:pt x="7812687" y="1153116"/>
                  <a:pt x="7812026" y="1151522"/>
                </a:cubicBezTo>
                <a:cubicBezTo>
                  <a:pt x="7806555" y="1153054"/>
                  <a:pt x="7788673" y="1159989"/>
                  <a:pt x="7782249" y="1160970"/>
                </a:cubicBezTo>
                <a:lnTo>
                  <a:pt x="7773476" y="1157414"/>
                </a:lnTo>
                <a:lnTo>
                  <a:pt x="7769600" y="1157365"/>
                </a:lnTo>
                <a:lnTo>
                  <a:pt x="7752631" y="1172815"/>
                </a:lnTo>
                <a:lnTo>
                  <a:pt x="7739392" y="1192062"/>
                </a:lnTo>
                <a:lnTo>
                  <a:pt x="7677677" y="1216394"/>
                </a:lnTo>
                <a:lnTo>
                  <a:pt x="7586920" y="1261888"/>
                </a:lnTo>
                <a:cubicBezTo>
                  <a:pt x="7556723" y="1298911"/>
                  <a:pt x="7489187" y="1284518"/>
                  <a:pt x="7486100" y="1292563"/>
                </a:cubicBezTo>
                <a:cubicBezTo>
                  <a:pt x="7454875" y="1308356"/>
                  <a:pt x="7453335" y="1326361"/>
                  <a:pt x="7411323" y="1340732"/>
                </a:cubicBezTo>
                <a:cubicBezTo>
                  <a:pt x="7372519" y="1390006"/>
                  <a:pt x="7288617" y="1403664"/>
                  <a:pt x="7240698" y="1438832"/>
                </a:cubicBezTo>
                <a:cubicBezTo>
                  <a:pt x="7206467" y="1417136"/>
                  <a:pt x="7227555" y="1441678"/>
                  <a:pt x="7197675" y="1447530"/>
                </a:cubicBezTo>
                <a:cubicBezTo>
                  <a:pt x="7211601" y="1474927"/>
                  <a:pt x="7159483" y="1444981"/>
                  <a:pt x="7164788" y="1480293"/>
                </a:cubicBezTo>
                <a:cubicBezTo>
                  <a:pt x="7159184" y="1480240"/>
                  <a:pt x="7153584" y="1479075"/>
                  <a:pt x="7147929" y="1477641"/>
                </a:cubicBezTo>
                <a:lnTo>
                  <a:pt x="7144965" y="1476908"/>
                </a:lnTo>
                <a:lnTo>
                  <a:pt x="7134299" y="1479969"/>
                </a:lnTo>
                <a:lnTo>
                  <a:pt x="7129809" y="1473339"/>
                </a:lnTo>
                <a:lnTo>
                  <a:pt x="7112688" y="1472575"/>
                </a:lnTo>
                <a:cubicBezTo>
                  <a:pt x="7106506" y="1473449"/>
                  <a:pt x="7100123" y="1475741"/>
                  <a:pt x="7093470" y="1480300"/>
                </a:cubicBezTo>
                <a:cubicBezTo>
                  <a:pt x="7079039" y="1501274"/>
                  <a:pt x="7048991" y="1495718"/>
                  <a:pt x="7025034" y="1506934"/>
                </a:cubicBezTo>
                <a:lnTo>
                  <a:pt x="7014783" y="1515868"/>
                </a:lnTo>
                <a:lnTo>
                  <a:pt x="6979706" y="1523511"/>
                </a:lnTo>
                <a:lnTo>
                  <a:pt x="6977890" y="1525793"/>
                </a:lnTo>
                <a:cubicBezTo>
                  <a:pt x="6971996" y="1527914"/>
                  <a:pt x="6959488" y="1529941"/>
                  <a:pt x="6944339" y="1536237"/>
                </a:cubicBezTo>
                <a:lnTo>
                  <a:pt x="6886996" y="1563569"/>
                </a:lnTo>
                <a:lnTo>
                  <a:pt x="6874510" y="1558469"/>
                </a:lnTo>
                <a:lnTo>
                  <a:pt x="6871943" y="1554651"/>
                </a:lnTo>
                <a:lnTo>
                  <a:pt x="6856174" y="1562024"/>
                </a:lnTo>
                <a:lnTo>
                  <a:pt x="6842321" y="1560554"/>
                </a:lnTo>
                <a:lnTo>
                  <a:pt x="6832713" y="1569357"/>
                </a:lnTo>
                <a:lnTo>
                  <a:pt x="6816351" y="1571495"/>
                </a:lnTo>
                <a:cubicBezTo>
                  <a:pt x="6810216" y="1571510"/>
                  <a:pt x="6803310" y="1571324"/>
                  <a:pt x="6795800" y="1572010"/>
                </a:cubicBezTo>
                <a:lnTo>
                  <a:pt x="6777546" y="1568661"/>
                </a:lnTo>
                <a:lnTo>
                  <a:pt x="6751528" y="1574143"/>
                </a:lnTo>
                <a:cubicBezTo>
                  <a:pt x="6731455" y="1578562"/>
                  <a:pt x="6712054" y="1582098"/>
                  <a:pt x="6691966" y="1582255"/>
                </a:cubicBezTo>
                <a:cubicBezTo>
                  <a:pt x="6677921" y="1590738"/>
                  <a:pt x="6663787" y="1595441"/>
                  <a:pt x="6646941" y="1588471"/>
                </a:cubicBezTo>
                <a:cubicBezTo>
                  <a:pt x="6605135" y="1597971"/>
                  <a:pt x="6598373" y="1612583"/>
                  <a:pt x="6568576" y="1606488"/>
                </a:cubicBezTo>
                <a:cubicBezTo>
                  <a:pt x="6562510" y="1614734"/>
                  <a:pt x="6558067" y="1619360"/>
                  <a:pt x="6554358" y="1621701"/>
                </a:cubicBezTo>
                <a:cubicBezTo>
                  <a:pt x="6543227" y="1628727"/>
                  <a:pt x="6538724" y="1615196"/>
                  <a:pt x="6516968" y="1617195"/>
                </a:cubicBezTo>
                <a:cubicBezTo>
                  <a:pt x="6493173" y="1617368"/>
                  <a:pt x="6528193" y="1598652"/>
                  <a:pt x="6506479" y="1602227"/>
                </a:cubicBezTo>
                <a:cubicBezTo>
                  <a:pt x="6486674" y="1613929"/>
                  <a:pt x="6478484" y="1593997"/>
                  <a:pt x="6458436" y="1607332"/>
                </a:cubicBezTo>
                <a:cubicBezTo>
                  <a:pt x="6471168" y="1620800"/>
                  <a:pt x="6410323" y="1615478"/>
                  <a:pt x="6414786" y="1628815"/>
                </a:cubicBezTo>
                <a:cubicBezTo>
                  <a:pt x="6385942" y="1615041"/>
                  <a:pt x="6386569" y="1640238"/>
                  <a:pt x="6357085" y="1640846"/>
                </a:cubicBezTo>
                <a:cubicBezTo>
                  <a:pt x="6341163" y="1636809"/>
                  <a:pt x="6331497" y="1637754"/>
                  <a:pt x="6322636" y="1648213"/>
                </a:cubicBezTo>
                <a:cubicBezTo>
                  <a:pt x="6248448" y="1627802"/>
                  <a:pt x="6286748" y="1654976"/>
                  <a:pt x="6226172" y="1654676"/>
                </a:cubicBezTo>
                <a:lnTo>
                  <a:pt x="6221217" y="1654506"/>
                </a:lnTo>
                <a:lnTo>
                  <a:pt x="6204956" y="1664280"/>
                </a:lnTo>
                <a:cubicBezTo>
                  <a:pt x="6204728" y="1665114"/>
                  <a:pt x="6204498" y="1665947"/>
                  <a:pt x="6204270" y="1666782"/>
                </a:cubicBezTo>
                <a:lnTo>
                  <a:pt x="6143810" y="1661963"/>
                </a:lnTo>
                <a:lnTo>
                  <a:pt x="6136560" y="1665728"/>
                </a:lnTo>
                <a:lnTo>
                  <a:pt x="6096155" y="1656951"/>
                </a:lnTo>
                <a:lnTo>
                  <a:pt x="6075812" y="1655422"/>
                </a:lnTo>
                <a:lnTo>
                  <a:pt x="6039495" y="1649680"/>
                </a:lnTo>
                <a:lnTo>
                  <a:pt x="6036523" y="1652121"/>
                </a:lnTo>
                <a:lnTo>
                  <a:pt x="6029328" y="1649904"/>
                </a:lnTo>
                <a:lnTo>
                  <a:pt x="6024075" y="1652779"/>
                </a:lnTo>
                <a:lnTo>
                  <a:pt x="6018085" y="1652030"/>
                </a:lnTo>
                <a:cubicBezTo>
                  <a:pt x="6006658" y="1653831"/>
                  <a:pt x="5968194" y="1662035"/>
                  <a:pt x="5955513" y="1663584"/>
                </a:cubicBezTo>
                <a:lnTo>
                  <a:pt x="5941996" y="1661326"/>
                </a:lnTo>
                <a:lnTo>
                  <a:pt x="5931789" y="1669915"/>
                </a:lnTo>
                <a:lnTo>
                  <a:pt x="5888686" y="1672175"/>
                </a:lnTo>
                <a:lnTo>
                  <a:pt x="5873794" y="1665454"/>
                </a:lnTo>
                <a:lnTo>
                  <a:pt x="5860022" y="1660635"/>
                </a:lnTo>
                <a:lnTo>
                  <a:pt x="5858237" y="1660649"/>
                </a:lnTo>
                <a:lnTo>
                  <a:pt x="5840319" y="1660798"/>
                </a:lnTo>
                <a:lnTo>
                  <a:pt x="5806984" y="1661075"/>
                </a:lnTo>
                <a:cubicBezTo>
                  <a:pt x="5785708" y="1661533"/>
                  <a:pt x="5764126" y="1662974"/>
                  <a:pt x="5742351" y="1667489"/>
                </a:cubicBezTo>
                <a:cubicBezTo>
                  <a:pt x="5659069" y="1645168"/>
                  <a:pt x="5615134" y="1706361"/>
                  <a:pt x="5521171" y="1671626"/>
                </a:cubicBezTo>
                <a:cubicBezTo>
                  <a:pt x="5491803" y="1671296"/>
                  <a:pt x="5498089" y="1662666"/>
                  <a:pt x="5457384" y="1683952"/>
                </a:cubicBezTo>
                <a:cubicBezTo>
                  <a:pt x="5356959" y="1699287"/>
                  <a:pt x="5078905" y="1774579"/>
                  <a:pt x="4950070" y="1748401"/>
                </a:cubicBezTo>
                <a:cubicBezTo>
                  <a:pt x="4918276" y="1752255"/>
                  <a:pt x="4891043" y="1756936"/>
                  <a:pt x="4872172" y="1757222"/>
                </a:cubicBezTo>
                <a:lnTo>
                  <a:pt x="4809524" y="1761033"/>
                </a:lnTo>
                <a:cubicBezTo>
                  <a:pt x="4791324" y="1772975"/>
                  <a:pt x="4777258" y="1754591"/>
                  <a:pt x="4759058" y="1766533"/>
                </a:cubicBezTo>
                <a:cubicBezTo>
                  <a:pt x="4747481" y="1770744"/>
                  <a:pt x="4734604" y="1772921"/>
                  <a:pt x="4719749" y="1771811"/>
                </a:cubicBezTo>
                <a:cubicBezTo>
                  <a:pt x="4671168" y="1780243"/>
                  <a:pt x="4634134" y="1775931"/>
                  <a:pt x="4568686" y="1786141"/>
                </a:cubicBezTo>
                <a:cubicBezTo>
                  <a:pt x="4544667" y="1777910"/>
                  <a:pt x="4432547" y="1778168"/>
                  <a:pt x="4418751" y="1796932"/>
                </a:cubicBezTo>
                <a:cubicBezTo>
                  <a:pt x="4403360" y="1801488"/>
                  <a:pt x="4385278" y="1795746"/>
                  <a:pt x="4378377" y="1815528"/>
                </a:cubicBezTo>
                <a:cubicBezTo>
                  <a:pt x="4366870" y="1839461"/>
                  <a:pt x="4337372" y="1814003"/>
                  <a:pt x="4320575" y="1832722"/>
                </a:cubicBezTo>
                <a:cubicBezTo>
                  <a:pt x="4277898" y="1857053"/>
                  <a:pt x="4243945" y="1846759"/>
                  <a:pt x="4211935" y="1860177"/>
                </a:cubicBezTo>
                <a:cubicBezTo>
                  <a:pt x="4181519" y="1859584"/>
                  <a:pt x="4171342" y="1859762"/>
                  <a:pt x="4101228" y="1868717"/>
                </a:cubicBezTo>
                <a:cubicBezTo>
                  <a:pt x="4080159" y="1876188"/>
                  <a:pt x="4039427" y="1877381"/>
                  <a:pt x="3973223" y="1881015"/>
                </a:cubicBezTo>
                <a:cubicBezTo>
                  <a:pt x="3971330" y="1884974"/>
                  <a:pt x="3952843" y="1879225"/>
                  <a:pt x="3900992" y="1880603"/>
                </a:cubicBezTo>
                <a:cubicBezTo>
                  <a:pt x="3849141" y="1881981"/>
                  <a:pt x="3740060" y="1895686"/>
                  <a:pt x="3662119" y="1889285"/>
                </a:cubicBezTo>
                <a:cubicBezTo>
                  <a:pt x="3565155" y="1881322"/>
                  <a:pt x="3613412" y="1915150"/>
                  <a:pt x="3496919" y="1873180"/>
                </a:cubicBezTo>
                <a:cubicBezTo>
                  <a:pt x="3488062" y="1895719"/>
                  <a:pt x="3474293" y="1876288"/>
                  <a:pt x="3449433" y="1889681"/>
                </a:cubicBezTo>
                <a:cubicBezTo>
                  <a:pt x="3406553" y="1891629"/>
                  <a:pt x="3413217" y="1897797"/>
                  <a:pt x="3369766" y="1916653"/>
                </a:cubicBezTo>
                <a:cubicBezTo>
                  <a:pt x="3338805" y="1929531"/>
                  <a:pt x="3289487" y="1928617"/>
                  <a:pt x="3269672" y="1938036"/>
                </a:cubicBezTo>
                <a:lnTo>
                  <a:pt x="3224897" y="1943733"/>
                </a:lnTo>
                <a:cubicBezTo>
                  <a:pt x="3188693" y="1949271"/>
                  <a:pt x="3178540" y="1909145"/>
                  <a:pt x="3161463" y="1946591"/>
                </a:cubicBezTo>
                <a:lnTo>
                  <a:pt x="3112044" y="1935614"/>
                </a:lnTo>
                <a:lnTo>
                  <a:pt x="3069716" y="1930463"/>
                </a:lnTo>
                <a:cubicBezTo>
                  <a:pt x="3049937" y="1924285"/>
                  <a:pt x="3047816" y="1925644"/>
                  <a:pt x="3005773" y="1915878"/>
                </a:cubicBezTo>
                <a:cubicBezTo>
                  <a:pt x="2978838" y="1921092"/>
                  <a:pt x="2967972" y="1927319"/>
                  <a:pt x="2897201" y="1926772"/>
                </a:cubicBezTo>
                <a:lnTo>
                  <a:pt x="2783891" y="1931749"/>
                </a:lnTo>
                <a:cubicBezTo>
                  <a:pt x="2753098" y="1932794"/>
                  <a:pt x="2731621" y="1915151"/>
                  <a:pt x="2712447" y="1933044"/>
                </a:cubicBezTo>
                <a:cubicBezTo>
                  <a:pt x="2621923" y="1990472"/>
                  <a:pt x="2637976" y="1949546"/>
                  <a:pt x="2560151" y="1963609"/>
                </a:cubicBezTo>
                <a:cubicBezTo>
                  <a:pt x="2472084" y="1973456"/>
                  <a:pt x="2423631" y="1962133"/>
                  <a:pt x="2367221" y="1971884"/>
                </a:cubicBezTo>
                <a:cubicBezTo>
                  <a:pt x="2355331" y="1950582"/>
                  <a:pt x="2295649" y="1950006"/>
                  <a:pt x="2272130" y="1961162"/>
                </a:cubicBezTo>
                <a:cubicBezTo>
                  <a:pt x="2229336" y="1964326"/>
                  <a:pt x="2232627" y="1943953"/>
                  <a:pt x="2189404" y="1978172"/>
                </a:cubicBezTo>
                <a:cubicBezTo>
                  <a:pt x="2153824" y="1968017"/>
                  <a:pt x="2114605" y="1969166"/>
                  <a:pt x="2077704" y="1965002"/>
                </a:cubicBezTo>
                <a:cubicBezTo>
                  <a:pt x="2053064" y="1962036"/>
                  <a:pt x="2051584" y="1971011"/>
                  <a:pt x="2033299" y="1969042"/>
                </a:cubicBezTo>
                <a:cubicBezTo>
                  <a:pt x="2015014" y="1967073"/>
                  <a:pt x="1998956" y="1958903"/>
                  <a:pt x="1967996" y="1953187"/>
                </a:cubicBezTo>
                <a:cubicBezTo>
                  <a:pt x="1924117" y="1970917"/>
                  <a:pt x="1915668" y="1940297"/>
                  <a:pt x="1855805" y="1926082"/>
                </a:cubicBezTo>
                <a:cubicBezTo>
                  <a:pt x="1830663" y="1943732"/>
                  <a:pt x="1810564" y="1935694"/>
                  <a:pt x="1790957" y="1919460"/>
                </a:cubicBezTo>
                <a:cubicBezTo>
                  <a:pt x="1732588" y="1924884"/>
                  <a:pt x="1679506" y="1900619"/>
                  <a:pt x="1613978" y="1891581"/>
                </a:cubicBezTo>
                <a:cubicBezTo>
                  <a:pt x="1542961" y="1912227"/>
                  <a:pt x="1506863" y="1865666"/>
                  <a:pt x="1436831" y="1856201"/>
                </a:cubicBezTo>
                <a:cubicBezTo>
                  <a:pt x="1409149" y="1862955"/>
                  <a:pt x="1416370" y="1829853"/>
                  <a:pt x="1357365" y="1832140"/>
                </a:cubicBezTo>
                <a:cubicBezTo>
                  <a:pt x="1285880" y="1811785"/>
                  <a:pt x="1273193" y="1786872"/>
                  <a:pt x="1232341" y="1785942"/>
                </a:cubicBezTo>
                <a:cubicBezTo>
                  <a:pt x="1223903" y="1792798"/>
                  <a:pt x="1160576" y="1793911"/>
                  <a:pt x="1162595" y="1784330"/>
                </a:cubicBezTo>
                <a:cubicBezTo>
                  <a:pt x="1153167" y="1787110"/>
                  <a:pt x="1122206" y="1805077"/>
                  <a:pt x="1120257" y="1789615"/>
                </a:cubicBezTo>
                <a:cubicBezTo>
                  <a:pt x="1073149" y="1786750"/>
                  <a:pt x="1034361" y="1768718"/>
                  <a:pt x="991903" y="1786741"/>
                </a:cubicBezTo>
                <a:cubicBezTo>
                  <a:pt x="966383" y="1781126"/>
                  <a:pt x="949501" y="1800915"/>
                  <a:pt x="883960" y="1809389"/>
                </a:cubicBezTo>
                <a:cubicBezTo>
                  <a:pt x="836064" y="1808194"/>
                  <a:pt x="826980" y="1826610"/>
                  <a:pt x="766531" y="1805053"/>
                </a:cubicBezTo>
                <a:cubicBezTo>
                  <a:pt x="732778" y="1801141"/>
                  <a:pt x="694055" y="1787044"/>
                  <a:pt x="669779" y="1800537"/>
                </a:cubicBezTo>
                <a:cubicBezTo>
                  <a:pt x="645252" y="1794709"/>
                  <a:pt x="563495" y="1813232"/>
                  <a:pt x="523898" y="1811085"/>
                </a:cubicBezTo>
                <a:cubicBezTo>
                  <a:pt x="457555" y="1798530"/>
                  <a:pt x="395227" y="1824052"/>
                  <a:pt x="360251" y="1830735"/>
                </a:cubicBezTo>
                <a:cubicBezTo>
                  <a:pt x="313564" y="1825583"/>
                  <a:pt x="298281" y="1811622"/>
                  <a:pt x="255207" y="1818275"/>
                </a:cubicBezTo>
                <a:cubicBezTo>
                  <a:pt x="206572" y="1839769"/>
                  <a:pt x="160277" y="1836800"/>
                  <a:pt x="101803" y="1870647"/>
                </a:cubicBezTo>
                <a:cubicBezTo>
                  <a:pt x="85849" y="1910002"/>
                  <a:pt x="27997" y="1845258"/>
                  <a:pt x="25397" y="1888443"/>
                </a:cubicBezTo>
                <a:cubicBezTo>
                  <a:pt x="19096" y="1881154"/>
                  <a:pt x="11260" y="1878398"/>
                  <a:pt x="2370" y="1878311"/>
                </a:cubicBezTo>
                <a:lnTo>
                  <a:pt x="0" y="1878785"/>
                </a:lnTo>
                <a:lnTo>
                  <a:pt x="0" y="0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199B334-DEA6-0142-42FE-78C65B95A7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7034" y="609597"/>
            <a:ext cx="9392421" cy="1330841"/>
          </a:xfrm>
        </p:spPr>
        <p:txBody>
          <a:bodyPr>
            <a:normAutofit/>
          </a:bodyPr>
          <a:lstStyle/>
          <a:p>
            <a:r>
              <a:rPr lang="en-GB" b="1" dirty="0"/>
              <a:t>Ageing and LGBT+: care homes, sheltered housing, and end of life care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91062F-8784-34A3-9D24-75CC455303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37034" y="2198362"/>
            <a:ext cx="4958966" cy="3917773"/>
          </a:xfrm>
        </p:spPr>
        <p:txBody>
          <a:bodyPr>
            <a:normAutofit/>
          </a:bodyPr>
          <a:lstStyle/>
          <a:p>
            <a:r>
              <a:rPr lang="en-GB" sz="2000"/>
              <a:t>Many staff will not have received LGBT+ specific training </a:t>
            </a:r>
          </a:p>
          <a:p>
            <a:r>
              <a:rPr lang="en-GB" sz="2000"/>
              <a:t>Old LGBT+ people can feel they have been put back ‘in the closet’</a:t>
            </a:r>
          </a:p>
          <a:p>
            <a:r>
              <a:rPr lang="en-GB" sz="2000"/>
              <a:t>It is not unusual to be told by staff in care home that there are no current LGBT+ residents </a:t>
            </a:r>
          </a:p>
          <a:p>
            <a:pPr marL="0" marR="0" lvl="0" indent="0" defTabSz="914400" rtl="0" eaLnBrk="1" fontAlgn="auto" latinLnBrk="0" hangingPunct="1"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2000" b="0" i="1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Hidden Figures: LGBT Health Inequalities in the UK </a:t>
            </a:r>
            <a:r>
              <a:rPr kumimoji="0" lang="en-GB" sz="20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LGBT Foundation 2018</a:t>
            </a:r>
          </a:p>
          <a:p>
            <a:pPr marL="0" marR="0" lvl="0" indent="0" defTabSz="914400" rtl="0" eaLnBrk="1" fontAlgn="auto" latinLnBrk="0" hangingPunct="1"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2000" b="0" i="1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The Health And Wellbeing of LGBTQ+ People over 50 </a:t>
            </a:r>
            <a:r>
              <a:rPr kumimoji="0" lang="en-GB" sz="20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Opening Doors 2021</a:t>
            </a:r>
            <a:r>
              <a:rPr kumimoji="0" lang="en-GB" sz="2000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: many aging LGBT+ people are ageing well </a:t>
            </a:r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endParaRPr lang="en-GB" sz="2000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0F728E5C-CD5F-22DD-5AAA-44E9AE86BA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749747" y="2198362"/>
            <a:ext cx="4788505" cy="3040700"/>
          </a:xfrm>
          <a:prstGeom prst="rect">
            <a:avLst/>
          </a:prstGeom>
        </p:spPr>
      </p:pic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9A0D773F-7A7D-4DBB-9DEA-86BB8B8F4B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5381624" y="6209414"/>
            <a:ext cx="6810375" cy="648586"/>
          </a:xfrm>
          <a:custGeom>
            <a:avLst/>
            <a:gdLst>
              <a:gd name="connsiteX0" fmla="*/ 0 w 10753706"/>
              <a:gd name="connsiteY0" fmla="*/ 0 h 1027260"/>
              <a:gd name="connsiteX1" fmla="*/ 10753706 w 10753706"/>
              <a:gd name="connsiteY1" fmla="*/ 0 h 1027260"/>
              <a:gd name="connsiteX2" fmla="*/ 10748809 w 10753706"/>
              <a:gd name="connsiteY2" fmla="*/ 2522 h 1027260"/>
              <a:gd name="connsiteX3" fmla="*/ 10725330 w 10753706"/>
              <a:gd name="connsiteY3" fmla="*/ 11977 h 1027260"/>
              <a:gd name="connsiteX4" fmla="*/ 10615423 w 10753706"/>
              <a:gd name="connsiteY4" fmla="*/ 52967 h 1027260"/>
              <a:gd name="connsiteX5" fmla="*/ 10533936 w 10753706"/>
              <a:gd name="connsiteY5" fmla="*/ 53095 h 1027260"/>
              <a:gd name="connsiteX6" fmla="*/ 10466876 w 10753706"/>
              <a:gd name="connsiteY6" fmla="*/ 45180 h 1027260"/>
              <a:gd name="connsiteX7" fmla="*/ 10355090 w 10753706"/>
              <a:gd name="connsiteY7" fmla="*/ 89741 h 1027260"/>
              <a:gd name="connsiteX8" fmla="*/ 10087145 w 10753706"/>
              <a:gd name="connsiteY8" fmla="*/ 66115 h 1027260"/>
              <a:gd name="connsiteX9" fmla="*/ 10015902 w 10753706"/>
              <a:gd name="connsiteY9" fmla="*/ 76178 h 1027260"/>
              <a:gd name="connsiteX10" fmla="*/ 9806005 w 10753706"/>
              <a:gd name="connsiteY10" fmla="*/ 102435 h 1027260"/>
              <a:gd name="connsiteX11" fmla="*/ 9602583 w 10753706"/>
              <a:gd name="connsiteY11" fmla="*/ 179170 h 1027260"/>
              <a:gd name="connsiteX12" fmla="*/ 9469719 w 10753706"/>
              <a:gd name="connsiteY12" fmla="*/ 174721 h 1027260"/>
              <a:gd name="connsiteX13" fmla="*/ 9408692 w 10753706"/>
              <a:gd name="connsiteY13" fmla="*/ 189513 h 1027260"/>
              <a:gd name="connsiteX14" fmla="*/ 9364151 w 10753706"/>
              <a:gd name="connsiteY14" fmla="*/ 194072 h 1027260"/>
              <a:gd name="connsiteX15" fmla="*/ 9337751 w 10753706"/>
              <a:gd name="connsiteY15" fmla="*/ 197579 h 1027260"/>
              <a:gd name="connsiteX16" fmla="*/ 9297166 w 10753706"/>
              <a:gd name="connsiteY16" fmla="*/ 216558 h 1027260"/>
              <a:gd name="connsiteX17" fmla="*/ 9123859 w 10753706"/>
              <a:gd name="connsiteY17" fmla="*/ 237356 h 1027260"/>
              <a:gd name="connsiteX18" fmla="*/ 8950741 w 10753706"/>
              <a:gd name="connsiteY18" fmla="*/ 238020 h 1027260"/>
              <a:gd name="connsiteX19" fmla="*/ 8718236 w 10753706"/>
              <a:gd name="connsiteY19" fmla="*/ 303148 h 1027260"/>
              <a:gd name="connsiteX20" fmla="*/ 8694011 w 10753706"/>
              <a:gd name="connsiteY20" fmla="*/ 308812 h 1027260"/>
              <a:gd name="connsiteX21" fmla="*/ 8611976 w 10753706"/>
              <a:gd name="connsiteY21" fmla="*/ 324819 h 1027260"/>
              <a:gd name="connsiteX22" fmla="*/ 8562074 w 10753706"/>
              <a:gd name="connsiteY22" fmla="*/ 337971 h 1027260"/>
              <a:gd name="connsiteX23" fmla="*/ 8501724 w 10753706"/>
              <a:gd name="connsiteY23" fmla="*/ 360865 h 1027260"/>
              <a:gd name="connsiteX24" fmla="*/ 8504489 w 10753706"/>
              <a:gd name="connsiteY24" fmla="*/ 364790 h 1027260"/>
              <a:gd name="connsiteX25" fmla="*/ 8492774 w 10753706"/>
              <a:gd name="connsiteY25" fmla="*/ 366181 h 1027260"/>
              <a:gd name="connsiteX26" fmla="*/ 8466405 w 10753706"/>
              <a:gd name="connsiteY26" fmla="*/ 368724 h 1027260"/>
              <a:gd name="connsiteX27" fmla="*/ 8427069 w 10753706"/>
              <a:gd name="connsiteY27" fmla="*/ 387211 h 1027260"/>
              <a:gd name="connsiteX28" fmla="*/ 8387766 w 10753706"/>
              <a:gd name="connsiteY28" fmla="*/ 377161 h 1027260"/>
              <a:gd name="connsiteX29" fmla="*/ 8315874 w 10753706"/>
              <a:gd name="connsiteY29" fmla="*/ 395527 h 1027260"/>
              <a:gd name="connsiteX30" fmla="*/ 8274474 w 10753706"/>
              <a:gd name="connsiteY30" fmla="*/ 405112 h 1027260"/>
              <a:gd name="connsiteX31" fmla="*/ 8234664 w 10753706"/>
              <a:gd name="connsiteY31" fmla="*/ 410219 h 1027260"/>
              <a:gd name="connsiteX32" fmla="*/ 8211268 w 10753706"/>
              <a:gd name="connsiteY32" fmla="*/ 416791 h 1027260"/>
              <a:gd name="connsiteX33" fmla="*/ 8188615 w 10753706"/>
              <a:gd name="connsiteY33" fmla="*/ 421755 h 1027260"/>
              <a:gd name="connsiteX34" fmla="*/ 8179981 w 10753706"/>
              <a:gd name="connsiteY34" fmla="*/ 420402 h 1027260"/>
              <a:gd name="connsiteX35" fmla="*/ 8179307 w 10753706"/>
              <a:gd name="connsiteY35" fmla="*/ 422516 h 1027260"/>
              <a:gd name="connsiteX36" fmla="*/ 8147929 w 10753706"/>
              <a:gd name="connsiteY36" fmla="*/ 450302 h 1027260"/>
              <a:gd name="connsiteX37" fmla="*/ 8089136 w 10753706"/>
              <a:gd name="connsiteY37" fmla="*/ 465283 h 1027260"/>
              <a:gd name="connsiteX38" fmla="*/ 8049973 w 10753706"/>
              <a:gd name="connsiteY38" fmla="*/ 454121 h 1027260"/>
              <a:gd name="connsiteX39" fmla="*/ 7965913 w 10753706"/>
              <a:gd name="connsiteY39" fmla="*/ 464415 h 1027260"/>
              <a:gd name="connsiteX40" fmla="*/ 7945093 w 10753706"/>
              <a:gd name="connsiteY40" fmla="*/ 464798 h 1027260"/>
              <a:gd name="connsiteX41" fmla="*/ 7935335 w 10753706"/>
              <a:gd name="connsiteY41" fmla="*/ 462442 h 1027260"/>
              <a:gd name="connsiteX42" fmla="*/ 7904779 w 10753706"/>
              <a:gd name="connsiteY42" fmla="*/ 471429 h 1027260"/>
              <a:gd name="connsiteX43" fmla="*/ 7855604 w 10753706"/>
              <a:gd name="connsiteY43" fmla="*/ 480199 h 1027260"/>
              <a:gd name="connsiteX44" fmla="*/ 7832630 w 10753706"/>
              <a:gd name="connsiteY44" fmla="*/ 485371 h 1027260"/>
              <a:gd name="connsiteX45" fmla="*/ 7812438 w 10753706"/>
              <a:gd name="connsiteY45" fmla="*/ 485391 h 1027260"/>
              <a:gd name="connsiteX46" fmla="*/ 7701399 w 10753706"/>
              <a:gd name="connsiteY46" fmla="*/ 495197 h 1027260"/>
              <a:gd name="connsiteX47" fmla="*/ 7674778 w 10753706"/>
              <a:gd name="connsiteY47" fmla="*/ 494723 h 1027260"/>
              <a:gd name="connsiteX48" fmla="*/ 7660445 w 10753706"/>
              <a:gd name="connsiteY48" fmla="*/ 490194 h 1027260"/>
              <a:gd name="connsiteX49" fmla="*/ 7651781 w 10753706"/>
              <a:gd name="connsiteY49" fmla="*/ 493084 h 1027260"/>
              <a:gd name="connsiteX50" fmla="*/ 7584807 w 10753706"/>
              <a:gd name="connsiteY50" fmla="*/ 499490 h 1027260"/>
              <a:gd name="connsiteX51" fmla="*/ 7541324 w 10753706"/>
              <a:gd name="connsiteY51" fmla="*/ 504184 h 1027260"/>
              <a:gd name="connsiteX52" fmla="*/ 7541756 w 10753706"/>
              <a:gd name="connsiteY52" fmla="*/ 512184 h 1027260"/>
              <a:gd name="connsiteX53" fmla="*/ 7503906 w 10753706"/>
              <a:gd name="connsiteY53" fmla="*/ 518551 h 1027260"/>
              <a:gd name="connsiteX54" fmla="*/ 7460411 w 10753706"/>
              <a:gd name="connsiteY54" fmla="*/ 517415 h 1027260"/>
              <a:gd name="connsiteX55" fmla="*/ 7460116 w 10753706"/>
              <a:gd name="connsiteY55" fmla="*/ 517548 h 1027260"/>
              <a:gd name="connsiteX56" fmla="*/ 7297810 w 10753706"/>
              <a:gd name="connsiteY56" fmla="*/ 563947 h 1027260"/>
              <a:gd name="connsiteX57" fmla="*/ 6946388 w 10753706"/>
              <a:gd name="connsiteY57" fmla="*/ 665244 h 1027260"/>
              <a:gd name="connsiteX58" fmla="*/ 6741704 w 10753706"/>
              <a:gd name="connsiteY58" fmla="*/ 679365 h 1027260"/>
              <a:gd name="connsiteX59" fmla="*/ 6624680 w 10753706"/>
              <a:gd name="connsiteY59" fmla="*/ 677674 h 1027260"/>
              <a:gd name="connsiteX60" fmla="*/ 6605700 w 10753706"/>
              <a:gd name="connsiteY60" fmla="*/ 683566 h 1027260"/>
              <a:gd name="connsiteX61" fmla="*/ 6576922 w 10753706"/>
              <a:gd name="connsiteY61" fmla="*/ 683030 h 1027260"/>
              <a:gd name="connsiteX62" fmla="*/ 6405123 w 10753706"/>
              <a:gd name="connsiteY62" fmla="*/ 721946 h 1027260"/>
              <a:gd name="connsiteX63" fmla="*/ 6368938 w 10753706"/>
              <a:gd name="connsiteY63" fmla="*/ 717341 h 1027260"/>
              <a:gd name="connsiteX64" fmla="*/ 6295102 w 10753706"/>
              <a:gd name="connsiteY64" fmla="*/ 729508 h 1027260"/>
              <a:gd name="connsiteX65" fmla="*/ 6202084 w 10753706"/>
              <a:gd name="connsiteY65" fmla="*/ 767091 h 1027260"/>
              <a:gd name="connsiteX66" fmla="*/ 6067157 w 10753706"/>
              <a:gd name="connsiteY66" fmla="*/ 790339 h 1027260"/>
              <a:gd name="connsiteX67" fmla="*/ 6061443 w 10753706"/>
              <a:gd name="connsiteY67" fmla="*/ 796151 h 1027260"/>
              <a:gd name="connsiteX68" fmla="*/ 6051406 w 10753706"/>
              <a:gd name="connsiteY68" fmla="*/ 800684 h 1027260"/>
              <a:gd name="connsiteX69" fmla="*/ 6049097 w 10753706"/>
              <a:gd name="connsiteY69" fmla="*/ 800636 h 1027260"/>
              <a:gd name="connsiteX70" fmla="*/ 6034222 w 10753706"/>
              <a:gd name="connsiteY70" fmla="*/ 804110 h 1027260"/>
              <a:gd name="connsiteX71" fmla="*/ 6033121 w 10753706"/>
              <a:gd name="connsiteY71" fmla="*/ 806078 h 1027260"/>
              <a:gd name="connsiteX72" fmla="*/ 6023593 w 10753706"/>
              <a:gd name="connsiteY72" fmla="*/ 808842 h 1027260"/>
              <a:gd name="connsiteX73" fmla="*/ 6006639 w 10753706"/>
              <a:gd name="connsiteY73" fmla="*/ 815304 h 1027260"/>
              <a:gd name="connsiteX74" fmla="*/ 6001762 w 10753706"/>
              <a:gd name="connsiteY74" fmla="*/ 815557 h 1027260"/>
              <a:gd name="connsiteX75" fmla="*/ 5973534 w 10753706"/>
              <a:gd name="connsiteY75" fmla="*/ 823815 h 1027260"/>
              <a:gd name="connsiteX76" fmla="*/ 5972336 w 10753706"/>
              <a:gd name="connsiteY76" fmla="*/ 823476 h 1027260"/>
              <a:gd name="connsiteX77" fmla="*/ 5960841 w 10753706"/>
              <a:gd name="connsiteY77" fmla="*/ 823819 h 1027260"/>
              <a:gd name="connsiteX78" fmla="*/ 5940719 w 10753706"/>
              <a:gd name="connsiteY78" fmla="*/ 825514 h 1027260"/>
              <a:gd name="connsiteX79" fmla="*/ 5884298 w 10753706"/>
              <a:gd name="connsiteY79" fmla="*/ 823806 h 1027260"/>
              <a:gd name="connsiteX80" fmla="*/ 5854779 w 10753706"/>
              <a:gd name="connsiteY80" fmla="*/ 832365 h 1027260"/>
              <a:gd name="connsiteX81" fmla="*/ 5848382 w 10753706"/>
              <a:gd name="connsiteY81" fmla="*/ 833844 h 1027260"/>
              <a:gd name="connsiteX82" fmla="*/ 5848066 w 10753706"/>
              <a:gd name="connsiteY82" fmla="*/ 833772 h 1027260"/>
              <a:gd name="connsiteX83" fmla="*/ 5840944 w 10753706"/>
              <a:gd name="connsiteY83" fmla="*/ 835132 h 1027260"/>
              <a:gd name="connsiteX84" fmla="*/ 5836719 w 10753706"/>
              <a:gd name="connsiteY84" fmla="*/ 836539 h 1027260"/>
              <a:gd name="connsiteX85" fmla="*/ 5824311 w 10753706"/>
              <a:gd name="connsiteY85" fmla="*/ 839408 h 1027260"/>
              <a:gd name="connsiteX86" fmla="*/ 5818788 w 10753706"/>
              <a:gd name="connsiteY86" fmla="*/ 839727 h 1027260"/>
              <a:gd name="connsiteX87" fmla="*/ 5763953 w 10753706"/>
              <a:gd name="connsiteY87" fmla="*/ 834282 h 1027260"/>
              <a:gd name="connsiteX88" fmla="*/ 5667748 w 10753706"/>
              <a:gd name="connsiteY88" fmla="*/ 840211 h 1027260"/>
              <a:gd name="connsiteX89" fmla="*/ 5573108 w 10753706"/>
              <a:gd name="connsiteY89" fmla="*/ 847611 h 1027260"/>
              <a:gd name="connsiteX90" fmla="*/ 5539137 w 10753706"/>
              <a:gd name="connsiteY90" fmla="*/ 851033 h 1027260"/>
              <a:gd name="connsiteX91" fmla="*/ 5510651 w 10753706"/>
              <a:gd name="connsiteY91" fmla="*/ 844215 h 1027260"/>
              <a:gd name="connsiteX92" fmla="*/ 5457331 w 10753706"/>
              <a:gd name="connsiteY92" fmla="*/ 839159 h 1027260"/>
              <a:gd name="connsiteX93" fmla="*/ 5410613 w 10753706"/>
              <a:gd name="connsiteY93" fmla="*/ 834358 h 1027260"/>
              <a:gd name="connsiteX94" fmla="*/ 5370040 w 10753706"/>
              <a:gd name="connsiteY94" fmla="*/ 862127 h 1027260"/>
              <a:gd name="connsiteX95" fmla="*/ 5318778 w 10753706"/>
              <a:gd name="connsiteY95" fmla="*/ 855310 h 1027260"/>
              <a:gd name="connsiteX96" fmla="*/ 5298645 w 10753706"/>
              <a:gd name="connsiteY96" fmla="*/ 855171 h 1027260"/>
              <a:gd name="connsiteX97" fmla="*/ 5253828 w 10753706"/>
              <a:gd name="connsiteY97" fmla="*/ 859670 h 1027260"/>
              <a:gd name="connsiteX98" fmla="*/ 5216955 w 10753706"/>
              <a:gd name="connsiteY98" fmla="*/ 866245 h 1027260"/>
              <a:gd name="connsiteX99" fmla="*/ 5214344 w 10753706"/>
              <a:gd name="connsiteY99" fmla="*/ 868102 h 1027260"/>
              <a:gd name="connsiteX100" fmla="*/ 5195561 w 10753706"/>
              <a:gd name="connsiteY100" fmla="*/ 869949 h 1027260"/>
              <a:gd name="connsiteX101" fmla="*/ 5182555 w 10753706"/>
              <a:gd name="connsiteY101" fmla="*/ 873542 h 1027260"/>
              <a:gd name="connsiteX102" fmla="*/ 5172552 w 10753706"/>
              <a:gd name="connsiteY102" fmla="*/ 878801 h 1027260"/>
              <a:gd name="connsiteX103" fmla="*/ 5027993 w 10753706"/>
              <a:gd name="connsiteY103" fmla="*/ 889666 h 1027260"/>
              <a:gd name="connsiteX104" fmla="*/ 4939844 w 10753706"/>
              <a:gd name="connsiteY104" fmla="*/ 934802 h 1027260"/>
              <a:gd name="connsiteX105" fmla="*/ 4792576 w 10753706"/>
              <a:gd name="connsiteY105" fmla="*/ 934820 h 1027260"/>
              <a:gd name="connsiteX106" fmla="*/ 4602423 w 10753706"/>
              <a:gd name="connsiteY106" fmla="*/ 958063 h 1027260"/>
              <a:gd name="connsiteX107" fmla="*/ 4290656 w 10753706"/>
              <a:gd name="connsiteY107" fmla="*/ 969152 h 1027260"/>
              <a:gd name="connsiteX108" fmla="*/ 3952334 w 10753706"/>
              <a:gd name="connsiteY108" fmla="*/ 954043 h 1027260"/>
              <a:gd name="connsiteX109" fmla="*/ 3858560 w 10753706"/>
              <a:gd name="connsiteY109" fmla="*/ 948781 h 1027260"/>
              <a:gd name="connsiteX110" fmla="*/ 3846597 w 10753706"/>
              <a:gd name="connsiteY110" fmla="*/ 948382 h 1027260"/>
              <a:gd name="connsiteX111" fmla="*/ 3736044 w 10753706"/>
              <a:gd name="connsiteY111" fmla="*/ 947759 h 1027260"/>
              <a:gd name="connsiteX112" fmla="*/ 3713136 w 10753706"/>
              <a:gd name="connsiteY112" fmla="*/ 946963 h 1027260"/>
              <a:gd name="connsiteX113" fmla="*/ 3695939 w 10753706"/>
              <a:gd name="connsiteY113" fmla="*/ 943639 h 1027260"/>
              <a:gd name="connsiteX114" fmla="*/ 3694125 w 10753706"/>
              <a:gd name="connsiteY114" fmla="*/ 940567 h 1027260"/>
              <a:gd name="connsiteX115" fmla="*/ 3681925 w 10753706"/>
              <a:gd name="connsiteY115" fmla="*/ 939706 h 1027260"/>
              <a:gd name="connsiteX116" fmla="*/ 3679204 w 10753706"/>
              <a:gd name="connsiteY116" fmla="*/ 938926 h 1027260"/>
              <a:gd name="connsiteX117" fmla="*/ 3615656 w 10753706"/>
              <a:gd name="connsiteY117" fmla="*/ 940320 h 1027260"/>
              <a:gd name="connsiteX118" fmla="*/ 3567983 w 10753706"/>
              <a:gd name="connsiteY118" fmla="*/ 935596 h 1027260"/>
              <a:gd name="connsiteX119" fmla="*/ 3422423 w 10753706"/>
              <a:gd name="connsiteY119" fmla="*/ 932129 h 1027260"/>
              <a:gd name="connsiteX120" fmla="*/ 3310925 w 10753706"/>
              <a:gd name="connsiteY120" fmla="*/ 911072 h 1027260"/>
              <a:gd name="connsiteX121" fmla="*/ 3139421 w 10753706"/>
              <a:gd name="connsiteY121" fmla="*/ 934151 h 1027260"/>
              <a:gd name="connsiteX122" fmla="*/ 2996922 w 10753706"/>
              <a:gd name="connsiteY122" fmla="*/ 927537 h 1027260"/>
              <a:gd name="connsiteX123" fmla="*/ 2982785 w 10753706"/>
              <a:gd name="connsiteY123" fmla="*/ 931453 h 1027260"/>
              <a:gd name="connsiteX124" fmla="*/ 2967478 w 10753706"/>
              <a:gd name="connsiteY124" fmla="*/ 933397 h 1027260"/>
              <a:gd name="connsiteX125" fmla="*/ 2948552 w 10753706"/>
              <a:gd name="connsiteY125" fmla="*/ 932961 h 1027260"/>
              <a:gd name="connsiteX126" fmla="*/ 2944404 w 10753706"/>
              <a:gd name="connsiteY126" fmla="*/ 934452 h 1027260"/>
              <a:gd name="connsiteX127" fmla="*/ 2908608 w 10753706"/>
              <a:gd name="connsiteY127" fmla="*/ 937205 h 1027260"/>
              <a:gd name="connsiteX128" fmla="*/ 2904443 w 10753706"/>
              <a:gd name="connsiteY128" fmla="*/ 936455 h 1027260"/>
              <a:gd name="connsiteX129" fmla="*/ 2868935 w 10753706"/>
              <a:gd name="connsiteY129" fmla="*/ 938022 h 1027260"/>
              <a:gd name="connsiteX130" fmla="*/ 2868586 w 10753706"/>
              <a:gd name="connsiteY130" fmla="*/ 937487 h 1027260"/>
              <a:gd name="connsiteX131" fmla="*/ 2859191 w 10753706"/>
              <a:gd name="connsiteY131" fmla="*/ 935503 h 1027260"/>
              <a:gd name="connsiteX132" fmla="*/ 2840915 w 10753706"/>
              <a:gd name="connsiteY132" fmla="*/ 932977 h 1027260"/>
              <a:gd name="connsiteX133" fmla="*/ 2763509 w 10753706"/>
              <a:gd name="connsiteY133" fmla="*/ 921850 h 1027260"/>
              <a:gd name="connsiteX134" fmla="*/ 2756121 w 10753706"/>
              <a:gd name="connsiteY134" fmla="*/ 921864 h 1027260"/>
              <a:gd name="connsiteX135" fmla="*/ 2755998 w 10753706"/>
              <a:gd name="connsiteY135" fmla="*/ 921739 h 1027260"/>
              <a:gd name="connsiteX136" fmla="*/ 2748255 w 10753706"/>
              <a:gd name="connsiteY136" fmla="*/ 921505 h 1027260"/>
              <a:gd name="connsiteX137" fmla="*/ 2694601 w 10753706"/>
              <a:gd name="connsiteY137" fmla="*/ 915575 h 1027260"/>
              <a:gd name="connsiteX138" fmla="*/ 2635357 w 10753706"/>
              <a:gd name="connsiteY138" fmla="*/ 910976 h 1027260"/>
              <a:gd name="connsiteX139" fmla="*/ 2601047 w 10753706"/>
              <a:gd name="connsiteY139" fmla="*/ 910263 h 1027260"/>
              <a:gd name="connsiteX140" fmla="*/ 2507482 w 10753706"/>
              <a:gd name="connsiteY140" fmla="*/ 906211 h 1027260"/>
              <a:gd name="connsiteX141" fmla="*/ 2413884 w 10753706"/>
              <a:gd name="connsiteY141" fmla="*/ 900545 h 1027260"/>
              <a:gd name="connsiteX142" fmla="*/ 2368912 w 10753706"/>
              <a:gd name="connsiteY142" fmla="*/ 888755 h 1027260"/>
              <a:gd name="connsiteX143" fmla="*/ 2349490 w 10753706"/>
              <a:gd name="connsiteY143" fmla="*/ 889719 h 1027260"/>
              <a:gd name="connsiteX144" fmla="*/ 2344290 w 10753706"/>
              <a:gd name="connsiteY144" fmla="*/ 890584 h 1027260"/>
              <a:gd name="connsiteX145" fmla="*/ 2336488 w 10753706"/>
              <a:gd name="connsiteY145" fmla="*/ 891058 h 1027260"/>
              <a:gd name="connsiteX146" fmla="*/ 2329015 w 10753706"/>
              <a:gd name="connsiteY146" fmla="*/ 891627 h 1027260"/>
              <a:gd name="connsiteX147" fmla="*/ 2293898 w 10753706"/>
              <a:gd name="connsiteY147" fmla="*/ 896431 h 1027260"/>
              <a:gd name="connsiteX148" fmla="*/ 2243927 w 10753706"/>
              <a:gd name="connsiteY148" fmla="*/ 888076 h 1027260"/>
              <a:gd name="connsiteX149" fmla="*/ 2223920 w 10753706"/>
              <a:gd name="connsiteY149" fmla="*/ 887331 h 1027260"/>
              <a:gd name="connsiteX150" fmla="*/ 2213081 w 10753706"/>
              <a:gd name="connsiteY150" fmla="*/ 886302 h 1027260"/>
              <a:gd name="connsiteX151" fmla="*/ 2212307 w 10753706"/>
              <a:gd name="connsiteY151" fmla="*/ 885829 h 1027260"/>
              <a:gd name="connsiteX152" fmla="*/ 2152321 w 10753706"/>
              <a:gd name="connsiteY152" fmla="*/ 894418 h 1027260"/>
              <a:gd name="connsiteX153" fmla="*/ 2140985 w 10753706"/>
              <a:gd name="connsiteY153" fmla="*/ 895968 h 1027260"/>
              <a:gd name="connsiteX154" fmla="*/ 2121210 w 10753706"/>
              <a:gd name="connsiteY154" fmla="*/ 899354 h 1027260"/>
              <a:gd name="connsiteX155" fmla="*/ 2119146 w 10753706"/>
              <a:gd name="connsiteY155" fmla="*/ 899033 h 1027260"/>
              <a:gd name="connsiteX156" fmla="*/ 2105666 w 10753706"/>
              <a:gd name="connsiteY156" fmla="*/ 902240 h 1027260"/>
              <a:gd name="connsiteX157" fmla="*/ 2094924 w 10753706"/>
              <a:gd name="connsiteY157" fmla="*/ 907203 h 1027260"/>
              <a:gd name="connsiteX158" fmla="*/ 1949478 w 10753706"/>
              <a:gd name="connsiteY158" fmla="*/ 913748 h 1027260"/>
              <a:gd name="connsiteX159" fmla="*/ 1749684 w 10753706"/>
              <a:gd name="connsiteY159" fmla="*/ 942223 h 1027260"/>
              <a:gd name="connsiteX160" fmla="*/ 1585576 w 10753706"/>
              <a:gd name="connsiteY160" fmla="*/ 954170 h 1027260"/>
              <a:gd name="connsiteX161" fmla="*/ 1476250 w 10753706"/>
              <a:gd name="connsiteY161" fmla="*/ 950653 h 1027260"/>
              <a:gd name="connsiteX162" fmla="*/ 1433927 w 10753706"/>
              <a:gd name="connsiteY162" fmla="*/ 959926 h 1027260"/>
              <a:gd name="connsiteX163" fmla="*/ 1414893 w 10753706"/>
              <a:gd name="connsiteY163" fmla="*/ 957671 h 1027260"/>
              <a:gd name="connsiteX164" fmla="*/ 1411585 w 10753706"/>
              <a:gd name="connsiteY164" fmla="*/ 957179 h 1027260"/>
              <a:gd name="connsiteX165" fmla="*/ 1398896 w 10753706"/>
              <a:gd name="connsiteY165" fmla="*/ 957460 h 1027260"/>
              <a:gd name="connsiteX166" fmla="*/ 1394632 w 10753706"/>
              <a:gd name="connsiteY166" fmla="*/ 954725 h 1027260"/>
              <a:gd name="connsiteX167" fmla="*/ 1375043 w 10753706"/>
              <a:gd name="connsiteY167" fmla="*/ 953132 h 1027260"/>
              <a:gd name="connsiteX168" fmla="*/ 1351876 w 10753706"/>
              <a:gd name="connsiteY168" fmla="*/ 954436 h 1027260"/>
              <a:gd name="connsiteX169" fmla="*/ 1242676 w 10753706"/>
              <a:gd name="connsiteY169" fmla="*/ 963767 h 1027260"/>
              <a:gd name="connsiteX170" fmla="*/ 1205993 w 10753706"/>
              <a:gd name="connsiteY170" fmla="*/ 974080 h 1027260"/>
              <a:gd name="connsiteX171" fmla="*/ 1052221 w 10753706"/>
              <a:gd name="connsiteY171" fmla="*/ 963954 h 1027260"/>
              <a:gd name="connsiteX172" fmla="*/ 968270 w 10753706"/>
              <a:gd name="connsiteY172" fmla="*/ 964761 h 1027260"/>
              <a:gd name="connsiteX173" fmla="*/ 874493 w 10753706"/>
              <a:gd name="connsiteY173" fmla="*/ 998122 h 1027260"/>
              <a:gd name="connsiteX174" fmla="*/ 814411 w 10753706"/>
              <a:gd name="connsiteY174" fmla="*/ 1007391 h 1027260"/>
              <a:gd name="connsiteX175" fmla="*/ 688604 w 10753706"/>
              <a:gd name="connsiteY175" fmla="*/ 1015631 h 1027260"/>
              <a:gd name="connsiteX176" fmla="*/ 618171 w 10753706"/>
              <a:gd name="connsiteY176" fmla="*/ 1027260 h 1027260"/>
              <a:gd name="connsiteX177" fmla="*/ 570379 w 10753706"/>
              <a:gd name="connsiteY177" fmla="*/ 1023487 h 1027260"/>
              <a:gd name="connsiteX178" fmla="*/ 482519 w 10753706"/>
              <a:gd name="connsiteY178" fmla="*/ 1002108 h 1027260"/>
              <a:gd name="connsiteX179" fmla="*/ 475319 w 10753706"/>
              <a:gd name="connsiteY179" fmla="*/ 1009922 h 1027260"/>
              <a:gd name="connsiteX180" fmla="*/ 431104 w 10753706"/>
              <a:gd name="connsiteY180" fmla="*/ 1009317 h 1027260"/>
              <a:gd name="connsiteX181" fmla="*/ 363782 w 10753706"/>
              <a:gd name="connsiteY181" fmla="*/ 1007585 h 1027260"/>
              <a:gd name="connsiteX182" fmla="*/ 325533 w 10753706"/>
              <a:gd name="connsiteY182" fmla="*/ 1008502 h 1027260"/>
              <a:gd name="connsiteX183" fmla="*/ 220429 w 10753706"/>
              <a:gd name="connsiteY183" fmla="*/ 1008927 h 1027260"/>
              <a:gd name="connsiteX184" fmla="*/ 114676 w 10753706"/>
              <a:gd name="connsiteY184" fmla="*/ 1007765 h 1027260"/>
              <a:gd name="connsiteX185" fmla="*/ 13470 w 10753706"/>
              <a:gd name="connsiteY185" fmla="*/ 998544 h 1027260"/>
              <a:gd name="connsiteX186" fmla="*/ 0 w 10753706"/>
              <a:gd name="connsiteY186" fmla="*/ 997355 h 1027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</a:cxnLst>
            <a:rect l="l" t="t" r="r" b="b"/>
            <a:pathLst>
              <a:path w="10753706" h="1027260">
                <a:moveTo>
                  <a:pt x="0" y="0"/>
                </a:moveTo>
                <a:lnTo>
                  <a:pt x="10753706" y="0"/>
                </a:lnTo>
                <a:lnTo>
                  <a:pt x="10748809" y="2522"/>
                </a:lnTo>
                <a:cubicBezTo>
                  <a:pt x="10744031" y="4644"/>
                  <a:pt x="10737551" y="7204"/>
                  <a:pt x="10725330" y="11977"/>
                </a:cubicBezTo>
                <a:cubicBezTo>
                  <a:pt x="10700888" y="21523"/>
                  <a:pt x="10652058" y="39304"/>
                  <a:pt x="10615423" y="52967"/>
                </a:cubicBezTo>
                <a:cubicBezTo>
                  <a:pt x="10598524" y="49017"/>
                  <a:pt x="10550674" y="61360"/>
                  <a:pt x="10533936" y="53095"/>
                </a:cubicBezTo>
                <a:cubicBezTo>
                  <a:pt x="10519435" y="55674"/>
                  <a:pt x="10480156" y="49393"/>
                  <a:pt x="10466876" y="45180"/>
                </a:cubicBezTo>
                <a:cubicBezTo>
                  <a:pt x="10443145" y="68059"/>
                  <a:pt x="10382269" y="71294"/>
                  <a:pt x="10355090" y="89741"/>
                </a:cubicBezTo>
                <a:cubicBezTo>
                  <a:pt x="10286222" y="95376"/>
                  <a:pt x="10146285" y="63529"/>
                  <a:pt x="10087145" y="66115"/>
                </a:cubicBezTo>
                <a:cubicBezTo>
                  <a:pt x="10067575" y="79584"/>
                  <a:pt x="10043111" y="68921"/>
                  <a:pt x="10015902" y="76178"/>
                </a:cubicBezTo>
                <a:cubicBezTo>
                  <a:pt x="9952302" y="84628"/>
                  <a:pt x="9893286" y="103337"/>
                  <a:pt x="9806005" y="102435"/>
                </a:cubicBezTo>
                <a:cubicBezTo>
                  <a:pt x="9782247" y="141133"/>
                  <a:pt x="9674787" y="151643"/>
                  <a:pt x="9602583" y="179170"/>
                </a:cubicBezTo>
                <a:cubicBezTo>
                  <a:pt x="9557658" y="187584"/>
                  <a:pt x="9478290" y="154235"/>
                  <a:pt x="9469719" y="174721"/>
                </a:cubicBezTo>
                <a:cubicBezTo>
                  <a:pt x="9443779" y="165070"/>
                  <a:pt x="9431317" y="185692"/>
                  <a:pt x="9408692" y="189513"/>
                </a:cubicBezTo>
                <a:cubicBezTo>
                  <a:pt x="9387154" y="183843"/>
                  <a:pt x="9380475" y="191089"/>
                  <a:pt x="9364151" y="194072"/>
                </a:cubicBezTo>
                <a:cubicBezTo>
                  <a:pt x="9354686" y="190222"/>
                  <a:pt x="9340485" y="191782"/>
                  <a:pt x="9337751" y="197579"/>
                </a:cubicBezTo>
                <a:cubicBezTo>
                  <a:pt x="9349566" y="209270"/>
                  <a:pt x="9297468" y="207714"/>
                  <a:pt x="9297166" y="216558"/>
                </a:cubicBezTo>
                <a:cubicBezTo>
                  <a:pt x="9269057" y="220999"/>
                  <a:pt x="9139630" y="221783"/>
                  <a:pt x="9123859" y="237356"/>
                </a:cubicBezTo>
                <a:cubicBezTo>
                  <a:pt x="9068176" y="249209"/>
                  <a:pt x="8975349" y="235349"/>
                  <a:pt x="8950741" y="238020"/>
                </a:cubicBezTo>
                <a:cubicBezTo>
                  <a:pt x="8916265" y="215428"/>
                  <a:pt x="8822808" y="292026"/>
                  <a:pt x="8718236" y="303148"/>
                </a:cubicBezTo>
                <a:cubicBezTo>
                  <a:pt x="8703111" y="302060"/>
                  <a:pt x="8695551" y="302792"/>
                  <a:pt x="8694011" y="308812"/>
                </a:cubicBezTo>
                <a:cubicBezTo>
                  <a:pt x="8661810" y="312764"/>
                  <a:pt x="8637956" y="329628"/>
                  <a:pt x="8611976" y="324819"/>
                </a:cubicBezTo>
                <a:cubicBezTo>
                  <a:pt x="8621849" y="336388"/>
                  <a:pt x="8562809" y="325917"/>
                  <a:pt x="8562074" y="337971"/>
                </a:cubicBezTo>
                <a:cubicBezTo>
                  <a:pt x="8543699" y="343978"/>
                  <a:pt x="8511321" y="356396"/>
                  <a:pt x="8501724" y="360865"/>
                </a:cubicBezTo>
                <a:lnTo>
                  <a:pt x="8504489" y="364790"/>
                </a:lnTo>
                <a:lnTo>
                  <a:pt x="8492774" y="366181"/>
                </a:lnTo>
                <a:lnTo>
                  <a:pt x="8466405" y="368724"/>
                </a:lnTo>
                <a:cubicBezTo>
                  <a:pt x="8455454" y="372229"/>
                  <a:pt x="8440175" y="385805"/>
                  <a:pt x="8427069" y="387211"/>
                </a:cubicBezTo>
                <a:cubicBezTo>
                  <a:pt x="8400442" y="392215"/>
                  <a:pt x="8397079" y="382989"/>
                  <a:pt x="8387766" y="377161"/>
                </a:cubicBezTo>
                <a:cubicBezTo>
                  <a:pt x="8369233" y="378548"/>
                  <a:pt x="8334756" y="390869"/>
                  <a:pt x="8315874" y="395527"/>
                </a:cubicBezTo>
                <a:cubicBezTo>
                  <a:pt x="8306664" y="400500"/>
                  <a:pt x="8272845" y="393679"/>
                  <a:pt x="8274474" y="405112"/>
                </a:cubicBezTo>
                <a:cubicBezTo>
                  <a:pt x="8255483" y="406194"/>
                  <a:pt x="8244963" y="408376"/>
                  <a:pt x="8234664" y="410219"/>
                </a:cubicBezTo>
                <a:lnTo>
                  <a:pt x="8211268" y="416791"/>
                </a:lnTo>
                <a:cubicBezTo>
                  <a:pt x="8204720" y="419941"/>
                  <a:pt x="8197411" y="422004"/>
                  <a:pt x="8188615" y="421755"/>
                </a:cubicBezTo>
                <a:lnTo>
                  <a:pt x="8179981" y="420402"/>
                </a:lnTo>
                <a:lnTo>
                  <a:pt x="8179307" y="422516"/>
                </a:lnTo>
                <a:cubicBezTo>
                  <a:pt x="8179027" y="425797"/>
                  <a:pt x="8175790" y="448341"/>
                  <a:pt x="8147929" y="450302"/>
                </a:cubicBezTo>
                <a:cubicBezTo>
                  <a:pt x="8130300" y="457967"/>
                  <a:pt x="8114933" y="461015"/>
                  <a:pt x="8089136" y="465283"/>
                </a:cubicBezTo>
                <a:cubicBezTo>
                  <a:pt x="8072810" y="465920"/>
                  <a:pt x="8069376" y="451569"/>
                  <a:pt x="8049973" y="454121"/>
                </a:cubicBezTo>
                <a:cubicBezTo>
                  <a:pt x="7974508" y="471465"/>
                  <a:pt x="8006050" y="447139"/>
                  <a:pt x="7965913" y="464415"/>
                </a:cubicBezTo>
                <a:cubicBezTo>
                  <a:pt x="7958234" y="466025"/>
                  <a:pt x="7951405" y="465800"/>
                  <a:pt x="7945093" y="464798"/>
                </a:cubicBezTo>
                <a:lnTo>
                  <a:pt x="7935335" y="462442"/>
                </a:lnTo>
                <a:lnTo>
                  <a:pt x="7904779" y="471429"/>
                </a:lnTo>
                <a:cubicBezTo>
                  <a:pt x="7889387" y="474999"/>
                  <a:pt x="7872867" y="477951"/>
                  <a:pt x="7855604" y="480199"/>
                </a:cubicBezTo>
                <a:cubicBezTo>
                  <a:pt x="7850005" y="476378"/>
                  <a:pt x="7838628" y="483595"/>
                  <a:pt x="7832630" y="485371"/>
                </a:cubicBezTo>
                <a:cubicBezTo>
                  <a:pt x="7831473" y="482645"/>
                  <a:pt x="7816623" y="482661"/>
                  <a:pt x="7812438" y="485391"/>
                </a:cubicBezTo>
                <a:cubicBezTo>
                  <a:pt x="7709470" y="505049"/>
                  <a:pt x="7759426" y="473956"/>
                  <a:pt x="7701399" y="495197"/>
                </a:cubicBezTo>
                <a:cubicBezTo>
                  <a:pt x="7690986" y="496989"/>
                  <a:pt x="7682397" y="496365"/>
                  <a:pt x="7674778" y="494723"/>
                </a:cubicBezTo>
                <a:lnTo>
                  <a:pt x="7660445" y="490194"/>
                </a:lnTo>
                <a:lnTo>
                  <a:pt x="7651781" y="493084"/>
                </a:lnTo>
                <a:cubicBezTo>
                  <a:pt x="7616113" y="496548"/>
                  <a:pt x="7603273" y="491735"/>
                  <a:pt x="7584807" y="499490"/>
                </a:cubicBezTo>
                <a:cubicBezTo>
                  <a:pt x="7549256" y="490212"/>
                  <a:pt x="7563949" y="500167"/>
                  <a:pt x="7541324" y="504184"/>
                </a:cubicBezTo>
                <a:cubicBezTo>
                  <a:pt x="7523851" y="508307"/>
                  <a:pt x="7559546" y="509825"/>
                  <a:pt x="7541756" y="512184"/>
                </a:cubicBezTo>
                <a:cubicBezTo>
                  <a:pt x="7520963" y="510864"/>
                  <a:pt x="7525755" y="520497"/>
                  <a:pt x="7503906" y="518551"/>
                </a:cubicBezTo>
                <a:cubicBezTo>
                  <a:pt x="7505924" y="510774"/>
                  <a:pt x="7464361" y="523683"/>
                  <a:pt x="7460411" y="517415"/>
                </a:cubicBezTo>
                <a:lnTo>
                  <a:pt x="7460116" y="517548"/>
                </a:lnTo>
                <a:cubicBezTo>
                  <a:pt x="7447785" y="530928"/>
                  <a:pt x="7310141" y="550568"/>
                  <a:pt x="7297810" y="563947"/>
                </a:cubicBezTo>
                <a:cubicBezTo>
                  <a:pt x="7221791" y="605698"/>
                  <a:pt x="7039072" y="646008"/>
                  <a:pt x="6946388" y="665244"/>
                </a:cubicBezTo>
                <a:cubicBezTo>
                  <a:pt x="6853704" y="684480"/>
                  <a:pt x="6804875" y="677485"/>
                  <a:pt x="6741704" y="679365"/>
                </a:cubicBezTo>
                <a:lnTo>
                  <a:pt x="6624680" y="677674"/>
                </a:lnTo>
                <a:lnTo>
                  <a:pt x="6605700" y="683566"/>
                </a:lnTo>
                <a:cubicBezTo>
                  <a:pt x="6603309" y="685184"/>
                  <a:pt x="6599550" y="685647"/>
                  <a:pt x="6576922" y="683030"/>
                </a:cubicBezTo>
                <a:cubicBezTo>
                  <a:pt x="6527275" y="698355"/>
                  <a:pt x="6440981" y="702347"/>
                  <a:pt x="6405123" y="721946"/>
                </a:cubicBezTo>
                <a:cubicBezTo>
                  <a:pt x="6407963" y="715467"/>
                  <a:pt x="6383450" y="712913"/>
                  <a:pt x="6368938" y="717341"/>
                </a:cubicBezTo>
                <a:cubicBezTo>
                  <a:pt x="6377914" y="692119"/>
                  <a:pt x="6315316" y="744281"/>
                  <a:pt x="6295102" y="729508"/>
                </a:cubicBezTo>
                <a:cubicBezTo>
                  <a:pt x="6300358" y="744473"/>
                  <a:pt x="6240070" y="776254"/>
                  <a:pt x="6202084" y="767091"/>
                </a:cubicBezTo>
                <a:cubicBezTo>
                  <a:pt x="6152826" y="774744"/>
                  <a:pt x="6122010" y="790367"/>
                  <a:pt x="6067157" y="790339"/>
                </a:cubicBezTo>
                <a:cubicBezTo>
                  <a:pt x="6066310" y="792484"/>
                  <a:pt x="6064283" y="794403"/>
                  <a:pt x="6061443" y="796151"/>
                </a:cubicBezTo>
                <a:lnTo>
                  <a:pt x="6051406" y="800684"/>
                </a:lnTo>
                <a:lnTo>
                  <a:pt x="6049097" y="800636"/>
                </a:lnTo>
                <a:cubicBezTo>
                  <a:pt x="6040408" y="801393"/>
                  <a:pt x="6036299" y="802645"/>
                  <a:pt x="6034222" y="804110"/>
                </a:cubicBezTo>
                <a:lnTo>
                  <a:pt x="6033121" y="806078"/>
                </a:lnTo>
                <a:lnTo>
                  <a:pt x="6023593" y="808842"/>
                </a:lnTo>
                <a:lnTo>
                  <a:pt x="6006639" y="815304"/>
                </a:lnTo>
                <a:lnTo>
                  <a:pt x="6001762" y="815557"/>
                </a:lnTo>
                <a:lnTo>
                  <a:pt x="5973534" y="823815"/>
                </a:lnTo>
                <a:lnTo>
                  <a:pt x="5972336" y="823476"/>
                </a:lnTo>
                <a:cubicBezTo>
                  <a:pt x="5969004" y="822901"/>
                  <a:pt x="5965329" y="822833"/>
                  <a:pt x="5960841" y="823819"/>
                </a:cubicBezTo>
                <a:cubicBezTo>
                  <a:pt x="5955860" y="815655"/>
                  <a:pt x="5953515" y="821882"/>
                  <a:pt x="5940719" y="825514"/>
                </a:cubicBezTo>
                <a:cubicBezTo>
                  <a:pt x="5930130" y="813644"/>
                  <a:pt x="5900943" y="827979"/>
                  <a:pt x="5884298" y="823806"/>
                </a:cubicBezTo>
                <a:cubicBezTo>
                  <a:pt x="5875133" y="826741"/>
                  <a:pt x="5865250" y="829630"/>
                  <a:pt x="5854779" y="832365"/>
                </a:cubicBezTo>
                <a:lnTo>
                  <a:pt x="5848382" y="833844"/>
                </a:lnTo>
                <a:lnTo>
                  <a:pt x="5848066" y="833772"/>
                </a:lnTo>
                <a:cubicBezTo>
                  <a:pt x="5846273" y="833879"/>
                  <a:pt x="5844018" y="834284"/>
                  <a:pt x="5840944" y="835132"/>
                </a:cubicBezTo>
                <a:lnTo>
                  <a:pt x="5836719" y="836539"/>
                </a:lnTo>
                <a:lnTo>
                  <a:pt x="5824311" y="839408"/>
                </a:lnTo>
                <a:lnTo>
                  <a:pt x="5818788" y="839727"/>
                </a:lnTo>
                <a:cubicBezTo>
                  <a:pt x="5797008" y="838594"/>
                  <a:pt x="5786883" y="822081"/>
                  <a:pt x="5763953" y="834282"/>
                </a:cubicBezTo>
                <a:cubicBezTo>
                  <a:pt x="5726813" y="837521"/>
                  <a:pt x="5699446" y="830949"/>
                  <a:pt x="5667748" y="840211"/>
                </a:cubicBezTo>
                <a:cubicBezTo>
                  <a:pt x="5632959" y="843205"/>
                  <a:pt x="5601436" y="842280"/>
                  <a:pt x="5573108" y="847611"/>
                </a:cubicBezTo>
                <a:cubicBezTo>
                  <a:pt x="5560030" y="845832"/>
                  <a:pt x="5549547" y="851598"/>
                  <a:pt x="5539137" y="851033"/>
                </a:cubicBezTo>
                <a:cubicBezTo>
                  <a:pt x="5528728" y="850467"/>
                  <a:pt x="5529256" y="837509"/>
                  <a:pt x="5510651" y="844215"/>
                </a:cubicBezTo>
                <a:cubicBezTo>
                  <a:pt x="5494241" y="833607"/>
                  <a:pt x="5466101" y="839171"/>
                  <a:pt x="5457331" y="839159"/>
                </a:cubicBezTo>
                <a:lnTo>
                  <a:pt x="5410613" y="834358"/>
                </a:lnTo>
                <a:lnTo>
                  <a:pt x="5370040" y="862127"/>
                </a:lnTo>
                <a:cubicBezTo>
                  <a:pt x="5357863" y="856469"/>
                  <a:pt x="5319115" y="868069"/>
                  <a:pt x="5318778" y="855310"/>
                </a:cubicBezTo>
                <a:cubicBezTo>
                  <a:pt x="5303920" y="857760"/>
                  <a:pt x="5296727" y="863736"/>
                  <a:pt x="5298645" y="855171"/>
                </a:cubicBezTo>
                <a:cubicBezTo>
                  <a:pt x="5287819" y="855897"/>
                  <a:pt x="5267444" y="857825"/>
                  <a:pt x="5253828" y="859670"/>
                </a:cubicBezTo>
                <a:lnTo>
                  <a:pt x="5216955" y="866245"/>
                </a:lnTo>
                <a:lnTo>
                  <a:pt x="5214344" y="868102"/>
                </a:lnTo>
                <a:cubicBezTo>
                  <a:pt x="5210778" y="868719"/>
                  <a:pt x="5200859" y="869042"/>
                  <a:pt x="5195561" y="869949"/>
                </a:cubicBezTo>
                <a:lnTo>
                  <a:pt x="5182555" y="873542"/>
                </a:lnTo>
                <a:cubicBezTo>
                  <a:pt x="5178496" y="875023"/>
                  <a:pt x="5175066" y="876746"/>
                  <a:pt x="5172552" y="878801"/>
                </a:cubicBezTo>
                <a:cubicBezTo>
                  <a:pt x="5121406" y="873797"/>
                  <a:pt x="5080096" y="886529"/>
                  <a:pt x="5027993" y="889666"/>
                </a:cubicBezTo>
                <a:cubicBezTo>
                  <a:pt x="4999924" y="877115"/>
                  <a:pt x="4946973" y="919452"/>
                  <a:pt x="4939844" y="934802"/>
                </a:cubicBezTo>
                <a:cubicBezTo>
                  <a:pt x="4895154" y="940701"/>
                  <a:pt x="4844006" y="928240"/>
                  <a:pt x="4792576" y="934820"/>
                </a:cubicBezTo>
                <a:lnTo>
                  <a:pt x="4602423" y="958063"/>
                </a:lnTo>
                <a:cubicBezTo>
                  <a:pt x="4488530" y="967131"/>
                  <a:pt x="4399004" y="969822"/>
                  <a:pt x="4290656" y="969152"/>
                </a:cubicBezTo>
                <a:cubicBezTo>
                  <a:pt x="4182308" y="968482"/>
                  <a:pt x="4046938" y="971167"/>
                  <a:pt x="3952334" y="954043"/>
                </a:cubicBezTo>
                <a:lnTo>
                  <a:pt x="3858560" y="948781"/>
                </a:lnTo>
                <a:lnTo>
                  <a:pt x="3846597" y="948382"/>
                </a:lnTo>
                <a:cubicBezTo>
                  <a:pt x="3807516" y="956616"/>
                  <a:pt x="3767475" y="941640"/>
                  <a:pt x="3736044" y="947759"/>
                </a:cubicBezTo>
                <a:cubicBezTo>
                  <a:pt x="3727323" y="948128"/>
                  <a:pt x="3719828" y="947771"/>
                  <a:pt x="3713136" y="946963"/>
                </a:cubicBezTo>
                <a:lnTo>
                  <a:pt x="3695939" y="943639"/>
                </a:lnTo>
                <a:lnTo>
                  <a:pt x="3694125" y="940567"/>
                </a:lnTo>
                <a:lnTo>
                  <a:pt x="3681925" y="939706"/>
                </a:lnTo>
                <a:lnTo>
                  <a:pt x="3679204" y="938926"/>
                </a:lnTo>
                <a:cubicBezTo>
                  <a:pt x="3668160" y="939028"/>
                  <a:pt x="3634193" y="940875"/>
                  <a:pt x="3615656" y="940320"/>
                </a:cubicBezTo>
                <a:cubicBezTo>
                  <a:pt x="3582626" y="936974"/>
                  <a:pt x="3593904" y="949140"/>
                  <a:pt x="3567983" y="935596"/>
                </a:cubicBezTo>
                <a:cubicBezTo>
                  <a:pt x="3504185" y="939048"/>
                  <a:pt x="3482818" y="922224"/>
                  <a:pt x="3422423" y="932129"/>
                </a:cubicBezTo>
                <a:cubicBezTo>
                  <a:pt x="3369166" y="933413"/>
                  <a:pt x="3329486" y="910108"/>
                  <a:pt x="3310925" y="911072"/>
                </a:cubicBezTo>
                <a:cubicBezTo>
                  <a:pt x="3261363" y="909787"/>
                  <a:pt x="3198415" y="933574"/>
                  <a:pt x="3139421" y="934151"/>
                </a:cubicBezTo>
                <a:cubicBezTo>
                  <a:pt x="3088799" y="931012"/>
                  <a:pt x="3038941" y="938464"/>
                  <a:pt x="2996922" y="927537"/>
                </a:cubicBezTo>
                <a:cubicBezTo>
                  <a:pt x="2992673" y="929234"/>
                  <a:pt x="2987900" y="930498"/>
                  <a:pt x="2982785" y="931453"/>
                </a:cubicBezTo>
                <a:lnTo>
                  <a:pt x="2967478" y="933397"/>
                </a:lnTo>
                <a:lnTo>
                  <a:pt x="2948552" y="932961"/>
                </a:lnTo>
                <a:lnTo>
                  <a:pt x="2944404" y="934452"/>
                </a:lnTo>
                <a:lnTo>
                  <a:pt x="2908608" y="937205"/>
                </a:lnTo>
                <a:lnTo>
                  <a:pt x="2904443" y="936455"/>
                </a:lnTo>
                <a:lnTo>
                  <a:pt x="2868935" y="938022"/>
                </a:lnTo>
                <a:lnTo>
                  <a:pt x="2868586" y="937487"/>
                </a:lnTo>
                <a:cubicBezTo>
                  <a:pt x="2866994" y="936327"/>
                  <a:pt x="2864292" y="935538"/>
                  <a:pt x="2859191" y="935503"/>
                </a:cubicBezTo>
                <a:cubicBezTo>
                  <a:pt x="2869075" y="927418"/>
                  <a:pt x="2856828" y="932364"/>
                  <a:pt x="2840915" y="932977"/>
                </a:cubicBezTo>
                <a:lnTo>
                  <a:pt x="2763509" y="921850"/>
                </a:lnTo>
                <a:lnTo>
                  <a:pt x="2756121" y="921864"/>
                </a:lnTo>
                <a:cubicBezTo>
                  <a:pt x="2756081" y="921822"/>
                  <a:pt x="2756039" y="921781"/>
                  <a:pt x="2755998" y="921739"/>
                </a:cubicBezTo>
                <a:cubicBezTo>
                  <a:pt x="2754445" y="921476"/>
                  <a:pt x="2752036" y="921380"/>
                  <a:pt x="2748255" y="921505"/>
                </a:cubicBezTo>
                <a:lnTo>
                  <a:pt x="2694601" y="915575"/>
                </a:lnTo>
                <a:cubicBezTo>
                  <a:pt x="2671223" y="919874"/>
                  <a:pt x="2666972" y="913376"/>
                  <a:pt x="2635357" y="910976"/>
                </a:cubicBezTo>
                <a:cubicBezTo>
                  <a:pt x="2621906" y="915051"/>
                  <a:pt x="2611315" y="913542"/>
                  <a:pt x="2601047" y="910263"/>
                </a:cubicBezTo>
                <a:cubicBezTo>
                  <a:pt x="2570084" y="912074"/>
                  <a:pt x="2542135" y="907435"/>
                  <a:pt x="2507482" y="906211"/>
                </a:cubicBezTo>
                <a:cubicBezTo>
                  <a:pt x="2469706" y="911437"/>
                  <a:pt x="2450920" y="901812"/>
                  <a:pt x="2413884" y="900545"/>
                </a:cubicBezTo>
                <a:cubicBezTo>
                  <a:pt x="2381338" y="909664"/>
                  <a:pt x="2387753" y="892438"/>
                  <a:pt x="2368912" y="888755"/>
                </a:cubicBezTo>
                <a:lnTo>
                  <a:pt x="2349490" y="889719"/>
                </a:lnTo>
                <a:lnTo>
                  <a:pt x="2344290" y="890584"/>
                </a:lnTo>
                <a:cubicBezTo>
                  <a:pt x="2340673" y="891041"/>
                  <a:pt x="2338228" y="891167"/>
                  <a:pt x="2336488" y="891058"/>
                </a:cubicBezTo>
                <a:lnTo>
                  <a:pt x="2329015" y="891627"/>
                </a:lnTo>
                <a:cubicBezTo>
                  <a:pt x="2316843" y="893039"/>
                  <a:pt x="2305064" y="894669"/>
                  <a:pt x="2293898" y="896431"/>
                </a:cubicBezTo>
                <a:cubicBezTo>
                  <a:pt x="2282637" y="890404"/>
                  <a:pt x="2242346" y="900851"/>
                  <a:pt x="2243927" y="888076"/>
                </a:cubicBezTo>
                <a:cubicBezTo>
                  <a:pt x="2228778" y="890081"/>
                  <a:pt x="2220725" y="895845"/>
                  <a:pt x="2223920" y="887331"/>
                </a:cubicBezTo>
                <a:cubicBezTo>
                  <a:pt x="2218877" y="887756"/>
                  <a:pt x="2215583" y="887254"/>
                  <a:pt x="2213081" y="886302"/>
                </a:cubicBezTo>
                <a:lnTo>
                  <a:pt x="2212307" y="885829"/>
                </a:lnTo>
                <a:lnTo>
                  <a:pt x="2152321" y="894418"/>
                </a:lnTo>
                <a:lnTo>
                  <a:pt x="2140985" y="895968"/>
                </a:lnTo>
                <a:lnTo>
                  <a:pt x="2121210" y="899354"/>
                </a:lnTo>
                <a:lnTo>
                  <a:pt x="2119146" y="899033"/>
                </a:lnTo>
                <a:lnTo>
                  <a:pt x="2105666" y="902240"/>
                </a:lnTo>
                <a:cubicBezTo>
                  <a:pt x="2101407" y="903601"/>
                  <a:pt x="2097735" y="905221"/>
                  <a:pt x="2094924" y="907203"/>
                </a:cubicBezTo>
                <a:cubicBezTo>
                  <a:pt x="2044793" y="900664"/>
                  <a:pt x="2001785" y="912168"/>
                  <a:pt x="1949478" y="913748"/>
                </a:cubicBezTo>
                <a:cubicBezTo>
                  <a:pt x="1891937" y="919585"/>
                  <a:pt x="1810334" y="935486"/>
                  <a:pt x="1749684" y="942223"/>
                </a:cubicBezTo>
                <a:lnTo>
                  <a:pt x="1585576" y="954170"/>
                </a:lnTo>
                <a:cubicBezTo>
                  <a:pt x="1549165" y="943719"/>
                  <a:pt x="1511425" y="950847"/>
                  <a:pt x="1476250" y="950653"/>
                </a:cubicBezTo>
                <a:cubicBezTo>
                  <a:pt x="1488515" y="961596"/>
                  <a:pt x="1432660" y="946795"/>
                  <a:pt x="1433927" y="959926"/>
                </a:cubicBezTo>
                <a:cubicBezTo>
                  <a:pt x="1427485" y="959475"/>
                  <a:pt x="1421205" y="958623"/>
                  <a:pt x="1414893" y="957671"/>
                </a:cubicBezTo>
                <a:lnTo>
                  <a:pt x="1411585" y="957179"/>
                </a:lnTo>
                <a:lnTo>
                  <a:pt x="1398896" y="957460"/>
                </a:lnTo>
                <a:lnTo>
                  <a:pt x="1394632" y="954725"/>
                </a:lnTo>
                <a:lnTo>
                  <a:pt x="1375043" y="953132"/>
                </a:lnTo>
                <a:cubicBezTo>
                  <a:pt x="1367813" y="952970"/>
                  <a:pt x="1360155" y="953305"/>
                  <a:pt x="1351876" y="954436"/>
                </a:cubicBezTo>
                <a:cubicBezTo>
                  <a:pt x="1325912" y="963028"/>
                  <a:pt x="1274459" y="952492"/>
                  <a:pt x="1242676" y="963767"/>
                </a:cubicBezTo>
                <a:cubicBezTo>
                  <a:pt x="1230276" y="966918"/>
                  <a:pt x="1216715" y="977098"/>
                  <a:pt x="1205993" y="974080"/>
                </a:cubicBezTo>
                <a:cubicBezTo>
                  <a:pt x="1174251" y="974112"/>
                  <a:pt x="1086982" y="964420"/>
                  <a:pt x="1052221" y="963954"/>
                </a:cubicBezTo>
                <a:cubicBezTo>
                  <a:pt x="1038515" y="970622"/>
                  <a:pt x="1009522" y="962342"/>
                  <a:pt x="968270" y="964761"/>
                </a:cubicBezTo>
                <a:cubicBezTo>
                  <a:pt x="943437" y="973698"/>
                  <a:pt x="900136" y="991017"/>
                  <a:pt x="874493" y="998122"/>
                </a:cubicBezTo>
                <a:cubicBezTo>
                  <a:pt x="848849" y="1005226"/>
                  <a:pt x="853424" y="1009427"/>
                  <a:pt x="814411" y="1007391"/>
                </a:cubicBezTo>
                <a:cubicBezTo>
                  <a:pt x="765926" y="1022821"/>
                  <a:pt x="732885" y="1009859"/>
                  <a:pt x="688604" y="1015631"/>
                </a:cubicBezTo>
                <a:cubicBezTo>
                  <a:pt x="638045" y="1020877"/>
                  <a:pt x="677999" y="1011556"/>
                  <a:pt x="618171" y="1027260"/>
                </a:cubicBezTo>
                <a:cubicBezTo>
                  <a:pt x="609680" y="1023165"/>
                  <a:pt x="583253" y="1020277"/>
                  <a:pt x="570379" y="1023487"/>
                </a:cubicBezTo>
                <a:cubicBezTo>
                  <a:pt x="543992" y="1022523"/>
                  <a:pt x="505183" y="1001686"/>
                  <a:pt x="482519" y="1002108"/>
                </a:cubicBezTo>
                <a:cubicBezTo>
                  <a:pt x="464011" y="1002285"/>
                  <a:pt x="495211" y="1007995"/>
                  <a:pt x="475319" y="1009922"/>
                </a:cubicBezTo>
                <a:cubicBezTo>
                  <a:pt x="450818" y="1011135"/>
                  <a:pt x="454804" y="1022539"/>
                  <a:pt x="431104" y="1009317"/>
                </a:cubicBezTo>
                <a:cubicBezTo>
                  <a:pt x="406857" y="1014651"/>
                  <a:pt x="399686" y="1008456"/>
                  <a:pt x="363782" y="1007585"/>
                </a:cubicBezTo>
                <a:cubicBezTo>
                  <a:pt x="350440" y="1012231"/>
                  <a:pt x="338145" y="1011245"/>
                  <a:pt x="325533" y="1008502"/>
                </a:cubicBezTo>
                <a:cubicBezTo>
                  <a:pt x="291944" y="1011745"/>
                  <a:pt x="259251" y="1008497"/>
                  <a:pt x="220429" y="1008927"/>
                </a:cubicBezTo>
                <a:cubicBezTo>
                  <a:pt x="180594" y="1015852"/>
                  <a:pt x="156150" y="1007265"/>
                  <a:pt x="114676" y="1007765"/>
                </a:cubicBezTo>
                <a:cubicBezTo>
                  <a:pt x="85718" y="1006195"/>
                  <a:pt x="43316" y="1001491"/>
                  <a:pt x="13470" y="998544"/>
                </a:cubicBezTo>
                <a:lnTo>
                  <a:pt x="0" y="997355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867155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7FF47CB7-972F-479F-A36D-9E72D26EC8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0D153B68-5844-490D-8E67-F616D6D721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1766176" cy="2061837"/>
          </a:xfrm>
          <a:custGeom>
            <a:avLst/>
            <a:gdLst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9437 w 10768629"/>
              <a:gd name="connsiteY140" fmla="*/ 1636968 h 1978172"/>
              <a:gd name="connsiteX141" fmla="*/ 5440853 w 10768629"/>
              <a:gd name="connsiteY141" fmla="*/ 1657958 h 1978172"/>
              <a:gd name="connsiteX142" fmla="*/ 4945936 w 10768629"/>
              <a:gd name="connsiteY142" fmla="*/ 1713743 h 1978172"/>
              <a:gd name="connsiteX143" fmla="*/ 4818446 w 10768629"/>
              <a:gd name="connsiteY143" fmla="*/ 1726895 h 1978172"/>
              <a:gd name="connsiteX144" fmla="*/ 4813657 w 10768629"/>
              <a:gd name="connsiteY144" fmla="*/ 1730706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9437 w 10768629"/>
              <a:gd name="connsiteY140" fmla="*/ 1636968 h 1978172"/>
              <a:gd name="connsiteX141" fmla="*/ 5440853 w 10768629"/>
              <a:gd name="connsiteY141" fmla="*/ 1657958 h 1978172"/>
              <a:gd name="connsiteX142" fmla="*/ 4945936 w 10768629"/>
              <a:gd name="connsiteY142" fmla="*/ 1713743 h 1978172"/>
              <a:gd name="connsiteX143" fmla="*/ 4818446 w 10768629"/>
              <a:gd name="connsiteY143" fmla="*/ 1726895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9437 w 10768629"/>
              <a:gd name="connsiteY140" fmla="*/ 1636968 h 1978172"/>
              <a:gd name="connsiteX141" fmla="*/ 5440853 w 10768629"/>
              <a:gd name="connsiteY141" fmla="*/ 1657958 h 1978172"/>
              <a:gd name="connsiteX142" fmla="*/ 4945936 w 10768629"/>
              <a:gd name="connsiteY142" fmla="*/ 1713743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9437 w 10768629"/>
              <a:gd name="connsiteY140" fmla="*/ 1636968 h 1978172"/>
              <a:gd name="connsiteX141" fmla="*/ 5440853 w 10768629"/>
              <a:gd name="connsiteY141" fmla="*/ 1657958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40853 w 10768629"/>
              <a:gd name="connsiteY141" fmla="*/ 1657958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57365 w 10768629"/>
              <a:gd name="connsiteY178" fmla="*/ 1832140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57365 w 10768629"/>
              <a:gd name="connsiteY178" fmla="*/ 1832140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57365 w 10768629"/>
              <a:gd name="connsiteY178" fmla="*/ 1832140 h 1978172"/>
              <a:gd name="connsiteX179" fmla="*/ 1232341 w 10768629"/>
              <a:gd name="connsiteY179" fmla="*/ 1785942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57365 w 10768629"/>
              <a:gd name="connsiteY178" fmla="*/ 1832140 h 1978172"/>
              <a:gd name="connsiteX179" fmla="*/ 1232341 w 10768629"/>
              <a:gd name="connsiteY179" fmla="*/ 1785942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0257 w 10768629"/>
              <a:gd name="connsiteY182" fmla="*/ 1789615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84330 h 1978172"/>
              <a:gd name="connsiteX182" fmla="*/ 1120257 w 10768629"/>
              <a:gd name="connsiteY182" fmla="*/ 1789615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</a:cxnLst>
            <a:rect l="l" t="t" r="r" b="b"/>
            <a:pathLst>
              <a:path w="10768629" h="1978172">
                <a:moveTo>
                  <a:pt x="0" y="0"/>
                </a:moveTo>
                <a:lnTo>
                  <a:pt x="10768629" y="0"/>
                </a:lnTo>
                <a:lnTo>
                  <a:pt x="10733254" y="31439"/>
                </a:lnTo>
                <a:lnTo>
                  <a:pt x="10727085" y="37910"/>
                </a:lnTo>
                <a:cubicBezTo>
                  <a:pt x="10712973" y="56080"/>
                  <a:pt x="10699457" y="78430"/>
                  <a:pt x="10675953" y="68623"/>
                </a:cubicBezTo>
                <a:cubicBezTo>
                  <a:pt x="10685972" y="89202"/>
                  <a:pt x="10641629" y="69781"/>
                  <a:pt x="10637091" y="90361"/>
                </a:cubicBezTo>
                <a:cubicBezTo>
                  <a:pt x="10635214" y="107005"/>
                  <a:pt x="10621323" y="104993"/>
                  <a:pt x="10610971" y="110764"/>
                </a:cubicBezTo>
                <a:cubicBezTo>
                  <a:pt x="10603980" y="127568"/>
                  <a:pt x="10551417" y="141180"/>
                  <a:pt x="10532872" y="138028"/>
                </a:cubicBezTo>
                <a:cubicBezTo>
                  <a:pt x="10480300" y="119072"/>
                  <a:pt x="10440532" y="186296"/>
                  <a:pt x="10398558" y="172911"/>
                </a:cubicBezTo>
                <a:cubicBezTo>
                  <a:pt x="10387708" y="174114"/>
                  <a:pt x="10378792" y="177646"/>
                  <a:pt x="10371128" y="182609"/>
                </a:cubicBezTo>
                <a:lnTo>
                  <a:pt x="10352178" y="199976"/>
                </a:lnTo>
                <a:lnTo>
                  <a:pt x="10351815" y="211879"/>
                </a:lnTo>
                <a:lnTo>
                  <a:pt x="10337471" y="218661"/>
                </a:lnTo>
                <a:lnTo>
                  <a:pt x="10334625" y="222351"/>
                </a:lnTo>
                <a:cubicBezTo>
                  <a:pt x="10321108" y="225227"/>
                  <a:pt x="10278615" y="228401"/>
                  <a:pt x="10256365" y="235917"/>
                </a:cubicBezTo>
                <a:cubicBezTo>
                  <a:pt x="10218136" y="258033"/>
                  <a:pt x="10224552" y="209685"/>
                  <a:pt x="10201127" y="267448"/>
                </a:cubicBezTo>
                <a:cubicBezTo>
                  <a:pt x="10121320" y="273476"/>
                  <a:pt x="10040763" y="345580"/>
                  <a:pt x="9961218" y="326720"/>
                </a:cubicBezTo>
                <a:cubicBezTo>
                  <a:pt x="9980173" y="341621"/>
                  <a:pt x="9883038" y="318484"/>
                  <a:pt x="9859715" y="355698"/>
                </a:cubicBezTo>
                <a:cubicBezTo>
                  <a:pt x="9812822" y="367758"/>
                  <a:pt x="9752089" y="383830"/>
                  <a:pt x="9679867" y="399081"/>
                </a:cubicBezTo>
                <a:cubicBezTo>
                  <a:pt x="9618357" y="415668"/>
                  <a:pt x="9525492" y="446315"/>
                  <a:pt x="9490654" y="455225"/>
                </a:cubicBezTo>
                <a:lnTo>
                  <a:pt x="9470837" y="452539"/>
                </a:lnTo>
                <a:lnTo>
                  <a:pt x="9469082" y="454891"/>
                </a:lnTo>
                <a:cubicBezTo>
                  <a:pt x="9460057" y="461184"/>
                  <a:pt x="9453495" y="461729"/>
                  <a:pt x="9448038" y="459733"/>
                </a:cubicBezTo>
                <a:lnTo>
                  <a:pt x="9396821" y="455795"/>
                </a:lnTo>
                <a:lnTo>
                  <a:pt x="9392197" y="459796"/>
                </a:lnTo>
                <a:lnTo>
                  <a:pt x="9347994" y="464462"/>
                </a:lnTo>
                <a:cubicBezTo>
                  <a:pt x="9347959" y="465155"/>
                  <a:pt x="9347925" y="465846"/>
                  <a:pt x="9347889" y="466539"/>
                </a:cubicBezTo>
                <a:cubicBezTo>
                  <a:pt x="9346648" y="471307"/>
                  <a:pt x="9343831" y="475025"/>
                  <a:pt x="9337639" y="476654"/>
                </a:cubicBezTo>
                <a:cubicBezTo>
                  <a:pt x="9354547" y="503661"/>
                  <a:pt x="9307720" y="510631"/>
                  <a:pt x="9287964" y="513052"/>
                </a:cubicBezTo>
                <a:cubicBezTo>
                  <a:pt x="9269905" y="526173"/>
                  <a:pt x="9245386" y="544358"/>
                  <a:pt x="9229283" y="555377"/>
                </a:cubicBezTo>
                <a:lnTo>
                  <a:pt x="9220274" y="557502"/>
                </a:lnTo>
                <a:cubicBezTo>
                  <a:pt x="9220250" y="557668"/>
                  <a:pt x="9220226" y="557835"/>
                  <a:pt x="9220202" y="558001"/>
                </a:cubicBezTo>
                <a:cubicBezTo>
                  <a:pt x="9218468" y="559434"/>
                  <a:pt x="9215591" y="560497"/>
                  <a:pt x="9210908" y="561147"/>
                </a:cubicBezTo>
                <a:lnTo>
                  <a:pt x="9186374" y="565502"/>
                </a:lnTo>
                <a:lnTo>
                  <a:pt x="9181058" y="569943"/>
                </a:lnTo>
                <a:lnTo>
                  <a:pt x="9167549" y="584727"/>
                </a:lnTo>
                <a:lnTo>
                  <a:pt x="9149110" y="598906"/>
                </a:lnTo>
                <a:cubicBezTo>
                  <a:pt x="9133575" y="594395"/>
                  <a:pt x="9087390" y="636567"/>
                  <a:pt x="9078556" y="644039"/>
                </a:cubicBezTo>
                <a:lnTo>
                  <a:pt x="8996399" y="690055"/>
                </a:lnTo>
                <a:cubicBezTo>
                  <a:pt x="8913147" y="777045"/>
                  <a:pt x="8867993" y="772591"/>
                  <a:pt x="8803791" y="813860"/>
                </a:cubicBezTo>
                <a:cubicBezTo>
                  <a:pt x="8745270" y="819906"/>
                  <a:pt x="8690049" y="823612"/>
                  <a:pt x="8636202" y="848463"/>
                </a:cubicBezTo>
                <a:cubicBezTo>
                  <a:pt x="8594799" y="860014"/>
                  <a:pt x="8568613" y="864779"/>
                  <a:pt x="8555372" y="883171"/>
                </a:cubicBezTo>
                <a:lnTo>
                  <a:pt x="8507229" y="901665"/>
                </a:lnTo>
                <a:lnTo>
                  <a:pt x="8428473" y="927985"/>
                </a:lnTo>
                <a:cubicBezTo>
                  <a:pt x="8428287" y="929817"/>
                  <a:pt x="8428100" y="931648"/>
                  <a:pt x="8427914" y="933480"/>
                </a:cubicBezTo>
                <a:lnTo>
                  <a:pt x="8420327" y="941984"/>
                </a:lnTo>
                <a:lnTo>
                  <a:pt x="8394729" y="948347"/>
                </a:lnTo>
                <a:lnTo>
                  <a:pt x="8380548" y="987916"/>
                </a:lnTo>
                <a:lnTo>
                  <a:pt x="8375330" y="965444"/>
                </a:lnTo>
                <a:cubicBezTo>
                  <a:pt x="8372375" y="964202"/>
                  <a:pt x="8344433" y="977378"/>
                  <a:pt x="8340796" y="980522"/>
                </a:cubicBezTo>
                <a:cubicBezTo>
                  <a:pt x="8328292" y="982128"/>
                  <a:pt x="8319237" y="991089"/>
                  <a:pt x="8304438" y="996739"/>
                </a:cubicBezTo>
                <a:cubicBezTo>
                  <a:pt x="8297193" y="1005683"/>
                  <a:pt x="8289328" y="1014568"/>
                  <a:pt x="8280929" y="1023089"/>
                </a:cubicBezTo>
                <a:lnTo>
                  <a:pt x="8275760" y="1027772"/>
                </a:lnTo>
                <a:lnTo>
                  <a:pt x="8275478" y="1027605"/>
                </a:lnTo>
                <a:cubicBezTo>
                  <a:pt x="8273970" y="1028076"/>
                  <a:pt x="8251461" y="1029408"/>
                  <a:pt x="8249003" y="1032033"/>
                </a:cubicBezTo>
                <a:lnTo>
                  <a:pt x="8203836" y="1037347"/>
                </a:lnTo>
                <a:cubicBezTo>
                  <a:pt x="8172789" y="1049890"/>
                  <a:pt x="8148166" y="1034625"/>
                  <a:pt x="8122936" y="1063113"/>
                </a:cubicBezTo>
                <a:cubicBezTo>
                  <a:pt x="8093850" y="1074757"/>
                  <a:pt x="8066781" y="1075350"/>
                  <a:pt x="8043658" y="1092746"/>
                </a:cubicBezTo>
                <a:cubicBezTo>
                  <a:pt x="8032157" y="1089174"/>
                  <a:pt x="8022145" y="1089998"/>
                  <a:pt x="8015351" y="1105478"/>
                </a:cubicBezTo>
                <a:cubicBezTo>
                  <a:pt x="7987544" y="1113006"/>
                  <a:pt x="7977708" y="1099152"/>
                  <a:pt x="7963145" y="1119346"/>
                </a:cubicBezTo>
                <a:cubicBezTo>
                  <a:pt x="7942622" y="1098880"/>
                  <a:pt x="7943760" y="1109516"/>
                  <a:pt x="7938145" y="1120225"/>
                </a:cubicBezTo>
                <a:lnTo>
                  <a:pt x="7937238" y="1121204"/>
                </a:lnTo>
                <a:lnTo>
                  <a:pt x="7934398" y="1118240"/>
                </a:lnTo>
                <a:lnTo>
                  <a:pt x="7918248" y="1124371"/>
                </a:lnTo>
                <a:lnTo>
                  <a:pt x="7914119" y="1127653"/>
                </a:lnTo>
                <a:cubicBezTo>
                  <a:pt x="7911201" y="1129547"/>
                  <a:pt x="7909169" y="1130331"/>
                  <a:pt x="7907658" y="1130350"/>
                </a:cubicBezTo>
                <a:lnTo>
                  <a:pt x="7907434" y="1130103"/>
                </a:lnTo>
                <a:lnTo>
                  <a:pt x="7901508" y="1133245"/>
                </a:lnTo>
                <a:cubicBezTo>
                  <a:pt x="7891644" y="1139271"/>
                  <a:pt x="7882185" y="1145815"/>
                  <a:pt x="7873287" y="1152609"/>
                </a:cubicBezTo>
                <a:cubicBezTo>
                  <a:pt x="7864672" y="1141906"/>
                  <a:pt x="7845199" y="1159242"/>
                  <a:pt x="7834833" y="1153868"/>
                </a:cubicBezTo>
                <a:lnTo>
                  <a:pt x="7828661" y="1139994"/>
                </a:lnTo>
                <a:lnTo>
                  <a:pt x="7823966" y="1143178"/>
                </a:lnTo>
                <a:lnTo>
                  <a:pt x="7815078" y="1151776"/>
                </a:lnTo>
                <a:cubicBezTo>
                  <a:pt x="7813692" y="1152943"/>
                  <a:pt x="7812687" y="1153116"/>
                  <a:pt x="7812026" y="1151522"/>
                </a:cubicBezTo>
                <a:cubicBezTo>
                  <a:pt x="7806555" y="1153054"/>
                  <a:pt x="7788673" y="1159989"/>
                  <a:pt x="7782249" y="1160970"/>
                </a:cubicBezTo>
                <a:lnTo>
                  <a:pt x="7773476" y="1157414"/>
                </a:lnTo>
                <a:lnTo>
                  <a:pt x="7769600" y="1157365"/>
                </a:lnTo>
                <a:lnTo>
                  <a:pt x="7752631" y="1172815"/>
                </a:lnTo>
                <a:lnTo>
                  <a:pt x="7739392" y="1192062"/>
                </a:lnTo>
                <a:lnTo>
                  <a:pt x="7677677" y="1216394"/>
                </a:lnTo>
                <a:lnTo>
                  <a:pt x="7586920" y="1261888"/>
                </a:lnTo>
                <a:cubicBezTo>
                  <a:pt x="7556723" y="1298911"/>
                  <a:pt x="7489187" y="1284518"/>
                  <a:pt x="7486100" y="1292563"/>
                </a:cubicBezTo>
                <a:cubicBezTo>
                  <a:pt x="7454875" y="1308356"/>
                  <a:pt x="7453335" y="1326361"/>
                  <a:pt x="7411323" y="1340732"/>
                </a:cubicBezTo>
                <a:cubicBezTo>
                  <a:pt x="7372519" y="1390006"/>
                  <a:pt x="7288617" y="1403664"/>
                  <a:pt x="7240698" y="1438832"/>
                </a:cubicBezTo>
                <a:cubicBezTo>
                  <a:pt x="7206467" y="1417136"/>
                  <a:pt x="7227555" y="1441678"/>
                  <a:pt x="7197675" y="1447530"/>
                </a:cubicBezTo>
                <a:cubicBezTo>
                  <a:pt x="7211601" y="1474927"/>
                  <a:pt x="7159483" y="1444981"/>
                  <a:pt x="7164788" y="1480293"/>
                </a:cubicBezTo>
                <a:cubicBezTo>
                  <a:pt x="7159184" y="1480240"/>
                  <a:pt x="7153584" y="1479075"/>
                  <a:pt x="7147929" y="1477641"/>
                </a:cubicBezTo>
                <a:lnTo>
                  <a:pt x="7144965" y="1476908"/>
                </a:lnTo>
                <a:lnTo>
                  <a:pt x="7134299" y="1479969"/>
                </a:lnTo>
                <a:lnTo>
                  <a:pt x="7129809" y="1473339"/>
                </a:lnTo>
                <a:lnTo>
                  <a:pt x="7112688" y="1472575"/>
                </a:lnTo>
                <a:cubicBezTo>
                  <a:pt x="7106506" y="1473449"/>
                  <a:pt x="7100123" y="1475741"/>
                  <a:pt x="7093470" y="1480300"/>
                </a:cubicBezTo>
                <a:cubicBezTo>
                  <a:pt x="7079039" y="1501274"/>
                  <a:pt x="7048991" y="1495718"/>
                  <a:pt x="7025034" y="1506934"/>
                </a:cubicBezTo>
                <a:lnTo>
                  <a:pt x="7014783" y="1515868"/>
                </a:lnTo>
                <a:lnTo>
                  <a:pt x="6979706" y="1523511"/>
                </a:lnTo>
                <a:lnTo>
                  <a:pt x="6977890" y="1525793"/>
                </a:lnTo>
                <a:cubicBezTo>
                  <a:pt x="6971996" y="1527914"/>
                  <a:pt x="6959488" y="1529941"/>
                  <a:pt x="6944339" y="1536237"/>
                </a:cubicBezTo>
                <a:lnTo>
                  <a:pt x="6886996" y="1563569"/>
                </a:lnTo>
                <a:lnTo>
                  <a:pt x="6874510" y="1558469"/>
                </a:lnTo>
                <a:lnTo>
                  <a:pt x="6871943" y="1554651"/>
                </a:lnTo>
                <a:lnTo>
                  <a:pt x="6856174" y="1562024"/>
                </a:lnTo>
                <a:lnTo>
                  <a:pt x="6842321" y="1560554"/>
                </a:lnTo>
                <a:lnTo>
                  <a:pt x="6832713" y="1569357"/>
                </a:lnTo>
                <a:lnTo>
                  <a:pt x="6816351" y="1571495"/>
                </a:lnTo>
                <a:cubicBezTo>
                  <a:pt x="6810216" y="1571510"/>
                  <a:pt x="6803310" y="1571324"/>
                  <a:pt x="6795800" y="1572010"/>
                </a:cubicBezTo>
                <a:lnTo>
                  <a:pt x="6777546" y="1568661"/>
                </a:lnTo>
                <a:lnTo>
                  <a:pt x="6751528" y="1574143"/>
                </a:lnTo>
                <a:cubicBezTo>
                  <a:pt x="6731455" y="1578562"/>
                  <a:pt x="6712054" y="1582098"/>
                  <a:pt x="6691966" y="1582255"/>
                </a:cubicBezTo>
                <a:cubicBezTo>
                  <a:pt x="6677921" y="1590738"/>
                  <a:pt x="6663787" y="1595441"/>
                  <a:pt x="6646941" y="1588471"/>
                </a:cubicBezTo>
                <a:cubicBezTo>
                  <a:pt x="6605135" y="1597971"/>
                  <a:pt x="6598373" y="1612583"/>
                  <a:pt x="6568576" y="1606488"/>
                </a:cubicBezTo>
                <a:cubicBezTo>
                  <a:pt x="6562510" y="1614734"/>
                  <a:pt x="6558067" y="1619360"/>
                  <a:pt x="6554358" y="1621701"/>
                </a:cubicBezTo>
                <a:cubicBezTo>
                  <a:pt x="6543227" y="1628727"/>
                  <a:pt x="6538724" y="1615196"/>
                  <a:pt x="6516968" y="1617195"/>
                </a:cubicBezTo>
                <a:cubicBezTo>
                  <a:pt x="6493173" y="1617368"/>
                  <a:pt x="6528193" y="1598652"/>
                  <a:pt x="6506479" y="1602227"/>
                </a:cubicBezTo>
                <a:cubicBezTo>
                  <a:pt x="6486674" y="1613929"/>
                  <a:pt x="6478484" y="1593997"/>
                  <a:pt x="6458436" y="1607332"/>
                </a:cubicBezTo>
                <a:cubicBezTo>
                  <a:pt x="6471168" y="1620800"/>
                  <a:pt x="6410323" y="1615478"/>
                  <a:pt x="6414786" y="1628815"/>
                </a:cubicBezTo>
                <a:cubicBezTo>
                  <a:pt x="6385942" y="1615041"/>
                  <a:pt x="6386569" y="1640238"/>
                  <a:pt x="6357085" y="1640846"/>
                </a:cubicBezTo>
                <a:cubicBezTo>
                  <a:pt x="6341163" y="1636809"/>
                  <a:pt x="6331497" y="1637754"/>
                  <a:pt x="6322636" y="1648213"/>
                </a:cubicBezTo>
                <a:cubicBezTo>
                  <a:pt x="6248448" y="1627802"/>
                  <a:pt x="6286748" y="1654976"/>
                  <a:pt x="6226172" y="1654676"/>
                </a:cubicBezTo>
                <a:lnTo>
                  <a:pt x="6221217" y="1654506"/>
                </a:lnTo>
                <a:lnTo>
                  <a:pt x="6204956" y="1664280"/>
                </a:lnTo>
                <a:cubicBezTo>
                  <a:pt x="6204728" y="1665114"/>
                  <a:pt x="6204498" y="1665947"/>
                  <a:pt x="6204270" y="1666782"/>
                </a:cubicBezTo>
                <a:lnTo>
                  <a:pt x="6143810" y="1661963"/>
                </a:lnTo>
                <a:lnTo>
                  <a:pt x="6136560" y="1665728"/>
                </a:lnTo>
                <a:lnTo>
                  <a:pt x="6096155" y="1656951"/>
                </a:lnTo>
                <a:lnTo>
                  <a:pt x="6075812" y="1655422"/>
                </a:lnTo>
                <a:lnTo>
                  <a:pt x="6039495" y="1649680"/>
                </a:lnTo>
                <a:lnTo>
                  <a:pt x="6036523" y="1652121"/>
                </a:lnTo>
                <a:lnTo>
                  <a:pt x="6029328" y="1649904"/>
                </a:lnTo>
                <a:lnTo>
                  <a:pt x="6024075" y="1652779"/>
                </a:lnTo>
                <a:lnTo>
                  <a:pt x="6018085" y="1652030"/>
                </a:lnTo>
                <a:cubicBezTo>
                  <a:pt x="6006658" y="1653831"/>
                  <a:pt x="5968194" y="1662035"/>
                  <a:pt x="5955513" y="1663584"/>
                </a:cubicBezTo>
                <a:lnTo>
                  <a:pt x="5941996" y="1661326"/>
                </a:lnTo>
                <a:lnTo>
                  <a:pt x="5931789" y="1669915"/>
                </a:lnTo>
                <a:lnTo>
                  <a:pt x="5888686" y="1672175"/>
                </a:lnTo>
                <a:lnTo>
                  <a:pt x="5873794" y="1665454"/>
                </a:lnTo>
                <a:lnTo>
                  <a:pt x="5860022" y="1660635"/>
                </a:lnTo>
                <a:lnTo>
                  <a:pt x="5858237" y="1660649"/>
                </a:lnTo>
                <a:lnTo>
                  <a:pt x="5840319" y="1660798"/>
                </a:lnTo>
                <a:lnTo>
                  <a:pt x="5806984" y="1661075"/>
                </a:lnTo>
                <a:cubicBezTo>
                  <a:pt x="5785708" y="1661533"/>
                  <a:pt x="5764126" y="1662974"/>
                  <a:pt x="5742351" y="1667489"/>
                </a:cubicBezTo>
                <a:cubicBezTo>
                  <a:pt x="5659069" y="1645168"/>
                  <a:pt x="5615134" y="1706361"/>
                  <a:pt x="5521171" y="1671626"/>
                </a:cubicBezTo>
                <a:cubicBezTo>
                  <a:pt x="5491803" y="1671296"/>
                  <a:pt x="5498089" y="1662666"/>
                  <a:pt x="5457384" y="1683952"/>
                </a:cubicBezTo>
                <a:cubicBezTo>
                  <a:pt x="5356959" y="1699287"/>
                  <a:pt x="5078905" y="1774579"/>
                  <a:pt x="4950070" y="1748401"/>
                </a:cubicBezTo>
                <a:cubicBezTo>
                  <a:pt x="4918276" y="1752255"/>
                  <a:pt x="4891043" y="1756936"/>
                  <a:pt x="4872172" y="1757222"/>
                </a:cubicBezTo>
                <a:lnTo>
                  <a:pt x="4809524" y="1761033"/>
                </a:lnTo>
                <a:cubicBezTo>
                  <a:pt x="4791324" y="1772975"/>
                  <a:pt x="4777258" y="1754591"/>
                  <a:pt x="4759058" y="1766533"/>
                </a:cubicBezTo>
                <a:cubicBezTo>
                  <a:pt x="4747481" y="1770744"/>
                  <a:pt x="4734604" y="1772921"/>
                  <a:pt x="4719749" y="1771811"/>
                </a:cubicBezTo>
                <a:cubicBezTo>
                  <a:pt x="4671168" y="1780243"/>
                  <a:pt x="4634134" y="1775931"/>
                  <a:pt x="4568686" y="1786141"/>
                </a:cubicBezTo>
                <a:cubicBezTo>
                  <a:pt x="4544667" y="1777910"/>
                  <a:pt x="4432547" y="1778168"/>
                  <a:pt x="4418751" y="1796932"/>
                </a:cubicBezTo>
                <a:cubicBezTo>
                  <a:pt x="4403360" y="1801488"/>
                  <a:pt x="4385278" y="1795746"/>
                  <a:pt x="4378377" y="1815528"/>
                </a:cubicBezTo>
                <a:cubicBezTo>
                  <a:pt x="4366870" y="1839461"/>
                  <a:pt x="4337372" y="1814003"/>
                  <a:pt x="4320575" y="1832722"/>
                </a:cubicBezTo>
                <a:cubicBezTo>
                  <a:pt x="4277898" y="1857053"/>
                  <a:pt x="4243945" y="1846759"/>
                  <a:pt x="4211935" y="1860177"/>
                </a:cubicBezTo>
                <a:cubicBezTo>
                  <a:pt x="4181519" y="1859584"/>
                  <a:pt x="4171342" y="1859762"/>
                  <a:pt x="4101228" y="1868717"/>
                </a:cubicBezTo>
                <a:cubicBezTo>
                  <a:pt x="4080159" y="1876188"/>
                  <a:pt x="4039427" y="1877381"/>
                  <a:pt x="3973223" y="1881015"/>
                </a:cubicBezTo>
                <a:cubicBezTo>
                  <a:pt x="3971330" y="1884974"/>
                  <a:pt x="3952843" y="1879225"/>
                  <a:pt x="3900992" y="1880603"/>
                </a:cubicBezTo>
                <a:cubicBezTo>
                  <a:pt x="3849141" y="1881981"/>
                  <a:pt x="3740060" y="1895686"/>
                  <a:pt x="3662119" y="1889285"/>
                </a:cubicBezTo>
                <a:cubicBezTo>
                  <a:pt x="3565155" y="1881322"/>
                  <a:pt x="3613412" y="1915150"/>
                  <a:pt x="3496919" y="1873180"/>
                </a:cubicBezTo>
                <a:cubicBezTo>
                  <a:pt x="3488062" y="1895719"/>
                  <a:pt x="3474293" y="1876288"/>
                  <a:pt x="3449433" y="1889681"/>
                </a:cubicBezTo>
                <a:cubicBezTo>
                  <a:pt x="3406553" y="1891629"/>
                  <a:pt x="3413217" y="1897797"/>
                  <a:pt x="3369766" y="1916653"/>
                </a:cubicBezTo>
                <a:cubicBezTo>
                  <a:pt x="3338805" y="1929531"/>
                  <a:pt x="3289487" y="1928617"/>
                  <a:pt x="3269672" y="1938036"/>
                </a:cubicBezTo>
                <a:lnTo>
                  <a:pt x="3224897" y="1943733"/>
                </a:lnTo>
                <a:cubicBezTo>
                  <a:pt x="3188693" y="1949271"/>
                  <a:pt x="3178540" y="1909145"/>
                  <a:pt x="3161463" y="1946591"/>
                </a:cubicBezTo>
                <a:lnTo>
                  <a:pt x="3112044" y="1935614"/>
                </a:lnTo>
                <a:lnTo>
                  <a:pt x="3069716" y="1930463"/>
                </a:lnTo>
                <a:cubicBezTo>
                  <a:pt x="3049937" y="1924285"/>
                  <a:pt x="3047816" y="1925644"/>
                  <a:pt x="3005773" y="1915878"/>
                </a:cubicBezTo>
                <a:cubicBezTo>
                  <a:pt x="2978838" y="1921092"/>
                  <a:pt x="2967972" y="1927319"/>
                  <a:pt x="2897201" y="1926772"/>
                </a:cubicBezTo>
                <a:lnTo>
                  <a:pt x="2783891" y="1931749"/>
                </a:lnTo>
                <a:cubicBezTo>
                  <a:pt x="2753098" y="1932794"/>
                  <a:pt x="2731621" y="1915151"/>
                  <a:pt x="2712447" y="1933044"/>
                </a:cubicBezTo>
                <a:cubicBezTo>
                  <a:pt x="2621923" y="1990472"/>
                  <a:pt x="2637976" y="1949546"/>
                  <a:pt x="2560151" y="1963609"/>
                </a:cubicBezTo>
                <a:cubicBezTo>
                  <a:pt x="2472084" y="1973456"/>
                  <a:pt x="2423631" y="1962133"/>
                  <a:pt x="2367221" y="1971884"/>
                </a:cubicBezTo>
                <a:cubicBezTo>
                  <a:pt x="2355331" y="1950582"/>
                  <a:pt x="2295649" y="1950006"/>
                  <a:pt x="2272130" y="1961162"/>
                </a:cubicBezTo>
                <a:cubicBezTo>
                  <a:pt x="2229336" y="1964326"/>
                  <a:pt x="2232627" y="1943953"/>
                  <a:pt x="2189404" y="1978172"/>
                </a:cubicBezTo>
                <a:cubicBezTo>
                  <a:pt x="2153824" y="1968017"/>
                  <a:pt x="2114605" y="1969166"/>
                  <a:pt x="2077704" y="1965002"/>
                </a:cubicBezTo>
                <a:cubicBezTo>
                  <a:pt x="2053064" y="1962036"/>
                  <a:pt x="2051584" y="1971011"/>
                  <a:pt x="2033299" y="1969042"/>
                </a:cubicBezTo>
                <a:cubicBezTo>
                  <a:pt x="2015014" y="1967073"/>
                  <a:pt x="1998956" y="1958903"/>
                  <a:pt x="1967996" y="1953187"/>
                </a:cubicBezTo>
                <a:cubicBezTo>
                  <a:pt x="1924117" y="1970917"/>
                  <a:pt x="1915668" y="1940297"/>
                  <a:pt x="1855805" y="1926082"/>
                </a:cubicBezTo>
                <a:cubicBezTo>
                  <a:pt x="1830663" y="1943732"/>
                  <a:pt x="1810564" y="1935694"/>
                  <a:pt x="1790957" y="1919460"/>
                </a:cubicBezTo>
                <a:cubicBezTo>
                  <a:pt x="1732588" y="1924884"/>
                  <a:pt x="1679506" y="1900619"/>
                  <a:pt x="1613978" y="1891581"/>
                </a:cubicBezTo>
                <a:cubicBezTo>
                  <a:pt x="1542961" y="1912227"/>
                  <a:pt x="1506863" y="1865666"/>
                  <a:pt x="1436831" y="1856201"/>
                </a:cubicBezTo>
                <a:cubicBezTo>
                  <a:pt x="1409149" y="1862955"/>
                  <a:pt x="1416370" y="1829853"/>
                  <a:pt x="1357365" y="1832140"/>
                </a:cubicBezTo>
                <a:cubicBezTo>
                  <a:pt x="1285880" y="1811785"/>
                  <a:pt x="1273193" y="1786872"/>
                  <a:pt x="1232341" y="1785942"/>
                </a:cubicBezTo>
                <a:cubicBezTo>
                  <a:pt x="1223903" y="1792798"/>
                  <a:pt x="1160576" y="1793911"/>
                  <a:pt x="1162595" y="1784330"/>
                </a:cubicBezTo>
                <a:cubicBezTo>
                  <a:pt x="1153167" y="1787110"/>
                  <a:pt x="1122206" y="1805077"/>
                  <a:pt x="1120257" y="1789615"/>
                </a:cubicBezTo>
                <a:cubicBezTo>
                  <a:pt x="1073149" y="1786750"/>
                  <a:pt x="1034361" y="1768718"/>
                  <a:pt x="991903" y="1786741"/>
                </a:cubicBezTo>
                <a:cubicBezTo>
                  <a:pt x="966383" y="1781126"/>
                  <a:pt x="949501" y="1800915"/>
                  <a:pt x="883960" y="1809389"/>
                </a:cubicBezTo>
                <a:cubicBezTo>
                  <a:pt x="836064" y="1808194"/>
                  <a:pt x="826980" y="1826610"/>
                  <a:pt x="766531" y="1805053"/>
                </a:cubicBezTo>
                <a:cubicBezTo>
                  <a:pt x="732778" y="1801141"/>
                  <a:pt x="694055" y="1787044"/>
                  <a:pt x="669779" y="1800537"/>
                </a:cubicBezTo>
                <a:cubicBezTo>
                  <a:pt x="645252" y="1794709"/>
                  <a:pt x="563495" y="1813232"/>
                  <a:pt x="523898" y="1811085"/>
                </a:cubicBezTo>
                <a:cubicBezTo>
                  <a:pt x="457555" y="1798530"/>
                  <a:pt x="395227" y="1824052"/>
                  <a:pt x="360251" y="1830735"/>
                </a:cubicBezTo>
                <a:cubicBezTo>
                  <a:pt x="313564" y="1825583"/>
                  <a:pt x="298281" y="1811622"/>
                  <a:pt x="255207" y="1818275"/>
                </a:cubicBezTo>
                <a:cubicBezTo>
                  <a:pt x="206572" y="1839769"/>
                  <a:pt x="160277" y="1836800"/>
                  <a:pt x="101803" y="1870647"/>
                </a:cubicBezTo>
                <a:cubicBezTo>
                  <a:pt x="85849" y="1910002"/>
                  <a:pt x="27997" y="1845258"/>
                  <a:pt x="25397" y="1888443"/>
                </a:cubicBezTo>
                <a:cubicBezTo>
                  <a:pt x="19096" y="1881154"/>
                  <a:pt x="11260" y="1878398"/>
                  <a:pt x="2370" y="1878311"/>
                </a:cubicBezTo>
                <a:lnTo>
                  <a:pt x="0" y="1878785"/>
                </a:lnTo>
                <a:lnTo>
                  <a:pt x="0" y="0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199B334-DEA6-0142-42FE-78C65B95A7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7034" y="609597"/>
            <a:ext cx="9392421" cy="1330841"/>
          </a:xfrm>
        </p:spPr>
        <p:txBody>
          <a:bodyPr>
            <a:normAutofit/>
          </a:bodyPr>
          <a:lstStyle/>
          <a:p>
            <a:r>
              <a:rPr lang="en-GB" b="1" dirty="0"/>
              <a:t>Saying ‘thank you and goodbye’ to the internal critic 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91062F-8784-34A3-9D24-75CC455303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37034" y="2198362"/>
            <a:ext cx="4958966" cy="3917773"/>
          </a:xfrm>
        </p:spPr>
        <p:txBody>
          <a:bodyPr>
            <a:normAutofit/>
          </a:bodyPr>
          <a:lstStyle/>
          <a:p>
            <a:r>
              <a:rPr lang="en-GB" sz="2000" dirty="0"/>
              <a:t>Sit comfortably with your feet on the ground </a:t>
            </a:r>
          </a:p>
          <a:p>
            <a:r>
              <a:rPr lang="en-GB" sz="2000" dirty="0"/>
              <a:t>Close your eyes and take some deep breaths</a:t>
            </a:r>
          </a:p>
          <a:p>
            <a:r>
              <a:rPr lang="en-GB" sz="2000" dirty="0"/>
              <a:t>Imaging that your internal critic is a person sitting in front of you whispering worries and concern </a:t>
            </a:r>
          </a:p>
          <a:p>
            <a:r>
              <a:rPr lang="en-GB" sz="2000" dirty="0"/>
              <a:t>Thank them for raising these concerns and worries</a:t>
            </a:r>
          </a:p>
          <a:p>
            <a:r>
              <a:rPr lang="en-GB" sz="2000" dirty="0"/>
              <a:t>Say goodbye and pay them no mind</a:t>
            </a:r>
          </a:p>
          <a:p>
            <a:pPr marL="0" indent="0">
              <a:buNone/>
            </a:pPr>
            <a:r>
              <a:rPr lang="en-GB" sz="2000" b="1" dirty="0"/>
              <a:t>Thank you </a:t>
            </a:r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0F728E5C-CD5F-22DD-5AAA-44E9AE86BA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749747" y="2198362"/>
            <a:ext cx="4788505" cy="3040700"/>
          </a:xfrm>
          <a:prstGeom prst="rect">
            <a:avLst/>
          </a:prstGeom>
        </p:spPr>
      </p:pic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9A0D773F-7A7D-4DBB-9DEA-86BB8B8F4B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5381624" y="6209414"/>
            <a:ext cx="6810375" cy="648586"/>
          </a:xfrm>
          <a:custGeom>
            <a:avLst/>
            <a:gdLst>
              <a:gd name="connsiteX0" fmla="*/ 0 w 10753706"/>
              <a:gd name="connsiteY0" fmla="*/ 0 h 1027260"/>
              <a:gd name="connsiteX1" fmla="*/ 10753706 w 10753706"/>
              <a:gd name="connsiteY1" fmla="*/ 0 h 1027260"/>
              <a:gd name="connsiteX2" fmla="*/ 10748809 w 10753706"/>
              <a:gd name="connsiteY2" fmla="*/ 2522 h 1027260"/>
              <a:gd name="connsiteX3" fmla="*/ 10725330 w 10753706"/>
              <a:gd name="connsiteY3" fmla="*/ 11977 h 1027260"/>
              <a:gd name="connsiteX4" fmla="*/ 10615423 w 10753706"/>
              <a:gd name="connsiteY4" fmla="*/ 52967 h 1027260"/>
              <a:gd name="connsiteX5" fmla="*/ 10533936 w 10753706"/>
              <a:gd name="connsiteY5" fmla="*/ 53095 h 1027260"/>
              <a:gd name="connsiteX6" fmla="*/ 10466876 w 10753706"/>
              <a:gd name="connsiteY6" fmla="*/ 45180 h 1027260"/>
              <a:gd name="connsiteX7" fmla="*/ 10355090 w 10753706"/>
              <a:gd name="connsiteY7" fmla="*/ 89741 h 1027260"/>
              <a:gd name="connsiteX8" fmla="*/ 10087145 w 10753706"/>
              <a:gd name="connsiteY8" fmla="*/ 66115 h 1027260"/>
              <a:gd name="connsiteX9" fmla="*/ 10015902 w 10753706"/>
              <a:gd name="connsiteY9" fmla="*/ 76178 h 1027260"/>
              <a:gd name="connsiteX10" fmla="*/ 9806005 w 10753706"/>
              <a:gd name="connsiteY10" fmla="*/ 102435 h 1027260"/>
              <a:gd name="connsiteX11" fmla="*/ 9602583 w 10753706"/>
              <a:gd name="connsiteY11" fmla="*/ 179170 h 1027260"/>
              <a:gd name="connsiteX12" fmla="*/ 9469719 w 10753706"/>
              <a:gd name="connsiteY12" fmla="*/ 174721 h 1027260"/>
              <a:gd name="connsiteX13" fmla="*/ 9408692 w 10753706"/>
              <a:gd name="connsiteY13" fmla="*/ 189513 h 1027260"/>
              <a:gd name="connsiteX14" fmla="*/ 9364151 w 10753706"/>
              <a:gd name="connsiteY14" fmla="*/ 194072 h 1027260"/>
              <a:gd name="connsiteX15" fmla="*/ 9337751 w 10753706"/>
              <a:gd name="connsiteY15" fmla="*/ 197579 h 1027260"/>
              <a:gd name="connsiteX16" fmla="*/ 9297166 w 10753706"/>
              <a:gd name="connsiteY16" fmla="*/ 216558 h 1027260"/>
              <a:gd name="connsiteX17" fmla="*/ 9123859 w 10753706"/>
              <a:gd name="connsiteY17" fmla="*/ 237356 h 1027260"/>
              <a:gd name="connsiteX18" fmla="*/ 8950741 w 10753706"/>
              <a:gd name="connsiteY18" fmla="*/ 238020 h 1027260"/>
              <a:gd name="connsiteX19" fmla="*/ 8718236 w 10753706"/>
              <a:gd name="connsiteY19" fmla="*/ 303148 h 1027260"/>
              <a:gd name="connsiteX20" fmla="*/ 8694011 w 10753706"/>
              <a:gd name="connsiteY20" fmla="*/ 308812 h 1027260"/>
              <a:gd name="connsiteX21" fmla="*/ 8611976 w 10753706"/>
              <a:gd name="connsiteY21" fmla="*/ 324819 h 1027260"/>
              <a:gd name="connsiteX22" fmla="*/ 8562074 w 10753706"/>
              <a:gd name="connsiteY22" fmla="*/ 337971 h 1027260"/>
              <a:gd name="connsiteX23" fmla="*/ 8501724 w 10753706"/>
              <a:gd name="connsiteY23" fmla="*/ 360865 h 1027260"/>
              <a:gd name="connsiteX24" fmla="*/ 8504489 w 10753706"/>
              <a:gd name="connsiteY24" fmla="*/ 364790 h 1027260"/>
              <a:gd name="connsiteX25" fmla="*/ 8492774 w 10753706"/>
              <a:gd name="connsiteY25" fmla="*/ 366181 h 1027260"/>
              <a:gd name="connsiteX26" fmla="*/ 8466405 w 10753706"/>
              <a:gd name="connsiteY26" fmla="*/ 368724 h 1027260"/>
              <a:gd name="connsiteX27" fmla="*/ 8427069 w 10753706"/>
              <a:gd name="connsiteY27" fmla="*/ 387211 h 1027260"/>
              <a:gd name="connsiteX28" fmla="*/ 8387766 w 10753706"/>
              <a:gd name="connsiteY28" fmla="*/ 377161 h 1027260"/>
              <a:gd name="connsiteX29" fmla="*/ 8315874 w 10753706"/>
              <a:gd name="connsiteY29" fmla="*/ 395527 h 1027260"/>
              <a:gd name="connsiteX30" fmla="*/ 8274474 w 10753706"/>
              <a:gd name="connsiteY30" fmla="*/ 405112 h 1027260"/>
              <a:gd name="connsiteX31" fmla="*/ 8234664 w 10753706"/>
              <a:gd name="connsiteY31" fmla="*/ 410219 h 1027260"/>
              <a:gd name="connsiteX32" fmla="*/ 8211268 w 10753706"/>
              <a:gd name="connsiteY32" fmla="*/ 416791 h 1027260"/>
              <a:gd name="connsiteX33" fmla="*/ 8188615 w 10753706"/>
              <a:gd name="connsiteY33" fmla="*/ 421755 h 1027260"/>
              <a:gd name="connsiteX34" fmla="*/ 8179981 w 10753706"/>
              <a:gd name="connsiteY34" fmla="*/ 420402 h 1027260"/>
              <a:gd name="connsiteX35" fmla="*/ 8179307 w 10753706"/>
              <a:gd name="connsiteY35" fmla="*/ 422516 h 1027260"/>
              <a:gd name="connsiteX36" fmla="*/ 8147929 w 10753706"/>
              <a:gd name="connsiteY36" fmla="*/ 450302 h 1027260"/>
              <a:gd name="connsiteX37" fmla="*/ 8089136 w 10753706"/>
              <a:gd name="connsiteY37" fmla="*/ 465283 h 1027260"/>
              <a:gd name="connsiteX38" fmla="*/ 8049973 w 10753706"/>
              <a:gd name="connsiteY38" fmla="*/ 454121 h 1027260"/>
              <a:gd name="connsiteX39" fmla="*/ 7965913 w 10753706"/>
              <a:gd name="connsiteY39" fmla="*/ 464415 h 1027260"/>
              <a:gd name="connsiteX40" fmla="*/ 7945093 w 10753706"/>
              <a:gd name="connsiteY40" fmla="*/ 464798 h 1027260"/>
              <a:gd name="connsiteX41" fmla="*/ 7935335 w 10753706"/>
              <a:gd name="connsiteY41" fmla="*/ 462442 h 1027260"/>
              <a:gd name="connsiteX42" fmla="*/ 7904779 w 10753706"/>
              <a:gd name="connsiteY42" fmla="*/ 471429 h 1027260"/>
              <a:gd name="connsiteX43" fmla="*/ 7855604 w 10753706"/>
              <a:gd name="connsiteY43" fmla="*/ 480199 h 1027260"/>
              <a:gd name="connsiteX44" fmla="*/ 7832630 w 10753706"/>
              <a:gd name="connsiteY44" fmla="*/ 485371 h 1027260"/>
              <a:gd name="connsiteX45" fmla="*/ 7812438 w 10753706"/>
              <a:gd name="connsiteY45" fmla="*/ 485391 h 1027260"/>
              <a:gd name="connsiteX46" fmla="*/ 7701399 w 10753706"/>
              <a:gd name="connsiteY46" fmla="*/ 495197 h 1027260"/>
              <a:gd name="connsiteX47" fmla="*/ 7674778 w 10753706"/>
              <a:gd name="connsiteY47" fmla="*/ 494723 h 1027260"/>
              <a:gd name="connsiteX48" fmla="*/ 7660445 w 10753706"/>
              <a:gd name="connsiteY48" fmla="*/ 490194 h 1027260"/>
              <a:gd name="connsiteX49" fmla="*/ 7651781 w 10753706"/>
              <a:gd name="connsiteY49" fmla="*/ 493084 h 1027260"/>
              <a:gd name="connsiteX50" fmla="*/ 7584807 w 10753706"/>
              <a:gd name="connsiteY50" fmla="*/ 499490 h 1027260"/>
              <a:gd name="connsiteX51" fmla="*/ 7541324 w 10753706"/>
              <a:gd name="connsiteY51" fmla="*/ 504184 h 1027260"/>
              <a:gd name="connsiteX52" fmla="*/ 7541756 w 10753706"/>
              <a:gd name="connsiteY52" fmla="*/ 512184 h 1027260"/>
              <a:gd name="connsiteX53" fmla="*/ 7503906 w 10753706"/>
              <a:gd name="connsiteY53" fmla="*/ 518551 h 1027260"/>
              <a:gd name="connsiteX54" fmla="*/ 7460411 w 10753706"/>
              <a:gd name="connsiteY54" fmla="*/ 517415 h 1027260"/>
              <a:gd name="connsiteX55" fmla="*/ 7460116 w 10753706"/>
              <a:gd name="connsiteY55" fmla="*/ 517548 h 1027260"/>
              <a:gd name="connsiteX56" fmla="*/ 7297810 w 10753706"/>
              <a:gd name="connsiteY56" fmla="*/ 563947 h 1027260"/>
              <a:gd name="connsiteX57" fmla="*/ 6946388 w 10753706"/>
              <a:gd name="connsiteY57" fmla="*/ 665244 h 1027260"/>
              <a:gd name="connsiteX58" fmla="*/ 6741704 w 10753706"/>
              <a:gd name="connsiteY58" fmla="*/ 679365 h 1027260"/>
              <a:gd name="connsiteX59" fmla="*/ 6624680 w 10753706"/>
              <a:gd name="connsiteY59" fmla="*/ 677674 h 1027260"/>
              <a:gd name="connsiteX60" fmla="*/ 6605700 w 10753706"/>
              <a:gd name="connsiteY60" fmla="*/ 683566 h 1027260"/>
              <a:gd name="connsiteX61" fmla="*/ 6576922 w 10753706"/>
              <a:gd name="connsiteY61" fmla="*/ 683030 h 1027260"/>
              <a:gd name="connsiteX62" fmla="*/ 6405123 w 10753706"/>
              <a:gd name="connsiteY62" fmla="*/ 721946 h 1027260"/>
              <a:gd name="connsiteX63" fmla="*/ 6368938 w 10753706"/>
              <a:gd name="connsiteY63" fmla="*/ 717341 h 1027260"/>
              <a:gd name="connsiteX64" fmla="*/ 6295102 w 10753706"/>
              <a:gd name="connsiteY64" fmla="*/ 729508 h 1027260"/>
              <a:gd name="connsiteX65" fmla="*/ 6202084 w 10753706"/>
              <a:gd name="connsiteY65" fmla="*/ 767091 h 1027260"/>
              <a:gd name="connsiteX66" fmla="*/ 6067157 w 10753706"/>
              <a:gd name="connsiteY66" fmla="*/ 790339 h 1027260"/>
              <a:gd name="connsiteX67" fmla="*/ 6061443 w 10753706"/>
              <a:gd name="connsiteY67" fmla="*/ 796151 h 1027260"/>
              <a:gd name="connsiteX68" fmla="*/ 6051406 w 10753706"/>
              <a:gd name="connsiteY68" fmla="*/ 800684 h 1027260"/>
              <a:gd name="connsiteX69" fmla="*/ 6049097 w 10753706"/>
              <a:gd name="connsiteY69" fmla="*/ 800636 h 1027260"/>
              <a:gd name="connsiteX70" fmla="*/ 6034222 w 10753706"/>
              <a:gd name="connsiteY70" fmla="*/ 804110 h 1027260"/>
              <a:gd name="connsiteX71" fmla="*/ 6033121 w 10753706"/>
              <a:gd name="connsiteY71" fmla="*/ 806078 h 1027260"/>
              <a:gd name="connsiteX72" fmla="*/ 6023593 w 10753706"/>
              <a:gd name="connsiteY72" fmla="*/ 808842 h 1027260"/>
              <a:gd name="connsiteX73" fmla="*/ 6006639 w 10753706"/>
              <a:gd name="connsiteY73" fmla="*/ 815304 h 1027260"/>
              <a:gd name="connsiteX74" fmla="*/ 6001762 w 10753706"/>
              <a:gd name="connsiteY74" fmla="*/ 815557 h 1027260"/>
              <a:gd name="connsiteX75" fmla="*/ 5973534 w 10753706"/>
              <a:gd name="connsiteY75" fmla="*/ 823815 h 1027260"/>
              <a:gd name="connsiteX76" fmla="*/ 5972336 w 10753706"/>
              <a:gd name="connsiteY76" fmla="*/ 823476 h 1027260"/>
              <a:gd name="connsiteX77" fmla="*/ 5960841 w 10753706"/>
              <a:gd name="connsiteY77" fmla="*/ 823819 h 1027260"/>
              <a:gd name="connsiteX78" fmla="*/ 5940719 w 10753706"/>
              <a:gd name="connsiteY78" fmla="*/ 825514 h 1027260"/>
              <a:gd name="connsiteX79" fmla="*/ 5884298 w 10753706"/>
              <a:gd name="connsiteY79" fmla="*/ 823806 h 1027260"/>
              <a:gd name="connsiteX80" fmla="*/ 5854779 w 10753706"/>
              <a:gd name="connsiteY80" fmla="*/ 832365 h 1027260"/>
              <a:gd name="connsiteX81" fmla="*/ 5848382 w 10753706"/>
              <a:gd name="connsiteY81" fmla="*/ 833844 h 1027260"/>
              <a:gd name="connsiteX82" fmla="*/ 5848066 w 10753706"/>
              <a:gd name="connsiteY82" fmla="*/ 833772 h 1027260"/>
              <a:gd name="connsiteX83" fmla="*/ 5840944 w 10753706"/>
              <a:gd name="connsiteY83" fmla="*/ 835132 h 1027260"/>
              <a:gd name="connsiteX84" fmla="*/ 5836719 w 10753706"/>
              <a:gd name="connsiteY84" fmla="*/ 836539 h 1027260"/>
              <a:gd name="connsiteX85" fmla="*/ 5824311 w 10753706"/>
              <a:gd name="connsiteY85" fmla="*/ 839408 h 1027260"/>
              <a:gd name="connsiteX86" fmla="*/ 5818788 w 10753706"/>
              <a:gd name="connsiteY86" fmla="*/ 839727 h 1027260"/>
              <a:gd name="connsiteX87" fmla="*/ 5763953 w 10753706"/>
              <a:gd name="connsiteY87" fmla="*/ 834282 h 1027260"/>
              <a:gd name="connsiteX88" fmla="*/ 5667748 w 10753706"/>
              <a:gd name="connsiteY88" fmla="*/ 840211 h 1027260"/>
              <a:gd name="connsiteX89" fmla="*/ 5573108 w 10753706"/>
              <a:gd name="connsiteY89" fmla="*/ 847611 h 1027260"/>
              <a:gd name="connsiteX90" fmla="*/ 5539137 w 10753706"/>
              <a:gd name="connsiteY90" fmla="*/ 851033 h 1027260"/>
              <a:gd name="connsiteX91" fmla="*/ 5510651 w 10753706"/>
              <a:gd name="connsiteY91" fmla="*/ 844215 h 1027260"/>
              <a:gd name="connsiteX92" fmla="*/ 5457331 w 10753706"/>
              <a:gd name="connsiteY92" fmla="*/ 839159 h 1027260"/>
              <a:gd name="connsiteX93" fmla="*/ 5410613 w 10753706"/>
              <a:gd name="connsiteY93" fmla="*/ 834358 h 1027260"/>
              <a:gd name="connsiteX94" fmla="*/ 5370040 w 10753706"/>
              <a:gd name="connsiteY94" fmla="*/ 862127 h 1027260"/>
              <a:gd name="connsiteX95" fmla="*/ 5318778 w 10753706"/>
              <a:gd name="connsiteY95" fmla="*/ 855310 h 1027260"/>
              <a:gd name="connsiteX96" fmla="*/ 5298645 w 10753706"/>
              <a:gd name="connsiteY96" fmla="*/ 855171 h 1027260"/>
              <a:gd name="connsiteX97" fmla="*/ 5253828 w 10753706"/>
              <a:gd name="connsiteY97" fmla="*/ 859670 h 1027260"/>
              <a:gd name="connsiteX98" fmla="*/ 5216955 w 10753706"/>
              <a:gd name="connsiteY98" fmla="*/ 866245 h 1027260"/>
              <a:gd name="connsiteX99" fmla="*/ 5214344 w 10753706"/>
              <a:gd name="connsiteY99" fmla="*/ 868102 h 1027260"/>
              <a:gd name="connsiteX100" fmla="*/ 5195561 w 10753706"/>
              <a:gd name="connsiteY100" fmla="*/ 869949 h 1027260"/>
              <a:gd name="connsiteX101" fmla="*/ 5182555 w 10753706"/>
              <a:gd name="connsiteY101" fmla="*/ 873542 h 1027260"/>
              <a:gd name="connsiteX102" fmla="*/ 5172552 w 10753706"/>
              <a:gd name="connsiteY102" fmla="*/ 878801 h 1027260"/>
              <a:gd name="connsiteX103" fmla="*/ 5027993 w 10753706"/>
              <a:gd name="connsiteY103" fmla="*/ 889666 h 1027260"/>
              <a:gd name="connsiteX104" fmla="*/ 4939844 w 10753706"/>
              <a:gd name="connsiteY104" fmla="*/ 934802 h 1027260"/>
              <a:gd name="connsiteX105" fmla="*/ 4792576 w 10753706"/>
              <a:gd name="connsiteY105" fmla="*/ 934820 h 1027260"/>
              <a:gd name="connsiteX106" fmla="*/ 4602423 w 10753706"/>
              <a:gd name="connsiteY106" fmla="*/ 958063 h 1027260"/>
              <a:gd name="connsiteX107" fmla="*/ 4290656 w 10753706"/>
              <a:gd name="connsiteY107" fmla="*/ 969152 h 1027260"/>
              <a:gd name="connsiteX108" fmla="*/ 3952334 w 10753706"/>
              <a:gd name="connsiteY108" fmla="*/ 954043 h 1027260"/>
              <a:gd name="connsiteX109" fmla="*/ 3858560 w 10753706"/>
              <a:gd name="connsiteY109" fmla="*/ 948781 h 1027260"/>
              <a:gd name="connsiteX110" fmla="*/ 3846597 w 10753706"/>
              <a:gd name="connsiteY110" fmla="*/ 948382 h 1027260"/>
              <a:gd name="connsiteX111" fmla="*/ 3736044 w 10753706"/>
              <a:gd name="connsiteY111" fmla="*/ 947759 h 1027260"/>
              <a:gd name="connsiteX112" fmla="*/ 3713136 w 10753706"/>
              <a:gd name="connsiteY112" fmla="*/ 946963 h 1027260"/>
              <a:gd name="connsiteX113" fmla="*/ 3695939 w 10753706"/>
              <a:gd name="connsiteY113" fmla="*/ 943639 h 1027260"/>
              <a:gd name="connsiteX114" fmla="*/ 3694125 w 10753706"/>
              <a:gd name="connsiteY114" fmla="*/ 940567 h 1027260"/>
              <a:gd name="connsiteX115" fmla="*/ 3681925 w 10753706"/>
              <a:gd name="connsiteY115" fmla="*/ 939706 h 1027260"/>
              <a:gd name="connsiteX116" fmla="*/ 3679204 w 10753706"/>
              <a:gd name="connsiteY116" fmla="*/ 938926 h 1027260"/>
              <a:gd name="connsiteX117" fmla="*/ 3615656 w 10753706"/>
              <a:gd name="connsiteY117" fmla="*/ 940320 h 1027260"/>
              <a:gd name="connsiteX118" fmla="*/ 3567983 w 10753706"/>
              <a:gd name="connsiteY118" fmla="*/ 935596 h 1027260"/>
              <a:gd name="connsiteX119" fmla="*/ 3422423 w 10753706"/>
              <a:gd name="connsiteY119" fmla="*/ 932129 h 1027260"/>
              <a:gd name="connsiteX120" fmla="*/ 3310925 w 10753706"/>
              <a:gd name="connsiteY120" fmla="*/ 911072 h 1027260"/>
              <a:gd name="connsiteX121" fmla="*/ 3139421 w 10753706"/>
              <a:gd name="connsiteY121" fmla="*/ 934151 h 1027260"/>
              <a:gd name="connsiteX122" fmla="*/ 2996922 w 10753706"/>
              <a:gd name="connsiteY122" fmla="*/ 927537 h 1027260"/>
              <a:gd name="connsiteX123" fmla="*/ 2982785 w 10753706"/>
              <a:gd name="connsiteY123" fmla="*/ 931453 h 1027260"/>
              <a:gd name="connsiteX124" fmla="*/ 2967478 w 10753706"/>
              <a:gd name="connsiteY124" fmla="*/ 933397 h 1027260"/>
              <a:gd name="connsiteX125" fmla="*/ 2948552 w 10753706"/>
              <a:gd name="connsiteY125" fmla="*/ 932961 h 1027260"/>
              <a:gd name="connsiteX126" fmla="*/ 2944404 w 10753706"/>
              <a:gd name="connsiteY126" fmla="*/ 934452 h 1027260"/>
              <a:gd name="connsiteX127" fmla="*/ 2908608 w 10753706"/>
              <a:gd name="connsiteY127" fmla="*/ 937205 h 1027260"/>
              <a:gd name="connsiteX128" fmla="*/ 2904443 w 10753706"/>
              <a:gd name="connsiteY128" fmla="*/ 936455 h 1027260"/>
              <a:gd name="connsiteX129" fmla="*/ 2868935 w 10753706"/>
              <a:gd name="connsiteY129" fmla="*/ 938022 h 1027260"/>
              <a:gd name="connsiteX130" fmla="*/ 2868586 w 10753706"/>
              <a:gd name="connsiteY130" fmla="*/ 937487 h 1027260"/>
              <a:gd name="connsiteX131" fmla="*/ 2859191 w 10753706"/>
              <a:gd name="connsiteY131" fmla="*/ 935503 h 1027260"/>
              <a:gd name="connsiteX132" fmla="*/ 2840915 w 10753706"/>
              <a:gd name="connsiteY132" fmla="*/ 932977 h 1027260"/>
              <a:gd name="connsiteX133" fmla="*/ 2763509 w 10753706"/>
              <a:gd name="connsiteY133" fmla="*/ 921850 h 1027260"/>
              <a:gd name="connsiteX134" fmla="*/ 2756121 w 10753706"/>
              <a:gd name="connsiteY134" fmla="*/ 921864 h 1027260"/>
              <a:gd name="connsiteX135" fmla="*/ 2755998 w 10753706"/>
              <a:gd name="connsiteY135" fmla="*/ 921739 h 1027260"/>
              <a:gd name="connsiteX136" fmla="*/ 2748255 w 10753706"/>
              <a:gd name="connsiteY136" fmla="*/ 921505 h 1027260"/>
              <a:gd name="connsiteX137" fmla="*/ 2694601 w 10753706"/>
              <a:gd name="connsiteY137" fmla="*/ 915575 h 1027260"/>
              <a:gd name="connsiteX138" fmla="*/ 2635357 w 10753706"/>
              <a:gd name="connsiteY138" fmla="*/ 910976 h 1027260"/>
              <a:gd name="connsiteX139" fmla="*/ 2601047 w 10753706"/>
              <a:gd name="connsiteY139" fmla="*/ 910263 h 1027260"/>
              <a:gd name="connsiteX140" fmla="*/ 2507482 w 10753706"/>
              <a:gd name="connsiteY140" fmla="*/ 906211 h 1027260"/>
              <a:gd name="connsiteX141" fmla="*/ 2413884 w 10753706"/>
              <a:gd name="connsiteY141" fmla="*/ 900545 h 1027260"/>
              <a:gd name="connsiteX142" fmla="*/ 2368912 w 10753706"/>
              <a:gd name="connsiteY142" fmla="*/ 888755 h 1027260"/>
              <a:gd name="connsiteX143" fmla="*/ 2349490 w 10753706"/>
              <a:gd name="connsiteY143" fmla="*/ 889719 h 1027260"/>
              <a:gd name="connsiteX144" fmla="*/ 2344290 w 10753706"/>
              <a:gd name="connsiteY144" fmla="*/ 890584 h 1027260"/>
              <a:gd name="connsiteX145" fmla="*/ 2336488 w 10753706"/>
              <a:gd name="connsiteY145" fmla="*/ 891058 h 1027260"/>
              <a:gd name="connsiteX146" fmla="*/ 2329015 w 10753706"/>
              <a:gd name="connsiteY146" fmla="*/ 891627 h 1027260"/>
              <a:gd name="connsiteX147" fmla="*/ 2293898 w 10753706"/>
              <a:gd name="connsiteY147" fmla="*/ 896431 h 1027260"/>
              <a:gd name="connsiteX148" fmla="*/ 2243927 w 10753706"/>
              <a:gd name="connsiteY148" fmla="*/ 888076 h 1027260"/>
              <a:gd name="connsiteX149" fmla="*/ 2223920 w 10753706"/>
              <a:gd name="connsiteY149" fmla="*/ 887331 h 1027260"/>
              <a:gd name="connsiteX150" fmla="*/ 2213081 w 10753706"/>
              <a:gd name="connsiteY150" fmla="*/ 886302 h 1027260"/>
              <a:gd name="connsiteX151" fmla="*/ 2212307 w 10753706"/>
              <a:gd name="connsiteY151" fmla="*/ 885829 h 1027260"/>
              <a:gd name="connsiteX152" fmla="*/ 2152321 w 10753706"/>
              <a:gd name="connsiteY152" fmla="*/ 894418 h 1027260"/>
              <a:gd name="connsiteX153" fmla="*/ 2140985 w 10753706"/>
              <a:gd name="connsiteY153" fmla="*/ 895968 h 1027260"/>
              <a:gd name="connsiteX154" fmla="*/ 2121210 w 10753706"/>
              <a:gd name="connsiteY154" fmla="*/ 899354 h 1027260"/>
              <a:gd name="connsiteX155" fmla="*/ 2119146 w 10753706"/>
              <a:gd name="connsiteY155" fmla="*/ 899033 h 1027260"/>
              <a:gd name="connsiteX156" fmla="*/ 2105666 w 10753706"/>
              <a:gd name="connsiteY156" fmla="*/ 902240 h 1027260"/>
              <a:gd name="connsiteX157" fmla="*/ 2094924 w 10753706"/>
              <a:gd name="connsiteY157" fmla="*/ 907203 h 1027260"/>
              <a:gd name="connsiteX158" fmla="*/ 1949478 w 10753706"/>
              <a:gd name="connsiteY158" fmla="*/ 913748 h 1027260"/>
              <a:gd name="connsiteX159" fmla="*/ 1749684 w 10753706"/>
              <a:gd name="connsiteY159" fmla="*/ 942223 h 1027260"/>
              <a:gd name="connsiteX160" fmla="*/ 1585576 w 10753706"/>
              <a:gd name="connsiteY160" fmla="*/ 954170 h 1027260"/>
              <a:gd name="connsiteX161" fmla="*/ 1476250 w 10753706"/>
              <a:gd name="connsiteY161" fmla="*/ 950653 h 1027260"/>
              <a:gd name="connsiteX162" fmla="*/ 1433927 w 10753706"/>
              <a:gd name="connsiteY162" fmla="*/ 959926 h 1027260"/>
              <a:gd name="connsiteX163" fmla="*/ 1414893 w 10753706"/>
              <a:gd name="connsiteY163" fmla="*/ 957671 h 1027260"/>
              <a:gd name="connsiteX164" fmla="*/ 1411585 w 10753706"/>
              <a:gd name="connsiteY164" fmla="*/ 957179 h 1027260"/>
              <a:gd name="connsiteX165" fmla="*/ 1398896 w 10753706"/>
              <a:gd name="connsiteY165" fmla="*/ 957460 h 1027260"/>
              <a:gd name="connsiteX166" fmla="*/ 1394632 w 10753706"/>
              <a:gd name="connsiteY166" fmla="*/ 954725 h 1027260"/>
              <a:gd name="connsiteX167" fmla="*/ 1375043 w 10753706"/>
              <a:gd name="connsiteY167" fmla="*/ 953132 h 1027260"/>
              <a:gd name="connsiteX168" fmla="*/ 1351876 w 10753706"/>
              <a:gd name="connsiteY168" fmla="*/ 954436 h 1027260"/>
              <a:gd name="connsiteX169" fmla="*/ 1242676 w 10753706"/>
              <a:gd name="connsiteY169" fmla="*/ 963767 h 1027260"/>
              <a:gd name="connsiteX170" fmla="*/ 1205993 w 10753706"/>
              <a:gd name="connsiteY170" fmla="*/ 974080 h 1027260"/>
              <a:gd name="connsiteX171" fmla="*/ 1052221 w 10753706"/>
              <a:gd name="connsiteY171" fmla="*/ 963954 h 1027260"/>
              <a:gd name="connsiteX172" fmla="*/ 968270 w 10753706"/>
              <a:gd name="connsiteY172" fmla="*/ 964761 h 1027260"/>
              <a:gd name="connsiteX173" fmla="*/ 874493 w 10753706"/>
              <a:gd name="connsiteY173" fmla="*/ 998122 h 1027260"/>
              <a:gd name="connsiteX174" fmla="*/ 814411 w 10753706"/>
              <a:gd name="connsiteY174" fmla="*/ 1007391 h 1027260"/>
              <a:gd name="connsiteX175" fmla="*/ 688604 w 10753706"/>
              <a:gd name="connsiteY175" fmla="*/ 1015631 h 1027260"/>
              <a:gd name="connsiteX176" fmla="*/ 618171 w 10753706"/>
              <a:gd name="connsiteY176" fmla="*/ 1027260 h 1027260"/>
              <a:gd name="connsiteX177" fmla="*/ 570379 w 10753706"/>
              <a:gd name="connsiteY177" fmla="*/ 1023487 h 1027260"/>
              <a:gd name="connsiteX178" fmla="*/ 482519 w 10753706"/>
              <a:gd name="connsiteY178" fmla="*/ 1002108 h 1027260"/>
              <a:gd name="connsiteX179" fmla="*/ 475319 w 10753706"/>
              <a:gd name="connsiteY179" fmla="*/ 1009922 h 1027260"/>
              <a:gd name="connsiteX180" fmla="*/ 431104 w 10753706"/>
              <a:gd name="connsiteY180" fmla="*/ 1009317 h 1027260"/>
              <a:gd name="connsiteX181" fmla="*/ 363782 w 10753706"/>
              <a:gd name="connsiteY181" fmla="*/ 1007585 h 1027260"/>
              <a:gd name="connsiteX182" fmla="*/ 325533 w 10753706"/>
              <a:gd name="connsiteY182" fmla="*/ 1008502 h 1027260"/>
              <a:gd name="connsiteX183" fmla="*/ 220429 w 10753706"/>
              <a:gd name="connsiteY183" fmla="*/ 1008927 h 1027260"/>
              <a:gd name="connsiteX184" fmla="*/ 114676 w 10753706"/>
              <a:gd name="connsiteY184" fmla="*/ 1007765 h 1027260"/>
              <a:gd name="connsiteX185" fmla="*/ 13470 w 10753706"/>
              <a:gd name="connsiteY185" fmla="*/ 998544 h 1027260"/>
              <a:gd name="connsiteX186" fmla="*/ 0 w 10753706"/>
              <a:gd name="connsiteY186" fmla="*/ 997355 h 1027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</a:cxnLst>
            <a:rect l="l" t="t" r="r" b="b"/>
            <a:pathLst>
              <a:path w="10753706" h="1027260">
                <a:moveTo>
                  <a:pt x="0" y="0"/>
                </a:moveTo>
                <a:lnTo>
                  <a:pt x="10753706" y="0"/>
                </a:lnTo>
                <a:lnTo>
                  <a:pt x="10748809" y="2522"/>
                </a:lnTo>
                <a:cubicBezTo>
                  <a:pt x="10744031" y="4644"/>
                  <a:pt x="10737551" y="7204"/>
                  <a:pt x="10725330" y="11977"/>
                </a:cubicBezTo>
                <a:cubicBezTo>
                  <a:pt x="10700888" y="21523"/>
                  <a:pt x="10652058" y="39304"/>
                  <a:pt x="10615423" y="52967"/>
                </a:cubicBezTo>
                <a:cubicBezTo>
                  <a:pt x="10598524" y="49017"/>
                  <a:pt x="10550674" y="61360"/>
                  <a:pt x="10533936" y="53095"/>
                </a:cubicBezTo>
                <a:cubicBezTo>
                  <a:pt x="10519435" y="55674"/>
                  <a:pt x="10480156" y="49393"/>
                  <a:pt x="10466876" y="45180"/>
                </a:cubicBezTo>
                <a:cubicBezTo>
                  <a:pt x="10443145" y="68059"/>
                  <a:pt x="10382269" y="71294"/>
                  <a:pt x="10355090" y="89741"/>
                </a:cubicBezTo>
                <a:cubicBezTo>
                  <a:pt x="10286222" y="95376"/>
                  <a:pt x="10146285" y="63529"/>
                  <a:pt x="10087145" y="66115"/>
                </a:cubicBezTo>
                <a:cubicBezTo>
                  <a:pt x="10067575" y="79584"/>
                  <a:pt x="10043111" y="68921"/>
                  <a:pt x="10015902" y="76178"/>
                </a:cubicBezTo>
                <a:cubicBezTo>
                  <a:pt x="9952302" y="84628"/>
                  <a:pt x="9893286" y="103337"/>
                  <a:pt x="9806005" y="102435"/>
                </a:cubicBezTo>
                <a:cubicBezTo>
                  <a:pt x="9782247" y="141133"/>
                  <a:pt x="9674787" y="151643"/>
                  <a:pt x="9602583" y="179170"/>
                </a:cubicBezTo>
                <a:cubicBezTo>
                  <a:pt x="9557658" y="187584"/>
                  <a:pt x="9478290" y="154235"/>
                  <a:pt x="9469719" y="174721"/>
                </a:cubicBezTo>
                <a:cubicBezTo>
                  <a:pt x="9443779" y="165070"/>
                  <a:pt x="9431317" y="185692"/>
                  <a:pt x="9408692" y="189513"/>
                </a:cubicBezTo>
                <a:cubicBezTo>
                  <a:pt x="9387154" y="183843"/>
                  <a:pt x="9380475" y="191089"/>
                  <a:pt x="9364151" y="194072"/>
                </a:cubicBezTo>
                <a:cubicBezTo>
                  <a:pt x="9354686" y="190222"/>
                  <a:pt x="9340485" y="191782"/>
                  <a:pt x="9337751" y="197579"/>
                </a:cubicBezTo>
                <a:cubicBezTo>
                  <a:pt x="9349566" y="209270"/>
                  <a:pt x="9297468" y="207714"/>
                  <a:pt x="9297166" y="216558"/>
                </a:cubicBezTo>
                <a:cubicBezTo>
                  <a:pt x="9269057" y="220999"/>
                  <a:pt x="9139630" y="221783"/>
                  <a:pt x="9123859" y="237356"/>
                </a:cubicBezTo>
                <a:cubicBezTo>
                  <a:pt x="9068176" y="249209"/>
                  <a:pt x="8975349" y="235349"/>
                  <a:pt x="8950741" y="238020"/>
                </a:cubicBezTo>
                <a:cubicBezTo>
                  <a:pt x="8916265" y="215428"/>
                  <a:pt x="8822808" y="292026"/>
                  <a:pt x="8718236" y="303148"/>
                </a:cubicBezTo>
                <a:cubicBezTo>
                  <a:pt x="8703111" y="302060"/>
                  <a:pt x="8695551" y="302792"/>
                  <a:pt x="8694011" y="308812"/>
                </a:cubicBezTo>
                <a:cubicBezTo>
                  <a:pt x="8661810" y="312764"/>
                  <a:pt x="8637956" y="329628"/>
                  <a:pt x="8611976" y="324819"/>
                </a:cubicBezTo>
                <a:cubicBezTo>
                  <a:pt x="8621849" y="336388"/>
                  <a:pt x="8562809" y="325917"/>
                  <a:pt x="8562074" y="337971"/>
                </a:cubicBezTo>
                <a:cubicBezTo>
                  <a:pt x="8543699" y="343978"/>
                  <a:pt x="8511321" y="356396"/>
                  <a:pt x="8501724" y="360865"/>
                </a:cubicBezTo>
                <a:lnTo>
                  <a:pt x="8504489" y="364790"/>
                </a:lnTo>
                <a:lnTo>
                  <a:pt x="8492774" y="366181"/>
                </a:lnTo>
                <a:lnTo>
                  <a:pt x="8466405" y="368724"/>
                </a:lnTo>
                <a:cubicBezTo>
                  <a:pt x="8455454" y="372229"/>
                  <a:pt x="8440175" y="385805"/>
                  <a:pt x="8427069" y="387211"/>
                </a:cubicBezTo>
                <a:cubicBezTo>
                  <a:pt x="8400442" y="392215"/>
                  <a:pt x="8397079" y="382989"/>
                  <a:pt x="8387766" y="377161"/>
                </a:cubicBezTo>
                <a:cubicBezTo>
                  <a:pt x="8369233" y="378548"/>
                  <a:pt x="8334756" y="390869"/>
                  <a:pt x="8315874" y="395527"/>
                </a:cubicBezTo>
                <a:cubicBezTo>
                  <a:pt x="8306664" y="400500"/>
                  <a:pt x="8272845" y="393679"/>
                  <a:pt x="8274474" y="405112"/>
                </a:cubicBezTo>
                <a:cubicBezTo>
                  <a:pt x="8255483" y="406194"/>
                  <a:pt x="8244963" y="408376"/>
                  <a:pt x="8234664" y="410219"/>
                </a:cubicBezTo>
                <a:lnTo>
                  <a:pt x="8211268" y="416791"/>
                </a:lnTo>
                <a:cubicBezTo>
                  <a:pt x="8204720" y="419941"/>
                  <a:pt x="8197411" y="422004"/>
                  <a:pt x="8188615" y="421755"/>
                </a:cubicBezTo>
                <a:lnTo>
                  <a:pt x="8179981" y="420402"/>
                </a:lnTo>
                <a:lnTo>
                  <a:pt x="8179307" y="422516"/>
                </a:lnTo>
                <a:cubicBezTo>
                  <a:pt x="8179027" y="425797"/>
                  <a:pt x="8175790" y="448341"/>
                  <a:pt x="8147929" y="450302"/>
                </a:cubicBezTo>
                <a:cubicBezTo>
                  <a:pt x="8130300" y="457967"/>
                  <a:pt x="8114933" y="461015"/>
                  <a:pt x="8089136" y="465283"/>
                </a:cubicBezTo>
                <a:cubicBezTo>
                  <a:pt x="8072810" y="465920"/>
                  <a:pt x="8069376" y="451569"/>
                  <a:pt x="8049973" y="454121"/>
                </a:cubicBezTo>
                <a:cubicBezTo>
                  <a:pt x="7974508" y="471465"/>
                  <a:pt x="8006050" y="447139"/>
                  <a:pt x="7965913" y="464415"/>
                </a:cubicBezTo>
                <a:cubicBezTo>
                  <a:pt x="7958234" y="466025"/>
                  <a:pt x="7951405" y="465800"/>
                  <a:pt x="7945093" y="464798"/>
                </a:cubicBezTo>
                <a:lnTo>
                  <a:pt x="7935335" y="462442"/>
                </a:lnTo>
                <a:lnTo>
                  <a:pt x="7904779" y="471429"/>
                </a:lnTo>
                <a:cubicBezTo>
                  <a:pt x="7889387" y="474999"/>
                  <a:pt x="7872867" y="477951"/>
                  <a:pt x="7855604" y="480199"/>
                </a:cubicBezTo>
                <a:cubicBezTo>
                  <a:pt x="7850005" y="476378"/>
                  <a:pt x="7838628" y="483595"/>
                  <a:pt x="7832630" y="485371"/>
                </a:cubicBezTo>
                <a:cubicBezTo>
                  <a:pt x="7831473" y="482645"/>
                  <a:pt x="7816623" y="482661"/>
                  <a:pt x="7812438" y="485391"/>
                </a:cubicBezTo>
                <a:cubicBezTo>
                  <a:pt x="7709470" y="505049"/>
                  <a:pt x="7759426" y="473956"/>
                  <a:pt x="7701399" y="495197"/>
                </a:cubicBezTo>
                <a:cubicBezTo>
                  <a:pt x="7690986" y="496989"/>
                  <a:pt x="7682397" y="496365"/>
                  <a:pt x="7674778" y="494723"/>
                </a:cubicBezTo>
                <a:lnTo>
                  <a:pt x="7660445" y="490194"/>
                </a:lnTo>
                <a:lnTo>
                  <a:pt x="7651781" y="493084"/>
                </a:lnTo>
                <a:cubicBezTo>
                  <a:pt x="7616113" y="496548"/>
                  <a:pt x="7603273" y="491735"/>
                  <a:pt x="7584807" y="499490"/>
                </a:cubicBezTo>
                <a:cubicBezTo>
                  <a:pt x="7549256" y="490212"/>
                  <a:pt x="7563949" y="500167"/>
                  <a:pt x="7541324" y="504184"/>
                </a:cubicBezTo>
                <a:cubicBezTo>
                  <a:pt x="7523851" y="508307"/>
                  <a:pt x="7559546" y="509825"/>
                  <a:pt x="7541756" y="512184"/>
                </a:cubicBezTo>
                <a:cubicBezTo>
                  <a:pt x="7520963" y="510864"/>
                  <a:pt x="7525755" y="520497"/>
                  <a:pt x="7503906" y="518551"/>
                </a:cubicBezTo>
                <a:cubicBezTo>
                  <a:pt x="7505924" y="510774"/>
                  <a:pt x="7464361" y="523683"/>
                  <a:pt x="7460411" y="517415"/>
                </a:cubicBezTo>
                <a:lnTo>
                  <a:pt x="7460116" y="517548"/>
                </a:lnTo>
                <a:cubicBezTo>
                  <a:pt x="7447785" y="530928"/>
                  <a:pt x="7310141" y="550568"/>
                  <a:pt x="7297810" y="563947"/>
                </a:cubicBezTo>
                <a:cubicBezTo>
                  <a:pt x="7221791" y="605698"/>
                  <a:pt x="7039072" y="646008"/>
                  <a:pt x="6946388" y="665244"/>
                </a:cubicBezTo>
                <a:cubicBezTo>
                  <a:pt x="6853704" y="684480"/>
                  <a:pt x="6804875" y="677485"/>
                  <a:pt x="6741704" y="679365"/>
                </a:cubicBezTo>
                <a:lnTo>
                  <a:pt x="6624680" y="677674"/>
                </a:lnTo>
                <a:lnTo>
                  <a:pt x="6605700" y="683566"/>
                </a:lnTo>
                <a:cubicBezTo>
                  <a:pt x="6603309" y="685184"/>
                  <a:pt x="6599550" y="685647"/>
                  <a:pt x="6576922" y="683030"/>
                </a:cubicBezTo>
                <a:cubicBezTo>
                  <a:pt x="6527275" y="698355"/>
                  <a:pt x="6440981" y="702347"/>
                  <a:pt x="6405123" y="721946"/>
                </a:cubicBezTo>
                <a:cubicBezTo>
                  <a:pt x="6407963" y="715467"/>
                  <a:pt x="6383450" y="712913"/>
                  <a:pt x="6368938" y="717341"/>
                </a:cubicBezTo>
                <a:cubicBezTo>
                  <a:pt x="6377914" y="692119"/>
                  <a:pt x="6315316" y="744281"/>
                  <a:pt x="6295102" y="729508"/>
                </a:cubicBezTo>
                <a:cubicBezTo>
                  <a:pt x="6300358" y="744473"/>
                  <a:pt x="6240070" y="776254"/>
                  <a:pt x="6202084" y="767091"/>
                </a:cubicBezTo>
                <a:cubicBezTo>
                  <a:pt x="6152826" y="774744"/>
                  <a:pt x="6122010" y="790367"/>
                  <a:pt x="6067157" y="790339"/>
                </a:cubicBezTo>
                <a:cubicBezTo>
                  <a:pt x="6066310" y="792484"/>
                  <a:pt x="6064283" y="794403"/>
                  <a:pt x="6061443" y="796151"/>
                </a:cubicBezTo>
                <a:lnTo>
                  <a:pt x="6051406" y="800684"/>
                </a:lnTo>
                <a:lnTo>
                  <a:pt x="6049097" y="800636"/>
                </a:lnTo>
                <a:cubicBezTo>
                  <a:pt x="6040408" y="801393"/>
                  <a:pt x="6036299" y="802645"/>
                  <a:pt x="6034222" y="804110"/>
                </a:cubicBezTo>
                <a:lnTo>
                  <a:pt x="6033121" y="806078"/>
                </a:lnTo>
                <a:lnTo>
                  <a:pt x="6023593" y="808842"/>
                </a:lnTo>
                <a:lnTo>
                  <a:pt x="6006639" y="815304"/>
                </a:lnTo>
                <a:lnTo>
                  <a:pt x="6001762" y="815557"/>
                </a:lnTo>
                <a:lnTo>
                  <a:pt x="5973534" y="823815"/>
                </a:lnTo>
                <a:lnTo>
                  <a:pt x="5972336" y="823476"/>
                </a:lnTo>
                <a:cubicBezTo>
                  <a:pt x="5969004" y="822901"/>
                  <a:pt x="5965329" y="822833"/>
                  <a:pt x="5960841" y="823819"/>
                </a:cubicBezTo>
                <a:cubicBezTo>
                  <a:pt x="5955860" y="815655"/>
                  <a:pt x="5953515" y="821882"/>
                  <a:pt x="5940719" y="825514"/>
                </a:cubicBezTo>
                <a:cubicBezTo>
                  <a:pt x="5930130" y="813644"/>
                  <a:pt x="5900943" y="827979"/>
                  <a:pt x="5884298" y="823806"/>
                </a:cubicBezTo>
                <a:cubicBezTo>
                  <a:pt x="5875133" y="826741"/>
                  <a:pt x="5865250" y="829630"/>
                  <a:pt x="5854779" y="832365"/>
                </a:cubicBezTo>
                <a:lnTo>
                  <a:pt x="5848382" y="833844"/>
                </a:lnTo>
                <a:lnTo>
                  <a:pt x="5848066" y="833772"/>
                </a:lnTo>
                <a:cubicBezTo>
                  <a:pt x="5846273" y="833879"/>
                  <a:pt x="5844018" y="834284"/>
                  <a:pt x="5840944" y="835132"/>
                </a:cubicBezTo>
                <a:lnTo>
                  <a:pt x="5836719" y="836539"/>
                </a:lnTo>
                <a:lnTo>
                  <a:pt x="5824311" y="839408"/>
                </a:lnTo>
                <a:lnTo>
                  <a:pt x="5818788" y="839727"/>
                </a:lnTo>
                <a:cubicBezTo>
                  <a:pt x="5797008" y="838594"/>
                  <a:pt x="5786883" y="822081"/>
                  <a:pt x="5763953" y="834282"/>
                </a:cubicBezTo>
                <a:cubicBezTo>
                  <a:pt x="5726813" y="837521"/>
                  <a:pt x="5699446" y="830949"/>
                  <a:pt x="5667748" y="840211"/>
                </a:cubicBezTo>
                <a:cubicBezTo>
                  <a:pt x="5632959" y="843205"/>
                  <a:pt x="5601436" y="842280"/>
                  <a:pt x="5573108" y="847611"/>
                </a:cubicBezTo>
                <a:cubicBezTo>
                  <a:pt x="5560030" y="845832"/>
                  <a:pt x="5549547" y="851598"/>
                  <a:pt x="5539137" y="851033"/>
                </a:cubicBezTo>
                <a:cubicBezTo>
                  <a:pt x="5528728" y="850467"/>
                  <a:pt x="5529256" y="837509"/>
                  <a:pt x="5510651" y="844215"/>
                </a:cubicBezTo>
                <a:cubicBezTo>
                  <a:pt x="5494241" y="833607"/>
                  <a:pt x="5466101" y="839171"/>
                  <a:pt x="5457331" y="839159"/>
                </a:cubicBezTo>
                <a:lnTo>
                  <a:pt x="5410613" y="834358"/>
                </a:lnTo>
                <a:lnTo>
                  <a:pt x="5370040" y="862127"/>
                </a:lnTo>
                <a:cubicBezTo>
                  <a:pt x="5357863" y="856469"/>
                  <a:pt x="5319115" y="868069"/>
                  <a:pt x="5318778" y="855310"/>
                </a:cubicBezTo>
                <a:cubicBezTo>
                  <a:pt x="5303920" y="857760"/>
                  <a:pt x="5296727" y="863736"/>
                  <a:pt x="5298645" y="855171"/>
                </a:cubicBezTo>
                <a:cubicBezTo>
                  <a:pt x="5287819" y="855897"/>
                  <a:pt x="5267444" y="857825"/>
                  <a:pt x="5253828" y="859670"/>
                </a:cubicBezTo>
                <a:lnTo>
                  <a:pt x="5216955" y="866245"/>
                </a:lnTo>
                <a:lnTo>
                  <a:pt x="5214344" y="868102"/>
                </a:lnTo>
                <a:cubicBezTo>
                  <a:pt x="5210778" y="868719"/>
                  <a:pt x="5200859" y="869042"/>
                  <a:pt x="5195561" y="869949"/>
                </a:cubicBezTo>
                <a:lnTo>
                  <a:pt x="5182555" y="873542"/>
                </a:lnTo>
                <a:cubicBezTo>
                  <a:pt x="5178496" y="875023"/>
                  <a:pt x="5175066" y="876746"/>
                  <a:pt x="5172552" y="878801"/>
                </a:cubicBezTo>
                <a:cubicBezTo>
                  <a:pt x="5121406" y="873797"/>
                  <a:pt x="5080096" y="886529"/>
                  <a:pt x="5027993" y="889666"/>
                </a:cubicBezTo>
                <a:cubicBezTo>
                  <a:pt x="4999924" y="877115"/>
                  <a:pt x="4946973" y="919452"/>
                  <a:pt x="4939844" y="934802"/>
                </a:cubicBezTo>
                <a:cubicBezTo>
                  <a:pt x="4895154" y="940701"/>
                  <a:pt x="4844006" y="928240"/>
                  <a:pt x="4792576" y="934820"/>
                </a:cubicBezTo>
                <a:lnTo>
                  <a:pt x="4602423" y="958063"/>
                </a:lnTo>
                <a:cubicBezTo>
                  <a:pt x="4488530" y="967131"/>
                  <a:pt x="4399004" y="969822"/>
                  <a:pt x="4290656" y="969152"/>
                </a:cubicBezTo>
                <a:cubicBezTo>
                  <a:pt x="4182308" y="968482"/>
                  <a:pt x="4046938" y="971167"/>
                  <a:pt x="3952334" y="954043"/>
                </a:cubicBezTo>
                <a:lnTo>
                  <a:pt x="3858560" y="948781"/>
                </a:lnTo>
                <a:lnTo>
                  <a:pt x="3846597" y="948382"/>
                </a:lnTo>
                <a:cubicBezTo>
                  <a:pt x="3807516" y="956616"/>
                  <a:pt x="3767475" y="941640"/>
                  <a:pt x="3736044" y="947759"/>
                </a:cubicBezTo>
                <a:cubicBezTo>
                  <a:pt x="3727323" y="948128"/>
                  <a:pt x="3719828" y="947771"/>
                  <a:pt x="3713136" y="946963"/>
                </a:cubicBezTo>
                <a:lnTo>
                  <a:pt x="3695939" y="943639"/>
                </a:lnTo>
                <a:lnTo>
                  <a:pt x="3694125" y="940567"/>
                </a:lnTo>
                <a:lnTo>
                  <a:pt x="3681925" y="939706"/>
                </a:lnTo>
                <a:lnTo>
                  <a:pt x="3679204" y="938926"/>
                </a:lnTo>
                <a:cubicBezTo>
                  <a:pt x="3668160" y="939028"/>
                  <a:pt x="3634193" y="940875"/>
                  <a:pt x="3615656" y="940320"/>
                </a:cubicBezTo>
                <a:cubicBezTo>
                  <a:pt x="3582626" y="936974"/>
                  <a:pt x="3593904" y="949140"/>
                  <a:pt x="3567983" y="935596"/>
                </a:cubicBezTo>
                <a:cubicBezTo>
                  <a:pt x="3504185" y="939048"/>
                  <a:pt x="3482818" y="922224"/>
                  <a:pt x="3422423" y="932129"/>
                </a:cubicBezTo>
                <a:cubicBezTo>
                  <a:pt x="3369166" y="933413"/>
                  <a:pt x="3329486" y="910108"/>
                  <a:pt x="3310925" y="911072"/>
                </a:cubicBezTo>
                <a:cubicBezTo>
                  <a:pt x="3261363" y="909787"/>
                  <a:pt x="3198415" y="933574"/>
                  <a:pt x="3139421" y="934151"/>
                </a:cubicBezTo>
                <a:cubicBezTo>
                  <a:pt x="3088799" y="931012"/>
                  <a:pt x="3038941" y="938464"/>
                  <a:pt x="2996922" y="927537"/>
                </a:cubicBezTo>
                <a:cubicBezTo>
                  <a:pt x="2992673" y="929234"/>
                  <a:pt x="2987900" y="930498"/>
                  <a:pt x="2982785" y="931453"/>
                </a:cubicBezTo>
                <a:lnTo>
                  <a:pt x="2967478" y="933397"/>
                </a:lnTo>
                <a:lnTo>
                  <a:pt x="2948552" y="932961"/>
                </a:lnTo>
                <a:lnTo>
                  <a:pt x="2944404" y="934452"/>
                </a:lnTo>
                <a:lnTo>
                  <a:pt x="2908608" y="937205"/>
                </a:lnTo>
                <a:lnTo>
                  <a:pt x="2904443" y="936455"/>
                </a:lnTo>
                <a:lnTo>
                  <a:pt x="2868935" y="938022"/>
                </a:lnTo>
                <a:lnTo>
                  <a:pt x="2868586" y="937487"/>
                </a:lnTo>
                <a:cubicBezTo>
                  <a:pt x="2866994" y="936327"/>
                  <a:pt x="2864292" y="935538"/>
                  <a:pt x="2859191" y="935503"/>
                </a:cubicBezTo>
                <a:cubicBezTo>
                  <a:pt x="2869075" y="927418"/>
                  <a:pt x="2856828" y="932364"/>
                  <a:pt x="2840915" y="932977"/>
                </a:cubicBezTo>
                <a:lnTo>
                  <a:pt x="2763509" y="921850"/>
                </a:lnTo>
                <a:lnTo>
                  <a:pt x="2756121" y="921864"/>
                </a:lnTo>
                <a:cubicBezTo>
                  <a:pt x="2756081" y="921822"/>
                  <a:pt x="2756039" y="921781"/>
                  <a:pt x="2755998" y="921739"/>
                </a:cubicBezTo>
                <a:cubicBezTo>
                  <a:pt x="2754445" y="921476"/>
                  <a:pt x="2752036" y="921380"/>
                  <a:pt x="2748255" y="921505"/>
                </a:cubicBezTo>
                <a:lnTo>
                  <a:pt x="2694601" y="915575"/>
                </a:lnTo>
                <a:cubicBezTo>
                  <a:pt x="2671223" y="919874"/>
                  <a:pt x="2666972" y="913376"/>
                  <a:pt x="2635357" y="910976"/>
                </a:cubicBezTo>
                <a:cubicBezTo>
                  <a:pt x="2621906" y="915051"/>
                  <a:pt x="2611315" y="913542"/>
                  <a:pt x="2601047" y="910263"/>
                </a:cubicBezTo>
                <a:cubicBezTo>
                  <a:pt x="2570084" y="912074"/>
                  <a:pt x="2542135" y="907435"/>
                  <a:pt x="2507482" y="906211"/>
                </a:cubicBezTo>
                <a:cubicBezTo>
                  <a:pt x="2469706" y="911437"/>
                  <a:pt x="2450920" y="901812"/>
                  <a:pt x="2413884" y="900545"/>
                </a:cubicBezTo>
                <a:cubicBezTo>
                  <a:pt x="2381338" y="909664"/>
                  <a:pt x="2387753" y="892438"/>
                  <a:pt x="2368912" y="888755"/>
                </a:cubicBezTo>
                <a:lnTo>
                  <a:pt x="2349490" y="889719"/>
                </a:lnTo>
                <a:lnTo>
                  <a:pt x="2344290" y="890584"/>
                </a:lnTo>
                <a:cubicBezTo>
                  <a:pt x="2340673" y="891041"/>
                  <a:pt x="2338228" y="891167"/>
                  <a:pt x="2336488" y="891058"/>
                </a:cubicBezTo>
                <a:lnTo>
                  <a:pt x="2329015" y="891627"/>
                </a:lnTo>
                <a:cubicBezTo>
                  <a:pt x="2316843" y="893039"/>
                  <a:pt x="2305064" y="894669"/>
                  <a:pt x="2293898" y="896431"/>
                </a:cubicBezTo>
                <a:cubicBezTo>
                  <a:pt x="2282637" y="890404"/>
                  <a:pt x="2242346" y="900851"/>
                  <a:pt x="2243927" y="888076"/>
                </a:cubicBezTo>
                <a:cubicBezTo>
                  <a:pt x="2228778" y="890081"/>
                  <a:pt x="2220725" y="895845"/>
                  <a:pt x="2223920" y="887331"/>
                </a:cubicBezTo>
                <a:cubicBezTo>
                  <a:pt x="2218877" y="887756"/>
                  <a:pt x="2215583" y="887254"/>
                  <a:pt x="2213081" y="886302"/>
                </a:cubicBezTo>
                <a:lnTo>
                  <a:pt x="2212307" y="885829"/>
                </a:lnTo>
                <a:lnTo>
                  <a:pt x="2152321" y="894418"/>
                </a:lnTo>
                <a:lnTo>
                  <a:pt x="2140985" y="895968"/>
                </a:lnTo>
                <a:lnTo>
                  <a:pt x="2121210" y="899354"/>
                </a:lnTo>
                <a:lnTo>
                  <a:pt x="2119146" y="899033"/>
                </a:lnTo>
                <a:lnTo>
                  <a:pt x="2105666" y="902240"/>
                </a:lnTo>
                <a:cubicBezTo>
                  <a:pt x="2101407" y="903601"/>
                  <a:pt x="2097735" y="905221"/>
                  <a:pt x="2094924" y="907203"/>
                </a:cubicBezTo>
                <a:cubicBezTo>
                  <a:pt x="2044793" y="900664"/>
                  <a:pt x="2001785" y="912168"/>
                  <a:pt x="1949478" y="913748"/>
                </a:cubicBezTo>
                <a:cubicBezTo>
                  <a:pt x="1891937" y="919585"/>
                  <a:pt x="1810334" y="935486"/>
                  <a:pt x="1749684" y="942223"/>
                </a:cubicBezTo>
                <a:lnTo>
                  <a:pt x="1585576" y="954170"/>
                </a:lnTo>
                <a:cubicBezTo>
                  <a:pt x="1549165" y="943719"/>
                  <a:pt x="1511425" y="950847"/>
                  <a:pt x="1476250" y="950653"/>
                </a:cubicBezTo>
                <a:cubicBezTo>
                  <a:pt x="1488515" y="961596"/>
                  <a:pt x="1432660" y="946795"/>
                  <a:pt x="1433927" y="959926"/>
                </a:cubicBezTo>
                <a:cubicBezTo>
                  <a:pt x="1427485" y="959475"/>
                  <a:pt x="1421205" y="958623"/>
                  <a:pt x="1414893" y="957671"/>
                </a:cubicBezTo>
                <a:lnTo>
                  <a:pt x="1411585" y="957179"/>
                </a:lnTo>
                <a:lnTo>
                  <a:pt x="1398896" y="957460"/>
                </a:lnTo>
                <a:lnTo>
                  <a:pt x="1394632" y="954725"/>
                </a:lnTo>
                <a:lnTo>
                  <a:pt x="1375043" y="953132"/>
                </a:lnTo>
                <a:cubicBezTo>
                  <a:pt x="1367813" y="952970"/>
                  <a:pt x="1360155" y="953305"/>
                  <a:pt x="1351876" y="954436"/>
                </a:cubicBezTo>
                <a:cubicBezTo>
                  <a:pt x="1325912" y="963028"/>
                  <a:pt x="1274459" y="952492"/>
                  <a:pt x="1242676" y="963767"/>
                </a:cubicBezTo>
                <a:cubicBezTo>
                  <a:pt x="1230276" y="966918"/>
                  <a:pt x="1216715" y="977098"/>
                  <a:pt x="1205993" y="974080"/>
                </a:cubicBezTo>
                <a:cubicBezTo>
                  <a:pt x="1174251" y="974112"/>
                  <a:pt x="1086982" y="964420"/>
                  <a:pt x="1052221" y="963954"/>
                </a:cubicBezTo>
                <a:cubicBezTo>
                  <a:pt x="1038515" y="970622"/>
                  <a:pt x="1009522" y="962342"/>
                  <a:pt x="968270" y="964761"/>
                </a:cubicBezTo>
                <a:cubicBezTo>
                  <a:pt x="943437" y="973698"/>
                  <a:pt x="900136" y="991017"/>
                  <a:pt x="874493" y="998122"/>
                </a:cubicBezTo>
                <a:cubicBezTo>
                  <a:pt x="848849" y="1005226"/>
                  <a:pt x="853424" y="1009427"/>
                  <a:pt x="814411" y="1007391"/>
                </a:cubicBezTo>
                <a:cubicBezTo>
                  <a:pt x="765926" y="1022821"/>
                  <a:pt x="732885" y="1009859"/>
                  <a:pt x="688604" y="1015631"/>
                </a:cubicBezTo>
                <a:cubicBezTo>
                  <a:pt x="638045" y="1020877"/>
                  <a:pt x="677999" y="1011556"/>
                  <a:pt x="618171" y="1027260"/>
                </a:cubicBezTo>
                <a:cubicBezTo>
                  <a:pt x="609680" y="1023165"/>
                  <a:pt x="583253" y="1020277"/>
                  <a:pt x="570379" y="1023487"/>
                </a:cubicBezTo>
                <a:cubicBezTo>
                  <a:pt x="543992" y="1022523"/>
                  <a:pt x="505183" y="1001686"/>
                  <a:pt x="482519" y="1002108"/>
                </a:cubicBezTo>
                <a:cubicBezTo>
                  <a:pt x="464011" y="1002285"/>
                  <a:pt x="495211" y="1007995"/>
                  <a:pt x="475319" y="1009922"/>
                </a:cubicBezTo>
                <a:cubicBezTo>
                  <a:pt x="450818" y="1011135"/>
                  <a:pt x="454804" y="1022539"/>
                  <a:pt x="431104" y="1009317"/>
                </a:cubicBezTo>
                <a:cubicBezTo>
                  <a:pt x="406857" y="1014651"/>
                  <a:pt x="399686" y="1008456"/>
                  <a:pt x="363782" y="1007585"/>
                </a:cubicBezTo>
                <a:cubicBezTo>
                  <a:pt x="350440" y="1012231"/>
                  <a:pt x="338145" y="1011245"/>
                  <a:pt x="325533" y="1008502"/>
                </a:cubicBezTo>
                <a:cubicBezTo>
                  <a:pt x="291944" y="1011745"/>
                  <a:pt x="259251" y="1008497"/>
                  <a:pt x="220429" y="1008927"/>
                </a:cubicBezTo>
                <a:cubicBezTo>
                  <a:pt x="180594" y="1015852"/>
                  <a:pt x="156150" y="1007265"/>
                  <a:pt x="114676" y="1007765"/>
                </a:cubicBezTo>
                <a:cubicBezTo>
                  <a:pt x="85718" y="1006195"/>
                  <a:pt x="43316" y="1001491"/>
                  <a:pt x="13470" y="998544"/>
                </a:cubicBezTo>
                <a:lnTo>
                  <a:pt x="0" y="997355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814005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11">
            <a:extLst>
              <a:ext uri="{FF2B5EF4-FFF2-40B4-BE49-F238E27FC236}">
                <a16:creationId xmlns:a16="http://schemas.microsoft.com/office/drawing/2014/main" id="{7FF47CB7-972F-479F-A36D-9E72D26EC8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0D153B68-5844-490D-8E67-F616D6D721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1766176" cy="2061837"/>
          </a:xfrm>
          <a:custGeom>
            <a:avLst/>
            <a:gdLst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9437 w 10768629"/>
              <a:gd name="connsiteY140" fmla="*/ 1636968 h 1978172"/>
              <a:gd name="connsiteX141" fmla="*/ 5440853 w 10768629"/>
              <a:gd name="connsiteY141" fmla="*/ 1657958 h 1978172"/>
              <a:gd name="connsiteX142" fmla="*/ 4945936 w 10768629"/>
              <a:gd name="connsiteY142" fmla="*/ 1713743 h 1978172"/>
              <a:gd name="connsiteX143" fmla="*/ 4818446 w 10768629"/>
              <a:gd name="connsiteY143" fmla="*/ 1726895 h 1978172"/>
              <a:gd name="connsiteX144" fmla="*/ 4813657 w 10768629"/>
              <a:gd name="connsiteY144" fmla="*/ 1730706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9437 w 10768629"/>
              <a:gd name="connsiteY140" fmla="*/ 1636968 h 1978172"/>
              <a:gd name="connsiteX141" fmla="*/ 5440853 w 10768629"/>
              <a:gd name="connsiteY141" fmla="*/ 1657958 h 1978172"/>
              <a:gd name="connsiteX142" fmla="*/ 4945936 w 10768629"/>
              <a:gd name="connsiteY142" fmla="*/ 1713743 h 1978172"/>
              <a:gd name="connsiteX143" fmla="*/ 4818446 w 10768629"/>
              <a:gd name="connsiteY143" fmla="*/ 1726895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9437 w 10768629"/>
              <a:gd name="connsiteY140" fmla="*/ 1636968 h 1978172"/>
              <a:gd name="connsiteX141" fmla="*/ 5440853 w 10768629"/>
              <a:gd name="connsiteY141" fmla="*/ 1657958 h 1978172"/>
              <a:gd name="connsiteX142" fmla="*/ 4945936 w 10768629"/>
              <a:gd name="connsiteY142" fmla="*/ 1713743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9437 w 10768629"/>
              <a:gd name="connsiteY140" fmla="*/ 1636968 h 1978172"/>
              <a:gd name="connsiteX141" fmla="*/ 5440853 w 10768629"/>
              <a:gd name="connsiteY141" fmla="*/ 1657958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40853 w 10768629"/>
              <a:gd name="connsiteY141" fmla="*/ 1657958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57365 w 10768629"/>
              <a:gd name="connsiteY178" fmla="*/ 1832140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57365 w 10768629"/>
              <a:gd name="connsiteY178" fmla="*/ 1832140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57365 w 10768629"/>
              <a:gd name="connsiteY178" fmla="*/ 1832140 h 1978172"/>
              <a:gd name="connsiteX179" fmla="*/ 1232341 w 10768629"/>
              <a:gd name="connsiteY179" fmla="*/ 1785942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57365 w 10768629"/>
              <a:gd name="connsiteY178" fmla="*/ 1832140 h 1978172"/>
              <a:gd name="connsiteX179" fmla="*/ 1232341 w 10768629"/>
              <a:gd name="connsiteY179" fmla="*/ 1785942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0257 w 10768629"/>
              <a:gd name="connsiteY182" fmla="*/ 1789615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84330 h 1978172"/>
              <a:gd name="connsiteX182" fmla="*/ 1120257 w 10768629"/>
              <a:gd name="connsiteY182" fmla="*/ 1789615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</a:cxnLst>
            <a:rect l="l" t="t" r="r" b="b"/>
            <a:pathLst>
              <a:path w="10768629" h="1978172">
                <a:moveTo>
                  <a:pt x="0" y="0"/>
                </a:moveTo>
                <a:lnTo>
                  <a:pt x="10768629" y="0"/>
                </a:lnTo>
                <a:lnTo>
                  <a:pt x="10733254" y="31439"/>
                </a:lnTo>
                <a:lnTo>
                  <a:pt x="10727085" y="37910"/>
                </a:lnTo>
                <a:cubicBezTo>
                  <a:pt x="10712973" y="56080"/>
                  <a:pt x="10699457" y="78430"/>
                  <a:pt x="10675953" y="68623"/>
                </a:cubicBezTo>
                <a:cubicBezTo>
                  <a:pt x="10685972" y="89202"/>
                  <a:pt x="10641629" y="69781"/>
                  <a:pt x="10637091" y="90361"/>
                </a:cubicBezTo>
                <a:cubicBezTo>
                  <a:pt x="10635214" y="107005"/>
                  <a:pt x="10621323" y="104993"/>
                  <a:pt x="10610971" y="110764"/>
                </a:cubicBezTo>
                <a:cubicBezTo>
                  <a:pt x="10603980" y="127568"/>
                  <a:pt x="10551417" y="141180"/>
                  <a:pt x="10532872" y="138028"/>
                </a:cubicBezTo>
                <a:cubicBezTo>
                  <a:pt x="10480300" y="119072"/>
                  <a:pt x="10440532" y="186296"/>
                  <a:pt x="10398558" y="172911"/>
                </a:cubicBezTo>
                <a:cubicBezTo>
                  <a:pt x="10387708" y="174114"/>
                  <a:pt x="10378792" y="177646"/>
                  <a:pt x="10371128" y="182609"/>
                </a:cubicBezTo>
                <a:lnTo>
                  <a:pt x="10352178" y="199976"/>
                </a:lnTo>
                <a:lnTo>
                  <a:pt x="10351815" y="211879"/>
                </a:lnTo>
                <a:lnTo>
                  <a:pt x="10337471" y="218661"/>
                </a:lnTo>
                <a:lnTo>
                  <a:pt x="10334625" y="222351"/>
                </a:lnTo>
                <a:cubicBezTo>
                  <a:pt x="10321108" y="225227"/>
                  <a:pt x="10278615" y="228401"/>
                  <a:pt x="10256365" y="235917"/>
                </a:cubicBezTo>
                <a:cubicBezTo>
                  <a:pt x="10218136" y="258033"/>
                  <a:pt x="10224552" y="209685"/>
                  <a:pt x="10201127" y="267448"/>
                </a:cubicBezTo>
                <a:cubicBezTo>
                  <a:pt x="10121320" y="273476"/>
                  <a:pt x="10040763" y="345580"/>
                  <a:pt x="9961218" y="326720"/>
                </a:cubicBezTo>
                <a:cubicBezTo>
                  <a:pt x="9980173" y="341621"/>
                  <a:pt x="9883038" y="318484"/>
                  <a:pt x="9859715" y="355698"/>
                </a:cubicBezTo>
                <a:cubicBezTo>
                  <a:pt x="9812822" y="367758"/>
                  <a:pt x="9752089" y="383830"/>
                  <a:pt x="9679867" y="399081"/>
                </a:cubicBezTo>
                <a:cubicBezTo>
                  <a:pt x="9618357" y="415668"/>
                  <a:pt x="9525492" y="446315"/>
                  <a:pt x="9490654" y="455225"/>
                </a:cubicBezTo>
                <a:lnTo>
                  <a:pt x="9470837" y="452539"/>
                </a:lnTo>
                <a:lnTo>
                  <a:pt x="9469082" y="454891"/>
                </a:lnTo>
                <a:cubicBezTo>
                  <a:pt x="9460057" y="461184"/>
                  <a:pt x="9453495" y="461729"/>
                  <a:pt x="9448038" y="459733"/>
                </a:cubicBezTo>
                <a:lnTo>
                  <a:pt x="9396821" y="455795"/>
                </a:lnTo>
                <a:lnTo>
                  <a:pt x="9392197" y="459796"/>
                </a:lnTo>
                <a:lnTo>
                  <a:pt x="9347994" y="464462"/>
                </a:lnTo>
                <a:cubicBezTo>
                  <a:pt x="9347959" y="465155"/>
                  <a:pt x="9347925" y="465846"/>
                  <a:pt x="9347889" y="466539"/>
                </a:cubicBezTo>
                <a:cubicBezTo>
                  <a:pt x="9346648" y="471307"/>
                  <a:pt x="9343831" y="475025"/>
                  <a:pt x="9337639" y="476654"/>
                </a:cubicBezTo>
                <a:cubicBezTo>
                  <a:pt x="9354547" y="503661"/>
                  <a:pt x="9307720" y="510631"/>
                  <a:pt x="9287964" y="513052"/>
                </a:cubicBezTo>
                <a:cubicBezTo>
                  <a:pt x="9269905" y="526173"/>
                  <a:pt x="9245386" y="544358"/>
                  <a:pt x="9229283" y="555377"/>
                </a:cubicBezTo>
                <a:lnTo>
                  <a:pt x="9220274" y="557502"/>
                </a:lnTo>
                <a:cubicBezTo>
                  <a:pt x="9220250" y="557668"/>
                  <a:pt x="9220226" y="557835"/>
                  <a:pt x="9220202" y="558001"/>
                </a:cubicBezTo>
                <a:cubicBezTo>
                  <a:pt x="9218468" y="559434"/>
                  <a:pt x="9215591" y="560497"/>
                  <a:pt x="9210908" y="561147"/>
                </a:cubicBezTo>
                <a:lnTo>
                  <a:pt x="9186374" y="565502"/>
                </a:lnTo>
                <a:lnTo>
                  <a:pt x="9181058" y="569943"/>
                </a:lnTo>
                <a:lnTo>
                  <a:pt x="9167549" y="584727"/>
                </a:lnTo>
                <a:lnTo>
                  <a:pt x="9149110" y="598906"/>
                </a:lnTo>
                <a:cubicBezTo>
                  <a:pt x="9133575" y="594395"/>
                  <a:pt x="9087390" y="636567"/>
                  <a:pt x="9078556" y="644039"/>
                </a:cubicBezTo>
                <a:lnTo>
                  <a:pt x="8996399" y="690055"/>
                </a:lnTo>
                <a:cubicBezTo>
                  <a:pt x="8913147" y="777045"/>
                  <a:pt x="8867993" y="772591"/>
                  <a:pt x="8803791" y="813860"/>
                </a:cubicBezTo>
                <a:cubicBezTo>
                  <a:pt x="8745270" y="819906"/>
                  <a:pt x="8690049" y="823612"/>
                  <a:pt x="8636202" y="848463"/>
                </a:cubicBezTo>
                <a:cubicBezTo>
                  <a:pt x="8594799" y="860014"/>
                  <a:pt x="8568613" y="864779"/>
                  <a:pt x="8555372" y="883171"/>
                </a:cubicBezTo>
                <a:lnTo>
                  <a:pt x="8507229" y="901665"/>
                </a:lnTo>
                <a:lnTo>
                  <a:pt x="8428473" y="927985"/>
                </a:lnTo>
                <a:cubicBezTo>
                  <a:pt x="8428287" y="929817"/>
                  <a:pt x="8428100" y="931648"/>
                  <a:pt x="8427914" y="933480"/>
                </a:cubicBezTo>
                <a:lnTo>
                  <a:pt x="8420327" y="941984"/>
                </a:lnTo>
                <a:lnTo>
                  <a:pt x="8394729" y="948347"/>
                </a:lnTo>
                <a:lnTo>
                  <a:pt x="8380548" y="987916"/>
                </a:lnTo>
                <a:lnTo>
                  <a:pt x="8375330" y="965444"/>
                </a:lnTo>
                <a:cubicBezTo>
                  <a:pt x="8372375" y="964202"/>
                  <a:pt x="8344433" y="977378"/>
                  <a:pt x="8340796" y="980522"/>
                </a:cubicBezTo>
                <a:cubicBezTo>
                  <a:pt x="8328292" y="982128"/>
                  <a:pt x="8319237" y="991089"/>
                  <a:pt x="8304438" y="996739"/>
                </a:cubicBezTo>
                <a:cubicBezTo>
                  <a:pt x="8297193" y="1005683"/>
                  <a:pt x="8289328" y="1014568"/>
                  <a:pt x="8280929" y="1023089"/>
                </a:cubicBezTo>
                <a:lnTo>
                  <a:pt x="8275760" y="1027772"/>
                </a:lnTo>
                <a:lnTo>
                  <a:pt x="8275478" y="1027605"/>
                </a:lnTo>
                <a:cubicBezTo>
                  <a:pt x="8273970" y="1028076"/>
                  <a:pt x="8251461" y="1029408"/>
                  <a:pt x="8249003" y="1032033"/>
                </a:cubicBezTo>
                <a:lnTo>
                  <a:pt x="8203836" y="1037347"/>
                </a:lnTo>
                <a:cubicBezTo>
                  <a:pt x="8172789" y="1049890"/>
                  <a:pt x="8148166" y="1034625"/>
                  <a:pt x="8122936" y="1063113"/>
                </a:cubicBezTo>
                <a:cubicBezTo>
                  <a:pt x="8093850" y="1074757"/>
                  <a:pt x="8066781" y="1075350"/>
                  <a:pt x="8043658" y="1092746"/>
                </a:cubicBezTo>
                <a:cubicBezTo>
                  <a:pt x="8032157" y="1089174"/>
                  <a:pt x="8022145" y="1089998"/>
                  <a:pt x="8015351" y="1105478"/>
                </a:cubicBezTo>
                <a:cubicBezTo>
                  <a:pt x="7987544" y="1113006"/>
                  <a:pt x="7977708" y="1099152"/>
                  <a:pt x="7963145" y="1119346"/>
                </a:cubicBezTo>
                <a:cubicBezTo>
                  <a:pt x="7942622" y="1098880"/>
                  <a:pt x="7943760" y="1109516"/>
                  <a:pt x="7938145" y="1120225"/>
                </a:cubicBezTo>
                <a:lnTo>
                  <a:pt x="7937238" y="1121204"/>
                </a:lnTo>
                <a:lnTo>
                  <a:pt x="7934398" y="1118240"/>
                </a:lnTo>
                <a:lnTo>
                  <a:pt x="7918248" y="1124371"/>
                </a:lnTo>
                <a:lnTo>
                  <a:pt x="7914119" y="1127653"/>
                </a:lnTo>
                <a:cubicBezTo>
                  <a:pt x="7911201" y="1129547"/>
                  <a:pt x="7909169" y="1130331"/>
                  <a:pt x="7907658" y="1130350"/>
                </a:cubicBezTo>
                <a:lnTo>
                  <a:pt x="7907434" y="1130103"/>
                </a:lnTo>
                <a:lnTo>
                  <a:pt x="7901508" y="1133245"/>
                </a:lnTo>
                <a:cubicBezTo>
                  <a:pt x="7891644" y="1139271"/>
                  <a:pt x="7882185" y="1145815"/>
                  <a:pt x="7873287" y="1152609"/>
                </a:cubicBezTo>
                <a:cubicBezTo>
                  <a:pt x="7864672" y="1141906"/>
                  <a:pt x="7845199" y="1159242"/>
                  <a:pt x="7834833" y="1153868"/>
                </a:cubicBezTo>
                <a:lnTo>
                  <a:pt x="7828661" y="1139994"/>
                </a:lnTo>
                <a:lnTo>
                  <a:pt x="7823966" y="1143178"/>
                </a:lnTo>
                <a:lnTo>
                  <a:pt x="7815078" y="1151776"/>
                </a:lnTo>
                <a:cubicBezTo>
                  <a:pt x="7813692" y="1152943"/>
                  <a:pt x="7812687" y="1153116"/>
                  <a:pt x="7812026" y="1151522"/>
                </a:cubicBezTo>
                <a:cubicBezTo>
                  <a:pt x="7806555" y="1153054"/>
                  <a:pt x="7788673" y="1159989"/>
                  <a:pt x="7782249" y="1160970"/>
                </a:cubicBezTo>
                <a:lnTo>
                  <a:pt x="7773476" y="1157414"/>
                </a:lnTo>
                <a:lnTo>
                  <a:pt x="7769600" y="1157365"/>
                </a:lnTo>
                <a:lnTo>
                  <a:pt x="7752631" y="1172815"/>
                </a:lnTo>
                <a:lnTo>
                  <a:pt x="7739392" y="1192062"/>
                </a:lnTo>
                <a:lnTo>
                  <a:pt x="7677677" y="1216394"/>
                </a:lnTo>
                <a:lnTo>
                  <a:pt x="7586920" y="1261888"/>
                </a:lnTo>
                <a:cubicBezTo>
                  <a:pt x="7556723" y="1298911"/>
                  <a:pt x="7489187" y="1284518"/>
                  <a:pt x="7486100" y="1292563"/>
                </a:cubicBezTo>
                <a:cubicBezTo>
                  <a:pt x="7454875" y="1308356"/>
                  <a:pt x="7453335" y="1326361"/>
                  <a:pt x="7411323" y="1340732"/>
                </a:cubicBezTo>
                <a:cubicBezTo>
                  <a:pt x="7372519" y="1390006"/>
                  <a:pt x="7288617" y="1403664"/>
                  <a:pt x="7240698" y="1438832"/>
                </a:cubicBezTo>
                <a:cubicBezTo>
                  <a:pt x="7206467" y="1417136"/>
                  <a:pt x="7227555" y="1441678"/>
                  <a:pt x="7197675" y="1447530"/>
                </a:cubicBezTo>
                <a:cubicBezTo>
                  <a:pt x="7211601" y="1474927"/>
                  <a:pt x="7159483" y="1444981"/>
                  <a:pt x="7164788" y="1480293"/>
                </a:cubicBezTo>
                <a:cubicBezTo>
                  <a:pt x="7159184" y="1480240"/>
                  <a:pt x="7153584" y="1479075"/>
                  <a:pt x="7147929" y="1477641"/>
                </a:cubicBezTo>
                <a:lnTo>
                  <a:pt x="7144965" y="1476908"/>
                </a:lnTo>
                <a:lnTo>
                  <a:pt x="7134299" y="1479969"/>
                </a:lnTo>
                <a:lnTo>
                  <a:pt x="7129809" y="1473339"/>
                </a:lnTo>
                <a:lnTo>
                  <a:pt x="7112688" y="1472575"/>
                </a:lnTo>
                <a:cubicBezTo>
                  <a:pt x="7106506" y="1473449"/>
                  <a:pt x="7100123" y="1475741"/>
                  <a:pt x="7093470" y="1480300"/>
                </a:cubicBezTo>
                <a:cubicBezTo>
                  <a:pt x="7079039" y="1501274"/>
                  <a:pt x="7048991" y="1495718"/>
                  <a:pt x="7025034" y="1506934"/>
                </a:cubicBezTo>
                <a:lnTo>
                  <a:pt x="7014783" y="1515868"/>
                </a:lnTo>
                <a:lnTo>
                  <a:pt x="6979706" y="1523511"/>
                </a:lnTo>
                <a:lnTo>
                  <a:pt x="6977890" y="1525793"/>
                </a:lnTo>
                <a:cubicBezTo>
                  <a:pt x="6971996" y="1527914"/>
                  <a:pt x="6959488" y="1529941"/>
                  <a:pt x="6944339" y="1536237"/>
                </a:cubicBezTo>
                <a:lnTo>
                  <a:pt x="6886996" y="1563569"/>
                </a:lnTo>
                <a:lnTo>
                  <a:pt x="6874510" y="1558469"/>
                </a:lnTo>
                <a:lnTo>
                  <a:pt x="6871943" y="1554651"/>
                </a:lnTo>
                <a:lnTo>
                  <a:pt x="6856174" y="1562024"/>
                </a:lnTo>
                <a:lnTo>
                  <a:pt x="6842321" y="1560554"/>
                </a:lnTo>
                <a:lnTo>
                  <a:pt x="6832713" y="1569357"/>
                </a:lnTo>
                <a:lnTo>
                  <a:pt x="6816351" y="1571495"/>
                </a:lnTo>
                <a:cubicBezTo>
                  <a:pt x="6810216" y="1571510"/>
                  <a:pt x="6803310" y="1571324"/>
                  <a:pt x="6795800" y="1572010"/>
                </a:cubicBezTo>
                <a:lnTo>
                  <a:pt x="6777546" y="1568661"/>
                </a:lnTo>
                <a:lnTo>
                  <a:pt x="6751528" y="1574143"/>
                </a:lnTo>
                <a:cubicBezTo>
                  <a:pt x="6731455" y="1578562"/>
                  <a:pt x="6712054" y="1582098"/>
                  <a:pt x="6691966" y="1582255"/>
                </a:cubicBezTo>
                <a:cubicBezTo>
                  <a:pt x="6677921" y="1590738"/>
                  <a:pt x="6663787" y="1595441"/>
                  <a:pt x="6646941" y="1588471"/>
                </a:cubicBezTo>
                <a:cubicBezTo>
                  <a:pt x="6605135" y="1597971"/>
                  <a:pt x="6598373" y="1612583"/>
                  <a:pt x="6568576" y="1606488"/>
                </a:cubicBezTo>
                <a:cubicBezTo>
                  <a:pt x="6562510" y="1614734"/>
                  <a:pt x="6558067" y="1619360"/>
                  <a:pt x="6554358" y="1621701"/>
                </a:cubicBezTo>
                <a:cubicBezTo>
                  <a:pt x="6543227" y="1628727"/>
                  <a:pt x="6538724" y="1615196"/>
                  <a:pt x="6516968" y="1617195"/>
                </a:cubicBezTo>
                <a:cubicBezTo>
                  <a:pt x="6493173" y="1617368"/>
                  <a:pt x="6528193" y="1598652"/>
                  <a:pt x="6506479" y="1602227"/>
                </a:cubicBezTo>
                <a:cubicBezTo>
                  <a:pt x="6486674" y="1613929"/>
                  <a:pt x="6478484" y="1593997"/>
                  <a:pt x="6458436" y="1607332"/>
                </a:cubicBezTo>
                <a:cubicBezTo>
                  <a:pt x="6471168" y="1620800"/>
                  <a:pt x="6410323" y="1615478"/>
                  <a:pt x="6414786" y="1628815"/>
                </a:cubicBezTo>
                <a:cubicBezTo>
                  <a:pt x="6385942" y="1615041"/>
                  <a:pt x="6386569" y="1640238"/>
                  <a:pt x="6357085" y="1640846"/>
                </a:cubicBezTo>
                <a:cubicBezTo>
                  <a:pt x="6341163" y="1636809"/>
                  <a:pt x="6331497" y="1637754"/>
                  <a:pt x="6322636" y="1648213"/>
                </a:cubicBezTo>
                <a:cubicBezTo>
                  <a:pt x="6248448" y="1627802"/>
                  <a:pt x="6286748" y="1654976"/>
                  <a:pt x="6226172" y="1654676"/>
                </a:cubicBezTo>
                <a:lnTo>
                  <a:pt x="6221217" y="1654506"/>
                </a:lnTo>
                <a:lnTo>
                  <a:pt x="6204956" y="1664280"/>
                </a:lnTo>
                <a:cubicBezTo>
                  <a:pt x="6204728" y="1665114"/>
                  <a:pt x="6204498" y="1665947"/>
                  <a:pt x="6204270" y="1666782"/>
                </a:cubicBezTo>
                <a:lnTo>
                  <a:pt x="6143810" y="1661963"/>
                </a:lnTo>
                <a:lnTo>
                  <a:pt x="6136560" y="1665728"/>
                </a:lnTo>
                <a:lnTo>
                  <a:pt x="6096155" y="1656951"/>
                </a:lnTo>
                <a:lnTo>
                  <a:pt x="6075812" y="1655422"/>
                </a:lnTo>
                <a:lnTo>
                  <a:pt x="6039495" y="1649680"/>
                </a:lnTo>
                <a:lnTo>
                  <a:pt x="6036523" y="1652121"/>
                </a:lnTo>
                <a:lnTo>
                  <a:pt x="6029328" y="1649904"/>
                </a:lnTo>
                <a:lnTo>
                  <a:pt x="6024075" y="1652779"/>
                </a:lnTo>
                <a:lnTo>
                  <a:pt x="6018085" y="1652030"/>
                </a:lnTo>
                <a:cubicBezTo>
                  <a:pt x="6006658" y="1653831"/>
                  <a:pt x="5968194" y="1662035"/>
                  <a:pt x="5955513" y="1663584"/>
                </a:cubicBezTo>
                <a:lnTo>
                  <a:pt x="5941996" y="1661326"/>
                </a:lnTo>
                <a:lnTo>
                  <a:pt x="5931789" y="1669915"/>
                </a:lnTo>
                <a:lnTo>
                  <a:pt x="5888686" y="1672175"/>
                </a:lnTo>
                <a:lnTo>
                  <a:pt x="5873794" y="1665454"/>
                </a:lnTo>
                <a:lnTo>
                  <a:pt x="5860022" y="1660635"/>
                </a:lnTo>
                <a:lnTo>
                  <a:pt x="5858237" y="1660649"/>
                </a:lnTo>
                <a:lnTo>
                  <a:pt x="5840319" y="1660798"/>
                </a:lnTo>
                <a:lnTo>
                  <a:pt x="5806984" y="1661075"/>
                </a:lnTo>
                <a:cubicBezTo>
                  <a:pt x="5785708" y="1661533"/>
                  <a:pt x="5764126" y="1662974"/>
                  <a:pt x="5742351" y="1667489"/>
                </a:cubicBezTo>
                <a:cubicBezTo>
                  <a:pt x="5659069" y="1645168"/>
                  <a:pt x="5615134" y="1706361"/>
                  <a:pt x="5521171" y="1671626"/>
                </a:cubicBezTo>
                <a:cubicBezTo>
                  <a:pt x="5491803" y="1671296"/>
                  <a:pt x="5498089" y="1662666"/>
                  <a:pt x="5457384" y="1683952"/>
                </a:cubicBezTo>
                <a:cubicBezTo>
                  <a:pt x="5356959" y="1699287"/>
                  <a:pt x="5078905" y="1774579"/>
                  <a:pt x="4950070" y="1748401"/>
                </a:cubicBezTo>
                <a:cubicBezTo>
                  <a:pt x="4918276" y="1752255"/>
                  <a:pt x="4891043" y="1756936"/>
                  <a:pt x="4872172" y="1757222"/>
                </a:cubicBezTo>
                <a:lnTo>
                  <a:pt x="4809524" y="1761033"/>
                </a:lnTo>
                <a:cubicBezTo>
                  <a:pt x="4791324" y="1772975"/>
                  <a:pt x="4777258" y="1754591"/>
                  <a:pt x="4759058" y="1766533"/>
                </a:cubicBezTo>
                <a:cubicBezTo>
                  <a:pt x="4747481" y="1770744"/>
                  <a:pt x="4734604" y="1772921"/>
                  <a:pt x="4719749" y="1771811"/>
                </a:cubicBezTo>
                <a:cubicBezTo>
                  <a:pt x="4671168" y="1780243"/>
                  <a:pt x="4634134" y="1775931"/>
                  <a:pt x="4568686" y="1786141"/>
                </a:cubicBezTo>
                <a:cubicBezTo>
                  <a:pt x="4544667" y="1777910"/>
                  <a:pt x="4432547" y="1778168"/>
                  <a:pt x="4418751" y="1796932"/>
                </a:cubicBezTo>
                <a:cubicBezTo>
                  <a:pt x="4403360" y="1801488"/>
                  <a:pt x="4385278" y="1795746"/>
                  <a:pt x="4378377" y="1815528"/>
                </a:cubicBezTo>
                <a:cubicBezTo>
                  <a:pt x="4366870" y="1839461"/>
                  <a:pt x="4337372" y="1814003"/>
                  <a:pt x="4320575" y="1832722"/>
                </a:cubicBezTo>
                <a:cubicBezTo>
                  <a:pt x="4277898" y="1857053"/>
                  <a:pt x="4243945" y="1846759"/>
                  <a:pt x="4211935" y="1860177"/>
                </a:cubicBezTo>
                <a:cubicBezTo>
                  <a:pt x="4181519" y="1859584"/>
                  <a:pt x="4171342" y="1859762"/>
                  <a:pt x="4101228" y="1868717"/>
                </a:cubicBezTo>
                <a:cubicBezTo>
                  <a:pt x="4080159" y="1876188"/>
                  <a:pt x="4039427" y="1877381"/>
                  <a:pt x="3973223" y="1881015"/>
                </a:cubicBezTo>
                <a:cubicBezTo>
                  <a:pt x="3971330" y="1884974"/>
                  <a:pt x="3952843" y="1879225"/>
                  <a:pt x="3900992" y="1880603"/>
                </a:cubicBezTo>
                <a:cubicBezTo>
                  <a:pt x="3849141" y="1881981"/>
                  <a:pt x="3740060" y="1895686"/>
                  <a:pt x="3662119" y="1889285"/>
                </a:cubicBezTo>
                <a:cubicBezTo>
                  <a:pt x="3565155" y="1881322"/>
                  <a:pt x="3613412" y="1915150"/>
                  <a:pt x="3496919" y="1873180"/>
                </a:cubicBezTo>
                <a:cubicBezTo>
                  <a:pt x="3488062" y="1895719"/>
                  <a:pt x="3474293" y="1876288"/>
                  <a:pt x="3449433" y="1889681"/>
                </a:cubicBezTo>
                <a:cubicBezTo>
                  <a:pt x="3406553" y="1891629"/>
                  <a:pt x="3413217" y="1897797"/>
                  <a:pt x="3369766" y="1916653"/>
                </a:cubicBezTo>
                <a:cubicBezTo>
                  <a:pt x="3338805" y="1929531"/>
                  <a:pt x="3289487" y="1928617"/>
                  <a:pt x="3269672" y="1938036"/>
                </a:cubicBezTo>
                <a:lnTo>
                  <a:pt x="3224897" y="1943733"/>
                </a:lnTo>
                <a:cubicBezTo>
                  <a:pt x="3188693" y="1949271"/>
                  <a:pt x="3178540" y="1909145"/>
                  <a:pt x="3161463" y="1946591"/>
                </a:cubicBezTo>
                <a:lnTo>
                  <a:pt x="3112044" y="1935614"/>
                </a:lnTo>
                <a:lnTo>
                  <a:pt x="3069716" y="1930463"/>
                </a:lnTo>
                <a:cubicBezTo>
                  <a:pt x="3049937" y="1924285"/>
                  <a:pt x="3047816" y="1925644"/>
                  <a:pt x="3005773" y="1915878"/>
                </a:cubicBezTo>
                <a:cubicBezTo>
                  <a:pt x="2978838" y="1921092"/>
                  <a:pt x="2967972" y="1927319"/>
                  <a:pt x="2897201" y="1926772"/>
                </a:cubicBezTo>
                <a:lnTo>
                  <a:pt x="2783891" y="1931749"/>
                </a:lnTo>
                <a:cubicBezTo>
                  <a:pt x="2753098" y="1932794"/>
                  <a:pt x="2731621" y="1915151"/>
                  <a:pt x="2712447" y="1933044"/>
                </a:cubicBezTo>
                <a:cubicBezTo>
                  <a:pt x="2621923" y="1990472"/>
                  <a:pt x="2637976" y="1949546"/>
                  <a:pt x="2560151" y="1963609"/>
                </a:cubicBezTo>
                <a:cubicBezTo>
                  <a:pt x="2472084" y="1973456"/>
                  <a:pt x="2423631" y="1962133"/>
                  <a:pt x="2367221" y="1971884"/>
                </a:cubicBezTo>
                <a:cubicBezTo>
                  <a:pt x="2355331" y="1950582"/>
                  <a:pt x="2295649" y="1950006"/>
                  <a:pt x="2272130" y="1961162"/>
                </a:cubicBezTo>
                <a:cubicBezTo>
                  <a:pt x="2229336" y="1964326"/>
                  <a:pt x="2232627" y="1943953"/>
                  <a:pt x="2189404" y="1978172"/>
                </a:cubicBezTo>
                <a:cubicBezTo>
                  <a:pt x="2153824" y="1968017"/>
                  <a:pt x="2114605" y="1969166"/>
                  <a:pt x="2077704" y="1965002"/>
                </a:cubicBezTo>
                <a:cubicBezTo>
                  <a:pt x="2053064" y="1962036"/>
                  <a:pt x="2051584" y="1971011"/>
                  <a:pt x="2033299" y="1969042"/>
                </a:cubicBezTo>
                <a:cubicBezTo>
                  <a:pt x="2015014" y="1967073"/>
                  <a:pt x="1998956" y="1958903"/>
                  <a:pt x="1967996" y="1953187"/>
                </a:cubicBezTo>
                <a:cubicBezTo>
                  <a:pt x="1924117" y="1970917"/>
                  <a:pt x="1915668" y="1940297"/>
                  <a:pt x="1855805" y="1926082"/>
                </a:cubicBezTo>
                <a:cubicBezTo>
                  <a:pt x="1830663" y="1943732"/>
                  <a:pt x="1810564" y="1935694"/>
                  <a:pt x="1790957" y="1919460"/>
                </a:cubicBezTo>
                <a:cubicBezTo>
                  <a:pt x="1732588" y="1924884"/>
                  <a:pt x="1679506" y="1900619"/>
                  <a:pt x="1613978" y="1891581"/>
                </a:cubicBezTo>
                <a:cubicBezTo>
                  <a:pt x="1542961" y="1912227"/>
                  <a:pt x="1506863" y="1865666"/>
                  <a:pt x="1436831" y="1856201"/>
                </a:cubicBezTo>
                <a:cubicBezTo>
                  <a:pt x="1409149" y="1862955"/>
                  <a:pt x="1416370" y="1829853"/>
                  <a:pt x="1357365" y="1832140"/>
                </a:cubicBezTo>
                <a:cubicBezTo>
                  <a:pt x="1285880" y="1811785"/>
                  <a:pt x="1273193" y="1786872"/>
                  <a:pt x="1232341" y="1785942"/>
                </a:cubicBezTo>
                <a:cubicBezTo>
                  <a:pt x="1223903" y="1792798"/>
                  <a:pt x="1160576" y="1793911"/>
                  <a:pt x="1162595" y="1784330"/>
                </a:cubicBezTo>
                <a:cubicBezTo>
                  <a:pt x="1153167" y="1787110"/>
                  <a:pt x="1122206" y="1805077"/>
                  <a:pt x="1120257" y="1789615"/>
                </a:cubicBezTo>
                <a:cubicBezTo>
                  <a:pt x="1073149" y="1786750"/>
                  <a:pt x="1034361" y="1768718"/>
                  <a:pt x="991903" y="1786741"/>
                </a:cubicBezTo>
                <a:cubicBezTo>
                  <a:pt x="966383" y="1781126"/>
                  <a:pt x="949501" y="1800915"/>
                  <a:pt x="883960" y="1809389"/>
                </a:cubicBezTo>
                <a:cubicBezTo>
                  <a:pt x="836064" y="1808194"/>
                  <a:pt x="826980" y="1826610"/>
                  <a:pt x="766531" y="1805053"/>
                </a:cubicBezTo>
                <a:cubicBezTo>
                  <a:pt x="732778" y="1801141"/>
                  <a:pt x="694055" y="1787044"/>
                  <a:pt x="669779" y="1800537"/>
                </a:cubicBezTo>
                <a:cubicBezTo>
                  <a:pt x="645252" y="1794709"/>
                  <a:pt x="563495" y="1813232"/>
                  <a:pt x="523898" y="1811085"/>
                </a:cubicBezTo>
                <a:cubicBezTo>
                  <a:pt x="457555" y="1798530"/>
                  <a:pt x="395227" y="1824052"/>
                  <a:pt x="360251" y="1830735"/>
                </a:cubicBezTo>
                <a:cubicBezTo>
                  <a:pt x="313564" y="1825583"/>
                  <a:pt x="298281" y="1811622"/>
                  <a:pt x="255207" y="1818275"/>
                </a:cubicBezTo>
                <a:cubicBezTo>
                  <a:pt x="206572" y="1839769"/>
                  <a:pt x="160277" y="1836800"/>
                  <a:pt x="101803" y="1870647"/>
                </a:cubicBezTo>
                <a:cubicBezTo>
                  <a:pt x="85849" y="1910002"/>
                  <a:pt x="27997" y="1845258"/>
                  <a:pt x="25397" y="1888443"/>
                </a:cubicBezTo>
                <a:cubicBezTo>
                  <a:pt x="19096" y="1881154"/>
                  <a:pt x="11260" y="1878398"/>
                  <a:pt x="2370" y="1878311"/>
                </a:cubicBezTo>
                <a:lnTo>
                  <a:pt x="0" y="1878785"/>
                </a:lnTo>
                <a:lnTo>
                  <a:pt x="0" y="0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A4B335-4296-4A3C-30A3-C0F9B10CE7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413" y="634311"/>
            <a:ext cx="9392421" cy="1330841"/>
          </a:xfrm>
        </p:spPr>
        <p:txBody>
          <a:bodyPr>
            <a:normAutofit/>
          </a:bodyPr>
          <a:lstStyle/>
          <a:p>
            <a:r>
              <a:rPr kumimoji="0" lang="en-GB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LGBT+ and ageing: resources 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E9008F-0413-A526-CDCD-0473FEFD22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413" y="2097164"/>
            <a:ext cx="10905225" cy="4050894"/>
          </a:xfrm>
        </p:spPr>
        <p:txBody>
          <a:bodyPr>
            <a:normAutofit/>
          </a:bodyPr>
          <a:lstStyle/>
          <a:p>
            <a:pPr marL="0" marR="0" lvl="0" indent="0" defTabSz="914400" rtl="0" eaLnBrk="1" fontAlgn="auto" latinLnBrk="0" hangingPunct="1"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800" b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Age UK LGBT: </a:t>
            </a:r>
            <a:r>
              <a:rPr kumimoji="0" lang="en-GB" sz="1800" b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2"/>
              </a:rPr>
              <a:t>https://www.ageuk.org.uk/information-advice/health-wellbeing/relationships-family/lgbt/</a:t>
            </a:r>
            <a:endParaRPr kumimoji="0" lang="en-GB" sz="1800" b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800" b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Age Scotland: </a:t>
            </a:r>
            <a:r>
              <a:rPr kumimoji="0" lang="en-GB" sz="1800" b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3"/>
              </a:rPr>
              <a:t>https://www.ageuk.org.uk/scotland/what-we-do/lgbtq-scottish-older-peoples-network/</a:t>
            </a:r>
            <a:endParaRPr kumimoji="0" lang="en-GB" sz="1800" b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sz="1800" dirty="0">
                <a:latin typeface="Calibri" panose="020F0502020204030204"/>
              </a:rPr>
              <a:t>Fighting with Pride: LGBT+ Military: </a:t>
            </a:r>
            <a:r>
              <a:rPr lang="en-GB" sz="1800" dirty="0">
                <a:latin typeface="Calibri" panose="020F0502020204030204"/>
                <a:hlinkClick r:id="rId4"/>
              </a:rPr>
              <a:t>https://www.fightingwithpride.org.uk/</a:t>
            </a:r>
            <a:r>
              <a:rPr lang="en-GB" sz="1800" dirty="0">
                <a:latin typeface="Calibri" panose="020F0502020204030204"/>
              </a:rPr>
              <a:t> </a:t>
            </a:r>
            <a:endParaRPr kumimoji="0" lang="en-GB" sz="1800" b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sz="1800" dirty="0">
                <a:latin typeface="Calibri" panose="020F0502020204030204"/>
              </a:rPr>
              <a:t>LGBT Foundation: </a:t>
            </a:r>
            <a:r>
              <a:rPr lang="en-GB" sz="1800" dirty="0">
                <a:latin typeface="Calibri" panose="020F0502020204030204"/>
                <a:hlinkClick r:id="rId5"/>
              </a:rPr>
              <a:t>https://lgbt.foundation/</a:t>
            </a:r>
            <a:r>
              <a:rPr lang="en-GB" sz="1800" dirty="0">
                <a:latin typeface="Calibri" panose="020F0502020204030204"/>
              </a:rPr>
              <a:t> : Telephone 0345 3 30 30 30</a:t>
            </a:r>
          </a:p>
          <a:p>
            <a:pPr marL="0" marR="0" lvl="0" indent="0" defTabSz="914400" rtl="0" eaLnBrk="1" fontAlgn="auto" latinLnBrk="0" hangingPunct="1"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sz="1800" dirty="0">
                <a:latin typeface="Calibri" panose="020F0502020204030204"/>
              </a:rPr>
              <a:t>London Friend: Drugs and Alcohol: </a:t>
            </a:r>
            <a:r>
              <a:rPr lang="en-GB" sz="1800" dirty="0">
                <a:latin typeface="Calibri" panose="020F0502020204030204"/>
                <a:hlinkClick r:id="rId6"/>
              </a:rPr>
              <a:t>https://londonfriend.org.uk/antidote/</a:t>
            </a:r>
            <a:r>
              <a:rPr lang="en-GB" sz="1800" dirty="0">
                <a:latin typeface="Calibri" panose="020F0502020204030204"/>
              </a:rPr>
              <a:t> </a:t>
            </a:r>
          </a:p>
          <a:p>
            <a:pPr marL="0" marR="0" lvl="0" indent="0" defTabSz="914400" rtl="0" eaLnBrk="1" fontAlgn="auto" latinLnBrk="0" hangingPunct="1"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sz="1800" dirty="0">
                <a:latin typeface="Calibri" panose="020F0502020204030204"/>
              </a:rPr>
              <a:t>NHS Alcohol: </a:t>
            </a:r>
            <a:r>
              <a:rPr lang="en-GB" sz="1800" dirty="0">
                <a:latin typeface="Calibri" panose="020F0502020204030204"/>
                <a:hlinkClick r:id="rId7"/>
              </a:rPr>
              <a:t>https://www.nhs.uk/conditions/alcohol-misuse/</a:t>
            </a:r>
            <a:r>
              <a:rPr lang="en-GB" sz="1800" dirty="0">
                <a:latin typeface="Calibri" panose="020F0502020204030204"/>
              </a:rPr>
              <a:t> </a:t>
            </a:r>
          </a:p>
          <a:p>
            <a:pPr marL="0" marR="0" lvl="0" indent="0" defTabSz="914400" rtl="0" eaLnBrk="1" fontAlgn="auto" latinLnBrk="0" hangingPunct="1"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sz="1800" dirty="0">
                <a:latin typeface="Calibri" panose="020F0502020204030204"/>
              </a:rPr>
              <a:t>NHS Smoking: </a:t>
            </a:r>
            <a:r>
              <a:rPr lang="en-GB" sz="1800" dirty="0">
                <a:latin typeface="Calibri" panose="020F0502020204030204"/>
                <a:hlinkClick r:id="rId8"/>
              </a:rPr>
              <a:t>https://www.nhs.uk/better-health/quit-smoking/</a:t>
            </a:r>
            <a:r>
              <a:rPr lang="en-GB" sz="1800" dirty="0">
                <a:latin typeface="Calibri" panose="020F0502020204030204"/>
              </a:rPr>
              <a:t> </a:t>
            </a:r>
          </a:p>
          <a:p>
            <a:pPr marL="0" marR="0" lvl="0" indent="0" defTabSz="914400" rtl="0" eaLnBrk="1" fontAlgn="auto" latinLnBrk="0" hangingPunct="1"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sz="1800" dirty="0">
                <a:latin typeface="Calibri" panose="020F0502020204030204"/>
              </a:rPr>
              <a:t>Opening Doors: </a:t>
            </a:r>
            <a:r>
              <a:rPr lang="en-GB" sz="1800" dirty="0">
                <a:latin typeface="Calibri" panose="020F0502020204030204"/>
                <a:hlinkClick r:id="rId9"/>
              </a:rPr>
              <a:t>https://www.openingdoors.lgbt/</a:t>
            </a:r>
            <a:endParaRPr lang="en-GB" sz="1800" dirty="0">
              <a:latin typeface="Calibri" panose="020F0502020204030204"/>
            </a:endParaRPr>
          </a:p>
          <a:p>
            <a:pPr marL="0" marR="0" lvl="0" indent="0" defTabSz="914400" rtl="0" eaLnBrk="1" fontAlgn="auto" latinLnBrk="0" hangingPunct="1"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800" b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Switchboard LGBT+ helpline: </a:t>
            </a:r>
            <a:r>
              <a:rPr kumimoji="0" lang="en-GB" sz="1800" b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10"/>
              </a:rPr>
              <a:t>https://switchboard.lgbt/</a:t>
            </a:r>
            <a:r>
              <a:rPr kumimoji="0" lang="en-GB" sz="1800" b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: Telephone 0800 0119 100</a:t>
            </a:r>
          </a:p>
          <a:p>
            <a:pPr marL="0" marR="0" lvl="0" indent="0" defTabSz="914400" rtl="0" eaLnBrk="1" fontAlgn="auto" latinLnBrk="0" hangingPunct="1"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GB" sz="1100" dirty="0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9A0D773F-7A7D-4DBB-9DEA-86BB8B8F4B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5381624" y="6209414"/>
            <a:ext cx="6810375" cy="648586"/>
          </a:xfrm>
          <a:custGeom>
            <a:avLst/>
            <a:gdLst>
              <a:gd name="connsiteX0" fmla="*/ 0 w 10753706"/>
              <a:gd name="connsiteY0" fmla="*/ 0 h 1027260"/>
              <a:gd name="connsiteX1" fmla="*/ 10753706 w 10753706"/>
              <a:gd name="connsiteY1" fmla="*/ 0 h 1027260"/>
              <a:gd name="connsiteX2" fmla="*/ 10748809 w 10753706"/>
              <a:gd name="connsiteY2" fmla="*/ 2522 h 1027260"/>
              <a:gd name="connsiteX3" fmla="*/ 10725330 w 10753706"/>
              <a:gd name="connsiteY3" fmla="*/ 11977 h 1027260"/>
              <a:gd name="connsiteX4" fmla="*/ 10615423 w 10753706"/>
              <a:gd name="connsiteY4" fmla="*/ 52967 h 1027260"/>
              <a:gd name="connsiteX5" fmla="*/ 10533936 w 10753706"/>
              <a:gd name="connsiteY5" fmla="*/ 53095 h 1027260"/>
              <a:gd name="connsiteX6" fmla="*/ 10466876 w 10753706"/>
              <a:gd name="connsiteY6" fmla="*/ 45180 h 1027260"/>
              <a:gd name="connsiteX7" fmla="*/ 10355090 w 10753706"/>
              <a:gd name="connsiteY7" fmla="*/ 89741 h 1027260"/>
              <a:gd name="connsiteX8" fmla="*/ 10087145 w 10753706"/>
              <a:gd name="connsiteY8" fmla="*/ 66115 h 1027260"/>
              <a:gd name="connsiteX9" fmla="*/ 10015902 w 10753706"/>
              <a:gd name="connsiteY9" fmla="*/ 76178 h 1027260"/>
              <a:gd name="connsiteX10" fmla="*/ 9806005 w 10753706"/>
              <a:gd name="connsiteY10" fmla="*/ 102435 h 1027260"/>
              <a:gd name="connsiteX11" fmla="*/ 9602583 w 10753706"/>
              <a:gd name="connsiteY11" fmla="*/ 179170 h 1027260"/>
              <a:gd name="connsiteX12" fmla="*/ 9469719 w 10753706"/>
              <a:gd name="connsiteY12" fmla="*/ 174721 h 1027260"/>
              <a:gd name="connsiteX13" fmla="*/ 9408692 w 10753706"/>
              <a:gd name="connsiteY13" fmla="*/ 189513 h 1027260"/>
              <a:gd name="connsiteX14" fmla="*/ 9364151 w 10753706"/>
              <a:gd name="connsiteY14" fmla="*/ 194072 h 1027260"/>
              <a:gd name="connsiteX15" fmla="*/ 9337751 w 10753706"/>
              <a:gd name="connsiteY15" fmla="*/ 197579 h 1027260"/>
              <a:gd name="connsiteX16" fmla="*/ 9297166 w 10753706"/>
              <a:gd name="connsiteY16" fmla="*/ 216558 h 1027260"/>
              <a:gd name="connsiteX17" fmla="*/ 9123859 w 10753706"/>
              <a:gd name="connsiteY17" fmla="*/ 237356 h 1027260"/>
              <a:gd name="connsiteX18" fmla="*/ 8950741 w 10753706"/>
              <a:gd name="connsiteY18" fmla="*/ 238020 h 1027260"/>
              <a:gd name="connsiteX19" fmla="*/ 8718236 w 10753706"/>
              <a:gd name="connsiteY19" fmla="*/ 303148 h 1027260"/>
              <a:gd name="connsiteX20" fmla="*/ 8694011 w 10753706"/>
              <a:gd name="connsiteY20" fmla="*/ 308812 h 1027260"/>
              <a:gd name="connsiteX21" fmla="*/ 8611976 w 10753706"/>
              <a:gd name="connsiteY21" fmla="*/ 324819 h 1027260"/>
              <a:gd name="connsiteX22" fmla="*/ 8562074 w 10753706"/>
              <a:gd name="connsiteY22" fmla="*/ 337971 h 1027260"/>
              <a:gd name="connsiteX23" fmla="*/ 8501724 w 10753706"/>
              <a:gd name="connsiteY23" fmla="*/ 360865 h 1027260"/>
              <a:gd name="connsiteX24" fmla="*/ 8504489 w 10753706"/>
              <a:gd name="connsiteY24" fmla="*/ 364790 h 1027260"/>
              <a:gd name="connsiteX25" fmla="*/ 8492774 w 10753706"/>
              <a:gd name="connsiteY25" fmla="*/ 366181 h 1027260"/>
              <a:gd name="connsiteX26" fmla="*/ 8466405 w 10753706"/>
              <a:gd name="connsiteY26" fmla="*/ 368724 h 1027260"/>
              <a:gd name="connsiteX27" fmla="*/ 8427069 w 10753706"/>
              <a:gd name="connsiteY27" fmla="*/ 387211 h 1027260"/>
              <a:gd name="connsiteX28" fmla="*/ 8387766 w 10753706"/>
              <a:gd name="connsiteY28" fmla="*/ 377161 h 1027260"/>
              <a:gd name="connsiteX29" fmla="*/ 8315874 w 10753706"/>
              <a:gd name="connsiteY29" fmla="*/ 395527 h 1027260"/>
              <a:gd name="connsiteX30" fmla="*/ 8274474 w 10753706"/>
              <a:gd name="connsiteY30" fmla="*/ 405112 h 1027260"/>
              <a:gd name="connsiteX31" fmla="*/ 8234664 w 10753706"/>
              <a:gd name="connsiteY31" fmla="*/ 410219 h 1027260"/>
              <a:gd name="connsiteX32" fmla="*/ 8211268 w 10753706"/>
              <a:gd name="connsiteY32" fmla="*/ 416791 h 1027260"/>
              <a:gd name="connsiteX33" fmla="*/ 8188615 w 10753706"/>
              <a:gd name="connsiteY33" fmla="*/ 421755 h 1027260"/>
              <a:gd name="connsiteX34" fmla="*/ 8179981 w 10753706"/>
              <a:gd name="connsiteY34" fmla="*/ 420402 h 1027260"/>
              <a:gd name="connsiteX35" fmla="*/ 8179307 w 10753706"/>
              <a:gd name="connsiteY35" fmla="*/ 422516 h 1027260"/>
              <a:gd name="connsiteX36" fmla="*/ 8147929 w 10753706"/>
              <a:gd name="connsiteY36" fmla="*/ 450302 h 1027260"/>
              <a:gd name="connsiteX37" fmla="*/ 8089136 w 10753706"/>
              <a:gd name="connsiteY37" fmla="*/ 465283 h 1027260"/>
              <a:gd name="connsiteX38" fmla="*/ 8049973 w 10753706"/>
              <a:gd name="connsiteY38" fmla="*/ 454121 h 1027260"/>
              <a:gd name="connsiteX39" fmla="*/ 7965913 w 10753706"/>
              <a:gd name="connsiteY39" fmla="*/ 464415 h 1027260"/>
              <a:gd name="connsiteX40" fmla="*/ 7945093 w 10753706"/>
              <a:gd name="connsiteY40" fmla="*/ 464798 h 1027260"/>
              <a:gd name="connsiteX41" fmla="*/ 7935335 w 10753706"/>
              <a:gd name="connsiteY41" fmla="*/ 462442 h 1027260"/>
              <a:gd name="connsiteX42" fmla="*/ 7904779 w 10753706"/>
              <a:gd name="connsiteY42" fmla="*/ 471429 h 1027260"/>
              <a:gd name="connsiteX43" fmla="*/ 7855604 w 10753706"/>
              <a:gd name="connsiteY43" fmla="*/ 480199 h 1027260"/>
              <a:gd name="connsiteX44" fmla="*/ 7832630 w 10753706"/>
              <a:gd name="connsiteY44" fmla="*/ 485371 h 1027260"/>
              <a:gd name="connsiteX45" fmla="*/ 7812438 w 10753706"/>
              <a:gd name="connsiteY45" fmla="*/ 485391 h 1027260"/>
              <a:gd name="connsiteX46" fmla="*/ 7701399 w 10753706"/>
              <a:gd name="connsiteY46" fmla="*/ 495197 h 1027260"/>
              <a:gd name="connsiteX47" fmla="*/ 7674778 w 10753706"/>
              <a:gd name="connsiteY47" fmla="*/ 494723 h 1027260"/>
              <a:gd name="connsiteX48" fmla="*/ 7660445 w 10753706"/>
              <a:gd name="connsiteY48" fmla="*/ 490194 h 1027260"/>
              <a:gd name="connsiteX49" fmla="*/ 7651781 w 10753706"/>
              <a:gd name="connsiteY49" fmla="*/ 493084 h 1027260"/>
              <a:gd name="connsiteX50" fmla="*/ 7584807 w 10753706"/>
              <a:gd name="connsiteY50" fmla="*/ 499490 h 1027260"/>
              <a:gd name="connsiteX51" fmla="*/ 7541324 w 10753706"/>
              <a:gd name="connsiteY51" fmla="*/ 504184 h 1027260"/>
              <a:gd name="connsiteX52" fmla="*/ 7541756 w 10753706"/>
              <a:gd name="connsiteY52" fmla="*/ 512184 h 1027260"/>
              <a:gd name="connsiteX53" fmla="*/ 7503906 w 10753706"/>
              <a:gd name="connsiteY53" fmla="*/ 518551 h 1027260"/>
              <a:gd name="connsiteX54" fmla="*/ 7460411 w 10753706"/>
              <a:gd name="connsiteY54" fmla="*/ 517415 h 1027260"/>
              <a:gd name="connsiteX55" fmla="*/ 7460116 w 10753706"/>
              <a:gd name="connsiteY55" fmla="*/ 517548 h 1027260"/>
              <a:gd name="connsiteX56" fmla="*/ 7297810 w 10753706"/>
              <a:gd name="connsiteY56" fmla="*/ 563947 h 1027260"/>
              <a:gd name="connsiteX57" fmla="*/ 6946388 w 10753706"/>
              <a:gd name="connsiteY57" fmla="*/ 665244 h 1027260"/>
              <a:gd name="connsiteX58" fmla="*/ 6741704 w 10753706"/>
              <a:gd name="connsiteY58" fmla="*/ 679365 h 1027260"/>
              <a:gd name="connsiteX59" fmla="*/ 6624680 w 10753706"/>
              <a:gd name="connsiteY59" fmla="*/ 677674 h 1027260"/>
              <a:gd name="connsiteX60" fmla="*/ 6605700 w 10753706"/>
              <a:gd name="connsiteY60" fmla="*/ 683566 h 1027260"/>
              <a:gd name="connsiteX61" fmla="*/ 6576922 w 10753706"/>
              <a:gd name="connsiteY61" fmla="*/ 683030 h 1027260"/>
              <a:gd name="connsiteX62" fmla="*/ 6405123 w 10753706"/>
              <a:gd name="connsiteY62" fmla="*/ 721946 h 1027260"/>
              <a:gd name="connsiteX63" fmla="*/ 6368938 w 10753706"/>
              <a:gd name="connsiteY63" fmla="*/ 717341 h 1027260"/>
              <a:gd name="connsiteX64" fmla="*/ 6295102 w 10753706"/>
              <a:gd name="connsiteY64" fmla="*/ 729508 h 1027260"/>
              <a:gd name="connsiteX65" fmla="*/ 6202084 w 10753706"/>
              <a:gd name="connsiteY65" fmla="*/ 767091 h 1027260"/>
              <a:gd name="connsiteX66" fmla="*/ 6067157 w 10753706"/>
              <a:gd name="connsiteY66" fmla="*/ 790339 h 1027260"/>
              <a:gd name="connsiteX67" fmla="*/ 6061443 w 10753706"/>
              <a:gd name="connsiteY67" fmla="*/ 796151 h 1027260"/>
              <a:gd name="connsiteX68" fmla="*/ 6051406 w 10753706"/>
              <a:gd name="connsiteY68" fmla="*/ 800684 h 1027260"/>
              <a:gd name="connsiteX69" fmla="*/ 6049097 w 10753706"/>
              <a:gd name="connsiteY69" fmla="*/ 800636 h 1027260"/>
              <a:gd name="connsiteX70" fmla="*/ 6034222 w 10753706"/>
              <a:gd name="connsiteY70" fmla="*/ 804110 h 1027260"/>
              <a:gd name="connsiteX71" fmla="*/ 6033121 w 10753706"/>
              <a:gd name="connsiteY71" fmla="*/ 806078 h 1027260"/>
              <a:gd name="connsiteX72" fmla="*/ 6023593 w 10753706"/>
              <a:gd name="connsiteY72" fmla="*/ 808842 h 1027260"/>
              <a:gd name="connsiteX73" fmla="*/ 6006639 w 10753706"/>
              <a:gd name="connsiteY73" fmla="*/ 815304 h 1027260"/>
              <a:gd name="connsiteX74" fmla="*/ 6001762 w 10753706"/>
              <a:gd name="connsiteY74" fmla="*/ 815557 h 1027260"/>
              <a:gd name="connsiteX75" fmla="*/ 5973534 w 10753706"/>
              <a:gd name="connsiteY75" fmla="*/ 823815 h 1027260"/>
              <a:gd name="connsiteX76" fmla="*/ 5972336 w 10753706"/>
              <a:gd name="connsiteY76" fmla="*/ 823476 h 1027260"/>
              <a:gd name="connsiteX77" fmla="*/ 5960841 w 10753706"/>
              <a:gd name="connsiteY77" fmla="*/ 823819 h 1027260"/>
              <a:gd name="connsiteX78" fmla="*/ 5940719 w 10753706"/>
              <a:gd name="connsiteY78" fmla="*/ 825514 h 1027260"/>
              <a:gd name="connsiteX79" fmla="*/ 5884298 w 10753706"/>
              <a:gd name="connsiteY79" fmla="*/ 823806 h 1027260"/>
              <a:gd name="connsiteX80" fmla="*/ 5854779 w 10753706"/>
              <a:gd name="connsiteY80" fmla="*/ 832365 h 1027260"/>
              <a:gd name="connsiteX81" fmla="*/ 5848382 w 10753706"/>
              <a:gd name="connsiteY81" fmla="*/ 833844 h 1027260"/>
              <a:gd name="connsiteX82" fmla="*/ 5848066 w 10753706"/>
              <a:gd name="connsiteY82" fmla="*/ 833772 h 1027260"/>
              <a:gd name="connsiteX83" fmla="*/ 5840944 w 10753706"/>
              <a:gd name="connsiteY83" fmla="*/ 835132 h 1027260"/>
              <a:gd name="connsiteX84" fmla="*/ 5836719 w 10753706"/>
              <a:gd name="connsiteY84" fmla="*/ 836539 h 1027260"/>
              <a:gd name="connsiteX85" fmla="*/ 5824311 w 10753706"/>
              <a:gd name="connsiteY85" fmla="*/ 839408 h 1027260"/>
              <a:gd name="connsiteX86" fmla="*/ 5818788 w 10753706"/>
              <a:gd name="connsiteY86" fmla="*/ 839727 h 1027260"/>
              <a:gd name="connsiteX87" fmla="*/ 5763953 w 10753706"/>
              <a:gd name="connsiteY87" fmla="*/ 834282 h 1027260"/>
              <a:gd name="connsiteX88" fmla="*/ 5667748 w 10753706"/>
              <a:gd name="connsiteY88" fmla="*/ 840211 h 1027260"/>
              <a:gd name="connsiteX89" fmla="*/ 5573108 w 10753706"/>
              <a:gd name="connsiteY89" fmla="*/ 847611 h 1027260"/>
              <a:gd name="connsiteX90" fmla="*/ 5539137 w 10753706"/>
              <a:gd name="connsiteY90" fmla="*/ 851033 h 1027260"/>
              <a:gd name="connsiteX91" fmla="*/ 5510651 w 10753706"/>
              <a:gd name="connsiteY91" fmla="*/ 844215 h 1027260"/>
              <a:gd name="connsiteX92" fmla="*/ 5457331 w 10753706"/>
              <a:gd name="connsiteY92" fmla="*/ 839159 h 1027260"/>
              <a:gd name="connsiteX93" fmla="*/ 5410613 w 10753706"/>
              <a:gd name="connsiteY93" fmla="*/ 834358 h 1027260"/>
              <a:gd name="connsiteX94" fmla="*/ 5370040 w 10753706"/>
              <a:gd name="connsiteY94" fmla="*/ 862127 h 1027260"/>
              <a:gd name="connsiteX95" fmla="*/ 5318778 w 10753706"/>
              <a:gd name="connsiteY95" fmla="*/ 855310 h 1027260"/>
              <a:gd name="connsiteX96" fmla="*/ 5298645 w 10753706"/>
              <a:gd name="connsiteY96" fmla="*/ 855171 h 1027260"/>
              <a:gd name="connsiteX97" fmla="*/ 5253828 w 10753706"/>
              <a:gd name="connsiteY97" fmla="*/ 859670 h 1027260"/>
              <a:gd name="connsiteX98" fmla="*/ 5216955 w 10753706"/>
              <a:gd name="connsiteY98" fmla="*/ 866245 h 1027260"/>
              <a:gd name="connsiteX99" fmla="*/ 5214344 w 10753706"/>
              <a:gd name="connsiteY99" fmla="*/ 868102 h 1027260"/>
              <a:gd name="connsiteX100" fmla="*/ 5195561 w 10753706"/>
              <a:gd name="connsiteY100" fmla="*/ 869949 h 1027260"/>
              <a:gd name="connsiteX101" fmla="*/ 5182555 w 10753706"/>
              <a:gd name="connsiteY101" fmla="*/ 873542 h 1027260"/>
              <a:gd name="connsiteX102" fmla="*/ 5172552 w 10753706"/>
              <a:gd name="connsiteY102" fmla="*/ 878801 h 1027260"/>
              <a:gd name="connsiteX103" fmla="*/ 5027993 w 10753706"/>
              <a:gd name="connsiteY103" fmla="*/ 889666 h 1027260"/>
              <a:gd name="connsiteX104" fmla="*/ 4939844 w 10753706"/>
              <a:gd name="connsiteY104" fmla="*/ 934802 h 1027260"/>
              <a:gd name="connsiteX105" fmla="*/ 4792576 w 10753706"/>
              <a:gd name="connsiteY105" fmla="*/ 934820 h 1027260"/>
              <a:gd name="connsiteX106" fmla="*/ 4602423 w 10753706"/>
              <a:gd name="connsiteY106" fmla="*/ 958063 h 1027260"/>
              <a:gd name="connsiteX107" fmla="*/ 4290656 w 10753706"/>
              <a:gd name="connsiteY107" fmla="*/ 969152 h 1027260"/>
              <a:gd name="connsiteX108" fmla="*/ 3952334 w 10753706"/>
              <a:gd name="connsiteY108" fmla="*/ 954043 h 1027260"/>
              <a:gd name="connsiteX109" fmla="*/ 3858560 w 10753706"/>
              <a:gd name="connsiteY109" fmla="*/ 948781 h 1027260"/>
              <a:gd name="connsiteX110" fmla="*/ 3846597 w 10753706"/>
              <a:gd name="connsiteY110" fmla="*/ 948382 h 1027260"/>
              <a:gd name="connsiteX111" fmla="*/ 3736044 w 10753706"/>
              <a:gd name="connsiteY111" fmla="*/ 947759 h 1027260"/>
              <a:gd name="connsiteX112" fmla="*/ 3713136 w 10753706"/>
              <a:gd name="connsiteY112" fmla="*/ 946963 h 1027260"/>
              <a:gd name="connsiteX113" fmla="*/ 3695939 w 10753706"/>
              <a:gd name="connsiteY113" fmla="*/ 943639 h 1027260"/>
              <a:gd name="connsiteX114" fmla="*/ 3694125 w 10753706"/>
              <a:gd name="connsiteY114" fmla="*/ 940567 h 1027260"/>
              <a:gd name="connsiteX115" fmla="*/ 3681925 w 10753706"/>
              <a:gd name="connsiteY115" fmla="*/ 939706 h 1027260"/>
              <a:gd name="connsiteX116" fmla="*/ 3679204 w 10753706"/>
              <a:gd name="connsiteY116" fmla="*/ 938926 h 1027260"/>
              <a:gd name="connsiteX117" fmla="*/ 3615656 w 10753706"/>
              <a:gd name="connsiteY117" fmla="*/ 940320 h 1027260"/>
              <a:gd name="connsiteX118" fmla="*/ 3567983 w 10753706"/>
              <a:gd name="connsiteY118" fmla="*/ 935596 h 1027260"/>
              <a:gd name="connsiteX119" fmla="*/ 3422423 w 10753706"/>
              <a:gd name="connsiteY119" fmla="*/ 932129 h 1027260"/>
              <a:gd name="connsiteX120" fmla="*/ 3310925 w 10753706"/>
              <a:gd name="connsiteY120" fmla="*/ 911072 h 1027260"/>
              <a:gd name="connsiteX121" fmla="*/ 3139421 w 10753706"/>
              <a:gd name="connsiteY121" fmla="*/ 934151 h 1027260"/>
              <a:gd name="connsiteX122" fmla="*/ 2996922 w 10753706"/>
              <a:gd name="connsiteY122" fmla="*/ 927537 h 1027260"/>
              <a:gd name="connsiteX123" fmla="*/ 2982785 w 10753706"/>
              <a:gd name="connsiteY123" fmla="*/ 931453 h 1027260"/>
              <a:gd name="connsiteX124" fmla="*/ 2967478 w 10753706"/>
              <a:gd name="connsiteY124" fmla="*/ 933397 h 1027260"/>
              <a:gd name="connsiteX125" fmla="*/ 2948552 w 10753706"/>
              <a:gd name="connsiteY125" fmla="*/ 932961 h 1027260"/>
              <a:gd name="connsiteX126" fmla="*/ 2944404 w 10753706"/>
              <a:gd name="connsiteY126" fmla="*/ 934452 h 1027260"/>
              <a:gd name="connsiteX127" fmla="*/ 2908608 w 10753706"/>
              <a:gd name="connsiteY127" fmla="*/ 937205 h 1027260"/>
              <a:gd name="connsiteX128" fmla="*/ 2904443 w 10753706"/>
              <a:gd name="connsiteY128" fmla="*/ 936455 h 1027260"/>
              <a:gd name="connsiteX129" fmla="*/ 2868935 w 10753706"/>
              <a:gd name="connsiteY129" fmla="*/ 938022 h 1027260"/>
              <a:gd name="connsiteX130" fmla="*/ 2868586 w 10753706"/>
              <a:gd name="connsiteY130" fmla="*/ 937487 h 1027260"/>
              <a:gd name="connsiteX131" fmla="*/ 2859191 w 10753706"/>
              <a:gd name="connsiteY131" fmla="*/ 935503 h 1027260"/>
              <a:gd name="connsiteX132" fmla="*/ 2840915 w 10753706"/>
              <a:gd name="connsiteY132" fmla="*/ 932977 h 1027260"/>
              <a:gd name="connsiteX133" fmla="*/ 2763509 w 10753706"/>
              <a:gd name="connsiteY133" fmla="*/ 921850 h 1027260"/>
              <a:gd name="connsiteX134" fmla="*/ 2756121 w 10753706"/>
              <a:gd name="connsiteY134" fmla="*/ 921864 h 1027260"/>
              <a:gd name="connsiteX135" fmla="*/ 2755998 w 10753706"/>
              <a:gd name="connsiteY135" fmla="*/ 921739 h 1027260"/>
              <a:gd name="connsiteX136" fmla="*/ 2748255 w 10753706"/>
              <a:gd name="connsiteY136" fmla="*/ 921505 h 1027260"/>
              <a:gd name="connsiteX137" fmla="*/ 2694601 w 10753706"/>
              <a:gd name="connsiteY137" fmla="*/ 915575 h 1027260"/>
              <a:gd name="connsiteX138" fmla="*/ 2635357 w 10753706"/>
              <a:gd name="connsiteY138" fmla="*/ 910976 h 1027260"/>
              <a:gd name="connsiteX139" fmla="*/ 2601047 w 10753706"/>
              <a:gd name="connsiteY139" fmla="*/ 910263 h 1027260"/>
              <a:gd name="connsiteX140" fmla="*/ 2507482 w 10753706"/>
              <a:gd name="connsiteY140" fmla="*/ 906211 h 1027260"/>
              <a:gd name="connsiteX141" fmla="*/ 2413884 w 10753706"/>
              <a:gd name="connsiteY141" fmla="*/ 900545 h 1027260"/>
              <a:gd name="connsiteX142" fmla="*/ 2368912 w 10753706"/>
              <a:gd name="connsiteY142" fmla="*/ 888755 h 1027260"/>
              <a:gd name="connsiteX143" fmla="*/ 2349490 w 10753706"/>
              <a:gd name="connsiteY143" fmla="*/ 889719 h 1027260"/>
              <a:gd name="connsiteX144" fmla="*/ 2344290 w 10753706"/>
              <a:gd name="connsiteY144" fmla="*/ 890584 h 1027260"/>
              <a:gd name="connsiteX145" fmla="*/ 2336488 w 10753706"/>
              <a:gd name="connsiteY145" fmla="*/ 891058 h 1027260"/>
              <a:gd name="connsiteX146" fmla="*/ 2329015 w 10753706"/>
              <a:gd name="connsiteY146" fmla="*/ 891627 h 1027260"/>
              <a:gd name="connsiteX147" fmla="*/ 2293898 w 10753706"/>
              <a:gd name="connsiteY147" fmla="*/ 896431 h 1027260"/>
              <a:gd name="connsiteX148" fmla="*/ 2243927 w 10753706"/>
              <a:gd name="connsiteY148" fmla="*/ 888076 h 1027260"/>
              <a:gd name="connsiteX149" fmla="*/ 2223920 w 10753706"/>
              <a:gd name="connsiteY149" fmla="*/ 887331 h 1027260"/>
              <a:gd name="connsiteX150" fmla="*/ 2213081 w 10753706"/>
              <a:gd name="connsiteY150" fmla="*/ 886302 h 1027260"/>
              <a:gd name="connsiteX151" fmla="*/ 2212307 w 10753706"/>
              <a:gd name="connsiteY151" fmla="*/ 885829 h 1027260"/>
              <a:gd name="connsiteX152" fmla="*/ 2152321 w 10753706"/>
              <a:gd name="connsiteY152" fmla="*/ 894418 h 1027260"/>
              <a:gd name="connsiteX153" fmla="*/ 2140985 w 10753706"/>
              <a:gd name="connsiteY153" fmla="*/ 895968 h 1027260"/>
              <a:gd name="connsiteX154" fmla="*/ 2121210 w 10753706"/>
              <a:gd name="connsiteY154" fmla="*/ 899354 h 1027260"/>
              <a:gd name="connsiteX155" fmla="*/ 2119146 w 10753706"/>
              <a:gd name="connsiteY155" fmla="*/ 899033 h 1027260"/>
              <a:gd name="connsiteX156" fmla="*/ 2105666 w 10753706"/>
              <a:gd name="connsiteY156" fmla="*/ 902240 h 1027260"/>
              <a:gd name="connsiteX157" fmla="*/ 2094924 w 10753706"/>
              <a:gd name="connsiteY157" fmla="*/ 907203 h 1027260"/>
              <a:gd name="connsiteX158" fmla="*/ 1949478 w 10753706"/>
              <a:gd name="connsiteY158" fmla="*/ 913748 h 1027260"/>
              <a:gd name="connsiteX159" fmla="*/ 1749684 w 10753706"/>
              <a:gd name="connsiteY159" fmla="*/ 942223 h 1027260"/>
              <a:gd name="connsiteX160" fmla="*/ 1585576 w 10753706"/>
              <a:gd name="connsiteY160" fmla="*/ 954170 h 1027260"/>
              <a:gd name="connsiteX161" fmla="*/ 1476250 w 10753706"/>
              <a:gd name="connsiteY161" fmla="*/ 950653 h 1027260"/>
              <a:gd name="connsiteX162" fmla="*/ 1433927 w 10753706"/>
              <a:gd name="connsiteY162" fmla="*/ 959926 h 1027260"/>
              <a:gd name="connsiteX163" fmla="*/ 1414893 w 10753706"/>
              <a:gd name="connsiteY163" fmla="*/ 957671 h 1027260"/>
              <a:gd name="connsiteX164" fmla="*/ 1411585 w 10753706"/>
              <a:gd name="connsiteY164" fmla="*/ 957179 h 1027260"/>
              <a:gd name="connsiteX165" fmla="*/ 1398896 w 10753706"/>
              <a:gd name="connsiteY165" fmla="*/ 957460 h 1027260"/>
              <a:gd name="connsiteX166" fmla="*/ 1394632 w 10753706"/>
              <a:gd name="connsiteY166" fmla="*/ 954725 h 1027260"/>
              <a:gd name="connsiteX167" fmla="*/ 1375043 w 10753706"/>
              <a:gd name="connsiteY167" fmla="*/ 953132 h 1027260"/>
              <a:gd name="connsiteX168" fmla="*/ 1351876 w 10753706"/>
              <a:gd name="connsiteY168" fmla="*/ 954436 h 1027260"/>
              <a:gd name="connsiteX169" fmla="*/ 1242676 w 10753706"/>
              <a:gd name="connsiteY169" fmla="*/ 963767 h 1027260"/>
              <a:gd name="connsiteX170" fmla="*/ 1205993 w 10753706"/>
              <a:gd name="connsiteY170" fmla="*/ 974080 h 1027260"/>
              <a:gd name="connsiteX171" fmla="*/ 1052221 w 10753706"/>
              <a:gd name="connsiteY171" fmla="*/ 963954 h 1027260"/>
              <a:gd name="connsiteX172" fmla="*/ 968270 w 10753706"/>
              <a:gd name="connsiteY172" fmla="*/ 964761 h 1027260"/>
              <a:gd name="connsiteX173" fmla="*/ 874493 w 10753706"/>
              <a:gd name="connsiteY173" fmla="*/ 998122 h 1027260"/>
              <a:gd name="connsiteX174" fmla="*/ 814411 w 10753706"/>
              <a:gd name="connsiteY174" fmla="*/ 1007391 h 1027260"/>
              <a:gd name="connsiteX175" fmla="*/ 688604 w 10753706"/>
              <a:gd name="connsiteY175" fmla="*/ 1015631 h 1027260"/>
              <a:gd name="connsiteX176" fmla="*/ 618171 w 10753706"/>
              <a:gd name="connsiteY176" fmla="*/ 1027260 h 1027260"/>
              <a:gd name="connsiteX177" fmla="*/ 570379 w 10753706"/>
              <a:gd name="connsiteY177" fmla="*/ 1023487 h 1027260"/>
              <a:gd name="connsiteX178" fmla="*/ 482519 w 10753706"/>
              <a:gd name="connsiteY178" fmla="*/ 1002108 h 1027260"/>
              <a:gd name="connsiteX179" fmla="*/ 475319 w 10753706"/>
              <a:gd name="connsiteY179" fmla="*/ 1009922 h 1027260"/>
              <a:gd name="connsiteX180" fmla="*/ 431104 w 10753706"/>
              <a:gd name="connsiteY180" fmla="*/ 1009317 h 1027260"/>
              <a:gd name="connsiteX181" fmla="*/ 363782 w 10753706"/>
              <a:gd name="connsiteY181" fmla="*/ 1007585 h 1027260"/>
              <a:gd name="connsiteX182" fmla="*/ 325533 w 10753706"/>
              <a:gd name="connsiteY182" fmla="*/ 1008502 h 1027260"/>
              <a:gd name="connsiteX183" fmla="*/ 220429 w 10753706"/>
              <a:gd name="connsiteY183" fmla="*/ 1008927 h 1027260"/>
              <a:gd name="connsiteX184" fmla="*/ 114676 w 10753706"/>
              <a:gd name="connsiteY184" fmla="*/ 1007765 h 1027260"/>
              <a:gd name="connsiteX185" fmla="*/ 13470 w 10753706"/>
              <a:gd name="connsiteY185" fmla="*/ 998544 h 1027260"/>
              <a:gd name="connsiteX186" fmla="*/ 0 w 10753706"/>
              <a:gd name="connsiteY186" fmla="*/ 997355 h 1027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</a:cxnLst>
            <a:rect l="l" t="t" r="r" b="b"/>
            <a:pathLst>
              <a:path w="10753706" h="1027260">
                <a:moveTo>
                  <a:pt x="0" y="0"/>
                </a:moveTo>
                <a:lnTo>
                  <a:pt x="10753706" y="0"/>
                </a:lnTo>
                <a:lnTo>
                  <a:pt x="10748809" y="2522"/>
                </a:lnTo>
                <a:cubicBezTo>
                  <a:pt x="10744031" y="4644"/>
                  <a:pt x="10737551" y="7204"/>
                  <a:pt x="10725330" y="11977"/>
                </a:cubicBezTo>
                <a:cubicBezTo>
                  <a:pt x="10700888" y="21523"/>
                  <a:pt x="10652058" y="39304"/>
                  <a:pt x="10615423" y="52967"/>
                </a:cubicBezTo>
                <a:cubicBezTo>
                  <a:pt x="10598524" y="49017"/>
                  <a:pt x="10550674" y="61360"/>
                  <a:pt x="10533936" y="53095"/>
                </a:cubicBezTo>
                <a:cubicBezTo>
                  <a:pt x="10519435" y="55674"/>
                  <a:pt x="10480156" y="49393"/>
                  <a:pt x="10466876" y="45180"/>
                </a:cubicBezTo>
                <a:cubicBezTo>
                  <a:pt x="10443145" y="68059"/>
                  <a:pt x="10382269" y="71294"/>
                  <a:pt x="10355090" y="89741"/>
                </a:cubicBezTo>
                <a:cubicBezTo>
                  <a:pt x="10286222" y="95376"/>
                  <a:pt x="10146285" y="63529"/>
                  <a:pt x="10087145" y="66115"/>
                </a:cubicBezTo>
                <a:cubicBezTo>
                  <a:pt x="10067575" y="79584"/>
                  <a:pt x="10043111" y="68921"/>
                  <a:pt x="10015902" y="76178"/>
                </a:cubicBezTo>
                <a:cubicBezTo>
                  <a:pt x="9952302" y="84628"/>
                  <a:pt x="9893286" y="103337"/>
                  <a:pt x="9806005" y="102435"/>
                </a:cubicBezTo>
                <a:cubicBezTo>
                  <a:pt x="9782247" y="141133"/>
                  <a:pt x="9674787" y="151643"/>
                  <a:pt x="9602583" y="179170"/>
                </a:cubicBezTo>
                <a:cubicBezTo>
                  <a:pt x="9557658" y="187584"/>
                  <a:pt x="9478290" y="154235"/>
                  <a:pt x="9469719" y="174721"/>
                </a:cubicBezTo>
                <a:cubicBezTo>
                  <a:pt x="9443779" y="165070"/>
                  <a:pt x="9431317" y="185692"/>
                  <a:pt x="9408692" y="189513"/>
                </a:cubicBezTo>
                <a:cubicBezTo>
                  <a:pt x="9387154" y="183843"/>
                  <a:pt x="9380475" y="191089"/>
                  <a:pt x="9364151" y="194072"/>
                </a:cubicBezTo>
                <a:cubicBezTo>
                  <a:pt x="9354686" y="190222"/>
                  <a:pt x="9340485" y="191782"/>
                  <a:pt x="9337751" y="197579"/>
                </a:cubicBezTo>
                <a:cubicBezTo>
                  <a:pt x="9349566" y="209270"/>
                  <a:pt x="9297468" y="207714"/>
                  <a:pt x="9297166" y="216558"/>
                </a:cubicBezTo>
                <a:cubicBezTo>
                  <a:pt x="9269057" y="220999"/>
                  <a:pt x="9139630" y="221783"/>
                  <a:pt x="9123859" y="237356"/>
                </a:cubicBezTo>
                <a:cubicBezTo>
                  <a:pt x="9068176" y="249209"/>
                  <a:pt x="8975349" y="235349"/>
                  <a:pt x="8950741" y="238020"/>
                </a:cubicBezTo>
                <a:cubicBezTo>
                  <a:pt x="8916265" y="215428"/>
                  <a:pt x="8822808" y="292026"/>
                  <a:pt x="8718236" y="303148"/>
                </a:cubicBezTo>
                <a:cubicBezTo>
                  <a:pt x="8703111" y="302060"/>
                  <a:pt x="8695551" y="302792"/>
                  <a:pt x="8694011" y="308812"/>
                </a:cubicBezTo>
                <a:cubicBezTo>
                  <a:pt x="8661810" y="312764"/>
                  <a:pt x="8637956" y="329628"/>
                  <a:pt x="8611976" y="324819"/>
                </a:cubicBezTo>
                <a:cubicBezTo>
                  <a:pt x="8621849" y="336388"/>
                  <a:pt x="8562809" y="325917"/>
                  <a:pt x="8562074" y="337971"/>
                </a:cubicBezTo>
                <a:cubicBezTo>
                  <a:pt x="8543699" y="343978"/>
                  <a:pt x="8511321" y="356396"/>
                  <a:pt x="8501724" y="360865"/>
                </a:cubicBezTo>
                <a:lnTo>
                  <a:pt x="8504489" y="364790"/>
                </a:lnTo>
                <a:lnTo>
                  <a:pt x="8492774" y="366181"/>
                </a:lnTo>
                <a:lnTo>
                  <a:pt x="8466405" y="368724"/>
                </a:lnTo>
                <a:cubicBezTo>
                  <a:pt x="8455454" y="372229"/>
                  <a:pt x="8440175" y="385805"/>
                  <a:pt x="8427069" y="387211"/>
                </a:cubicBezTo>
                <a:cubicBezTo>
                  <a:pt x="8400442" y="392215"/>
                  <a:pt x="8397079" y="382989"/>
                  <a:pt x="8387766" y="377161"/>
                </a:cubicBezTo>
                <a:cubicBezTo>
                  <a:pt x="8369233" y="378548"/>
                  <a:pt x="8334756" y="390869"/>
                  <a:pt x="8315874" y="395527"/>
                </a:cubicBezTo>
                <a:cubicBezTo>
                  <a:pt x="8306664" y="400500"/>
                  <a:pt x="8272845" y="393679"/>
                  <a:pt x="8274474" y="405112"/>
                </a:cubicBezTo>
                <a:cubicBezTo>
                  <a:pt x="8255483" y="406194"/>
                  <a:pt x="8244963" y="408376"/>
                  <a:pt x="8234664" y="410219"/>
                </a:cubicBezTo>
                <a:lnTo>
                  <a:pt x="8211268" y="416791"/>
                </a:lnTo>
                <a:cubicBezTo>
                  <a:pt x="8204720" y="419941"/>
                  <a:pt x="8197411" y="422004"/>
                  <a:pt x="8188615" y="421755"/>
                </a:cubicBezTo>
                <a:lnTo>
                  <a:pt x="8179981" y="420402"/>
                </a:lnTo>
                <a:lnTo>
                  <a:pt x="8179307" y="422516"/>
                </a:lnTo>
                <a:cubicBezTo>
                  <a:pt x="8179027" y="425797"/>
                  <a:pt x="8175790" y="448341"/>
                  <a:pt x="8147929" y="450302"/>
                </a:cubicBezTo>
                <a:cubicBezTo>
                  <a:pt x="8130300" y="457967"/>
                  <a:pt x="8114933" y="461015"/>
                  <a:pt x="8089136" y="465283"/>
                </a:cubicBezTo>
                <a:cubicBezTo>
                  <a:pt x="8072810" y="465920"/>
                  <a:pt x="8069376" y="451569"/>
                  <a:pt x="8049973" y="454121"/>
                </a:cubicBezTo>
                <a:cubicBezTo>
                  <a:pt x="7974508" y="471465"/>
                  <a:pt x="8006050" y="447139"/>
                  <a:pt x="7965913" y="464415"/>
                </a:cubicBezTo>
                <a:cubicBezTo>
                  <a:pt x="7958234" y="466025"/>
                  <a:pt x="7951405" y="465800"/>
                  <a:pt x="7945093" y="464798"/>
                </a:cubicBezTo>
                <a:lnTo>
                  <a:pt x="7935335" y="462442"/>
                </a:lnTo>
                <a:lnTo>
                  <a:pt x="7904779" y="471429"/>
                </a:lnTo>
                <a:cubicBezTo>
                  <a:pt x="7889387" y="474999"/>
                  <a:pt x="7872867" y="477951"/>
                  <a:pt x="7855604" y="480199"/>
                </a:cubicBezTo>
                <a:cubicBezTo>
                  <a:pt x="7850005" y="476378"/>
                  <a:pt x="7838628" y="483595"/>
                  <a:pt x="7832630" y="485371"/>
                </a:cubicBezTo>
                <a:cubicBezTo>
                  <a:pt x="7831473" y="482645"/>
                  <a:pt x="7816623" y="482661"/>
                  <a:pt x="7812438" y="485391"/>
                </a:cubicBezTo>
                <a:cubicBezTo>
                  <a:pt x="7709470" y="505049"/>
                  <a:pt x="7759426" y="473956"/>
                  <a:pt x="7701399" y="495197"/>
                </a:cubicBezTo>
                <a:cubicBezTo>
                  <a:pt x="7690986" y="496989"/>
                  <a:pt x="7682397" y="496365"/>
                  <a:pt x="7674778" y="494723"/>
                </a:cubicBezTo>
                <a:lnTo>
                  <a:pt x="7660445" y="490194"/>
                </a:lnTo>
                <a:lnTo>
                  <a:pt x="7651781" y="493084"/>
                </a:lnTo>
                <a:cubicBezTo>
                  <a:pt x="7616113" y="496548"/>
                  <a:pt x="7603273" y="491735"/>
                  <a:pt x="7584807" y="499490"/>
                </a:cubicBezTo>
                <a:cubicBezTo>
                  <a:pt x="7549256" y="490212"/>
                  <a:pt x="7563949" y="500167"/>
                  <a:pt x="7541324" y="504184"/>
                </a:cubicBezTo>
                <a:cubicBezTo>
                  <a:pt x="7523851" y="508307"/>
                  <a:pt x="7559546" y="509825"/>
                  <a:pt x="7541756" y="512184"/>
                </a:cubicBezTo>
                <a:cubicBezTo>
                  <a:pt x="7520963" y="510864"/>
                  <a:pt x="7525755" y="520497"/>
                  <a:pt x="7503906" y="518551"/>
                </a:cubicBezTo>
                <a:cubicBezTo>
                  <a:pt x="7505924" y="510774"/>
                  <a:pt x="7464361" y="523683"/>
                  <a:pt x="7460411" y="517415"/>
                </a:cubicBezTo>
                <a:lnTo>
                  <a:pt x="7460116" y="517548"/>
                </a:lnTo>
                <a:cubicBezTo>
                  <a:pt x="7447785" y="530928"/>
                  <a:pt x="7310141" y="550568"/>
                  <a:pt x="7297810" y="563947"/>
                </a:cubicBezTo>
                <a:cubicBezTo>
                  <a:pt x="7221791" y="605698"/>
                  <a:pt x="7039072" y="646008"/>
                  <a:pt x="6946388" y="665244"/>
                </a:cubicBezTo>
                <a:cubicBezTo>
                  <a:pt x="6853704" y="684480"/>
                  <a:pt x="6804875" y="677485"/>
                  <a:pt x="6741704" y="679365"/>
                </a:cubicBezTo>
                <a:lnTo>
                  <a:pt x="6624680" y="677674"/>
                </a:lnTo>
                <a:lnTo>
                  <a:pt x="6605700" y="683566"/>
                </a:lnTo>
                <a:cubicBezTo>
                  <a:pt x="6603309" y="685184"/>
                  <a:pt x="6599550" y="685647"/>
                  <a:pt x="6576922" y="683030"/>
                </a:cubicBezTo>
                <a:cubicBezTo>
                  <a:pt x="6527275" y="698355"/>
                  <a:pt x="6440981" y="702347"/>
                  <a:pt x="6405123" y="721946"/>
                </a:cubicBezTo>
                <a:cubicBezTo>
                  <a:pt x="6407963" y="715467"/>
                  <a:pt x="6383450" y="712913"/>
                  <a:pt x="6368938" y="717341"/>
                </a:cubicBezTo>
                <a:cubicBezTo>
                  <a:pt x="6377914" y="692119"/>
                  <a:pt x="6315316" y="744281"/>
                  <a:pt x="6295102" y="729508"/>
                </a:cubicBezTo>
                <a:cubicBezTo>
                  <a:pt x="6300358" y="744473"/>
                  <a:pt x="6240070" y="776254"/>
                  <a:pt x="6202084" y="767091"/>
                </a:cubicBezTo>
                <a:cubicBezTo>
                  <a:pt x="6152826" y="774744"/>
                  <a:pt x="6122010" y="790367"/>
                  <a:pt x="6067157" y="790339"/>
                </a:cubicBezTo>
                <a:cubicBezTo>
                  <a:pt x="6066310" y="792484"/>
                  <a:pt x="6064283" y="794403"/>
                  <a:pt x="6061443" y="796151"/>
                </a:cubicBezTo>
                <a:lnTo>
                  <a:pt x="6051406" y="800684"/>
                </a:lnTo>
                <a:lnTo>
                  <a:pt x="6049097" y="800636"/>
                </a:lnTo>
                <a:cubicBezTo>
                  <a:pt x="6040408" y="801393"/>
                  <a:pt x="6036299" y="802645"/>
                  <a:pt x="6034222" y="804110"/>
                </a:cubicBezTo>
                <a:lnTo>
                  <a:pt x="6033121" y="806078"/>
                </a:lnTo>
                <a:lnTo>
                  <a:pt x="6023593" y="808842"/>
                </a:lnTo>
                <a:lnTo>
                  <a:pt x="6006639" y="815304"/>
                </a:lnTo>
                <a:lnTo>
                  <a:pt x="6001762" y="815557"/>
                </a:lnTo>
                <a:lnTo>
                  <a:pt x="5973534" y="823815"/>
                </a:lnTo>
                <a:lnTo>
                  <a:pt x="5972336" y="823476"/>
                </a:lnTo>
                <a:cubicBezTo>
                  <a:pt x="5969004" y="822901"/>
                  <a:pt x="5965329" y="822833"/>
                  <a:pt x="5960841" y="823819"/>
                </a:cubicBezTo>
                <a:cubicBezTo>
                  <a:pt x="5955860" y="815655"/>
                  <a:pt x="5953515" y="821882"/>
                  <a:pt x="5940719" y="825514"/>
                </a:cubicBezTo>
                <a:cubicBezTo>
                  <a:pt x="5930130" y="813644"/>
                  <a:pt x="5900943" y="827979"/>
                  <a:pt x="5884298" y="823806"/>
                </a:cubicBezTo>
                <a:cubicBezTo>
                  <a:pt x="5875133" y="826741"/>
                  <a:pt x="5865250" y="829630"/>
                  <a:pt x="5854779" y="832365"/>
                </a:cubicBezTo>
                <a:lnTo>
                  <a:pt x="5848382" y="833844"/>
                </a:lnTo>
                <a:lnTo>
                  <a:pt x="5848066" y="833772"/>
                </a:lnTo>
                <a:cubicBezTo>
                  <a:pt x="5846273" y="833879"/>
                  <a:pt x="5844018" y="834284"/>
                  <a:pt x="5840944" y="835132"/>
                </a:cubicBezTo>
                <a:lnTo>
                  <a:pt x="5836719" y="836539"/>
                </a:lnTo>
                <a:lnTo>
                  <a:pt x="5824311" y="839408"/>
                </a:lnTo>
                <a:lnTo>
                  <a:pt x="5818788" y="839727"/>
                </a:lnTo>
                <a:cubicBezTo>
                  <a:pt x="5797008" y="838594"/>
                  <a:pt x="5786883" y="822081"/>
                  <a:pt x="5763953" y="834282"/>
                </a:cubicBezTo>
                <a:cubicBezTo>
                  <a:pt x="5726813" y="837521"/>
                  <a:pt x="5699446" y="830949"/>
                  <a:pt x="5667748" y="840211"/>
                </a:cubicBezTo>
                <a:cubicBezTo>
                  <a:pt x="5632959" y="843205"/>
                  <a:pt x="5601436" y="842280"/>
                  <a:pt x="5573108" y="847611"/>
                </a:cubicBezTo>
                <a:cubicBezTo>
                  <a:pt x="5560030" y="845832"/>
                  <a:pt x="5549547" y="851598"/>
                  <a:pt x="5539137" y="851033"/>
                </a:cubicBezTo>
                <a:cubicBezTo>
                  <a:pt x="5528728" y="850467"/>
                  <a:pt x="5529256" y="837509"/>
                  <a:pt x="5510651" y="844215"/>
                </a:cubicBezTo>
                <a:cubicBezTo>
                  <a:pt x="5494241" y="833607"/>
                  <a:pt x="5466101" y="839171"/>
                  <a:pt x="5457331" y="839159"/>
                </a:cubicBezTo>
                <a:lnTo>
                  <a:pt x="5410613" y="834358"/>
                </a:lnTo>
                <a:lnTo>
                  <a:pt x="5370040" y="862127"/>
                </a:lnTo>
                <a:cubicBezTo>
                  <a:pt x="5357863" y="856469"/>
                  <a:pt x="5319115" y="868069"/>
                  <a:pt x="5318778" y="855310"/>
                </a:cubicBezTo>
                <a:cubicBezTo>
                  <a:pt x="5303920" y="857760"/>
                  <a:pt x="5296727" y="863736"/>
                  <a:pt x="5298645" y="855171"/>
                </a:cubicBezTo>
                <a:cubicBezTo>
                  <a:pt x="5287819" y="855897"/>
                  <a:pt x="5267444" y="857825"/>
                  <a:pt x="5253828" y="859670"/>
                </a:cubicBezTo>
                <a:lnTo>
                  <a:pt x="5216955" y="866245"/>
                </a:lnTo>
                <a:lnTo>
                  <a:pt x="5214344" y="868102"/>
                </a:lnTo>
                <a:cubicBezTo>
                  <a:pt x="5210778" y="868719"/>
                  <a:pt x="5200859" y="869042"/>
                  <a:pt x="5195561" y="869949"/>
                </a:cubicBezTo>
                <a:lnTo>
                  <a:pt x="5182555" y="873542"/>
                </a:lnTo>
                <a:cubicBezTo>
                  <a:pt x="5178496" y="875023"/>
                  <a:pt x="5175066" y="876746"/>
                  <a:pt x="5172552" y="878801"/>
                </a:cubicBezTo>
                <a:cubicBezTo>
                  <a:pt x="5121406" y="873797"/>
                  <a:pt x="5080096" y="886529"/>
                  <a:pt x="5027993" y="889666"/>
                </a:cubicBezTo>
                <a:cubicBezTo>
                  <a:pt x="4999924" y="877115"/>
                  <a:pt x="4946973" y="919452"/>
                  <a:pt x="4939844" y="934802"/>
                </a:cubicBezTo>
                <a:cubicBezTo>
                  <a:pt x="4895154" y="940701"/>
                  <a:pt x="4844006" y="928240"/>
                  <a:pt x="4792576" y="934820"/>
                </a:cubicBezTo>
                <a:lnTo>
                  <a:pt x="4602423" y="958063"/>
                </a:lnTo>
                <a:cubicBezTo>
                  <a:pt x="4488530" y="967131"/>
                  <a:pt x="4399004" y="969822"/>
                  <a:pt x="4290656" y="969152"/>
                </a:cubicBezTo>
                <a:cubicBezTo>
                  <a:pt x="4182308" y="968482"/>
                  <a:pt x="4046938" y="971167"/>
                  <a:pt x="3952334" y="954043"/>
                </a:cubicBezTo>
                <a:lnTo>
                  <a:pt x="3858560" y="948781"/>
                </a:lnTo>
                <a:lnTo>
                  <a:pt x="3846597" y="948382"/>
                </a:lnTo>
                <a:cubicBezTo>
                  <a:pt x="3807516" y="956616"/>
                  <a:pt x="3767475" y="941640"/>
                  <a:pt x="3736044" y="947759"/>
                </a:cubicBezTo>
                <a:cubicBezTo>
                  <a:pt x="3727323" y="948128"/>
                  <a:pt x="3719828" y="947771"/>
                  <a:pt x="3713136" y="946963"/>
                </a:cubicBezTo>
                <a:lnTo>
                  <a:pt x="3695939" y="943639"/>
                </a:lnTo>
                <a:lnTo>
                  <a:pt x="3694125" y="940567"/>
                </a:lnTo>
                <a:lnTo>
                  <a:pt x="3681925" y="939706"/>
                </a:lnTo>
                <a:lnTo>
                  <a:pt x="3679204" y="938926"/>
                </a:lnTo>
                <a:cubicBezTo>
                  <a:pt x="3668160" y="939028"/>
                  <a:pt x="3634193" y="940875"/>
                  <a:pt x="3615656" y="940320"/>
                </a:cubicBezTo>
                <a:cubicBezTo>
                  <a:pt x="3582626" y="936974"/>
                  <a:pt x="3593904" y="949140"/>
                  <a:pt x="3567983" y="935596"/>
                </a:cubicBezTo>
                <a:cubicBezTo>
                  <a:pt x="3504185" y="939048"/>
                  <a:pt x="3482818" y="922224"/>
                  <a:pt x="3422423" y="932129"/>
                </a:cubicBezTo>
                <a:cubicBezTo>
                  <a:pt x="3369166" y="933413"/>
                  <a:pt x="3329486" y="910108"/>
                  <a:pt x="3310925" y="911072"/>
                </a:cubicBezTo>
                <a:cubicBezTo>
                  <a:pt x="3261363" y="909787"/>
                  <a:pt x="3198415" y="933574"/>
                  <a:pt x="3139421" y="934151"/>
                </a:cubicBezTo>
                <a:cubicBezTo>
                  <a:pt x="3088799" y="931012"/>
                  <a:pt x="3038941" y="938464"/>
                  <a:pt x="2996922" y="927537"/>
                </a:cubicBezTo>
                <a:cubicBezTo>
                  <a:pt x="2992673" y="929234"/>
                  <a:pt x="2987900" y="930498"/>
                  <a:pt x="2982785" y="931453"/>
                </a:cubicBezTo>
                <a:lnTo>
                  <a:pt x="2967478" y="933397"/>
                </a:lnTo>
                <a:lnTo>
                  <a:pt x="2948552" y="932961"/>
                </a:lnTo>
                <a:lnTo>
                  <a:pt x="2944404" y="934452"/>
                </a:lnTo>
                <a:lnTo>
                  <a:pt x="2908608" y="937205"/>
                </a:lnTo>
                <a:lnTo>
                  <a:pt x="2904443" y="936455"/>
                </a:lnTo>
                <a:lnTo>
                  <a:pt x="2868935" y="938022"/>
                </a:lnTo>
                <a:lnTo>
                  <a:pt x="2868586" y="937487"/>
                </a:lnTo>
                <a:cubicBezTo>
                  <a:pt x="2866994" y="936327"/>
                  <a:pt x="2864292" y="935538"/>
                  <a:pt x="2859191" y="935503"/>
                </a:cubicBezTo>
                <a:cubicBezTo>
                  <a:pt x="2869075" y="927418"/>
                  <a:pt x="2856828" y="932364"/>
                  <a:pt x="2840915" y="932977"/>
                </a:cubicBezTo>
                <a:lnTo>
                  <a:pt x="2763509" y="921850"/>
                </a:lnTo>
                <a:lnTo>
                  <a:pt x="2756121" y="921864"/>
                </a:lnTo>
                <a:cubicBezTo>
                  <a:pt x="2756081" y="921822"/>
                  <a:pt x="2756039" y="921781"/>
                  <a:pt x="2755998" y="921739"/>
                </a:cubicBezTo>
                <a:cubicBezTo>
                  <a:pt x="2754445" y="921476"/>
                  <a:pt x="2752036" y="921380"/>
                  <a:pt x="2748255" y="921505"/>
                </a:cubicBezTo>
                <a:lnTo>
                  <a:pt x="2694601" y="915575"/>
                </a:lnTo>
                <a:cubicBezTo>
                  <a:pt x="2671223" y="919874"/>
                  <a:pt x="2666972" y="913376"/>
                  <a:pt x="2635357" y="910976"/>
                </a:cubicBezTo>
                <a:cubicBezTo>
                  <a:pt x="2621906" y="915051"/>
                  <a:pt x="2611315" y="913542"/>
                  <a:pt x="2601047" y="910263"/>
                </a:cubicBezTo>
                <a:cubicBezTo>
                  <a:pt x="2570084" y="912074"/>
                  <a:pt x="2542135" y="907435"/>
                  <a:pt x="2507482" y="906211"/>
                </a:cubicBezTo>
                <a:cubicBezTo>
                  <a:pt x="2469706" y="911437"/>
                  <a:pt x="2450920" y="901812"/>
                  <a:pt x="2413884" y="900545"/>
                </a:cubicBezTo>
                <a:cubicBezTo>
                  <a:pt x="2381338" y="909664"/>
                  <a:pt x="2387753" y="892438"/>
                  <a:pt x="2368912" y="888755"/>
                </a:cubicBezTo>
                <a:lnTo>
                  <a:pt x="2349490" y="889719"/>
                </a:lnTo>
                <a:lnTo>
                  <a:pt x="2344290" y="890584"/>
                </a:lnTo>
                <a:cubicBezTo>
                  <a:pt x="2340673" y="891041"/>
                  <a:pt x="2338228" y="891167"/>
                  <a:pt x="2336488" y="891058"/>
                </a:cubicBezTo>
                <a:lnTo>
                  <a:pt x="2329015" y="891627"/>
                </a:lnTo>
                <a:cubicBezTo>
                  <a:pt x="2316843" y="893039"/>
                  <a:pt x="2305064" y="894669"/>
                  <a:pt x="2293898" y="896431"/>
                </a:cubicBezTo>
                <a:cubicBezTo>
                  <a:pt x="2282637" y="890404"/>
                  <a:pt x="2242346" y="900851"/>
                  <a:pt x="2243927" y="888076"/>
                </a:cubicBezTo>
                <a:cubicBezTo>
                  <a:pt x="2228778" y="890081"/>
                  <a:pt x="2220725" y="895845"/>
                  <a:pt x="2223920" y="887331"/>
                </a:cubicBezTo>
                <a:cubicBezTo>
                  <a:pt x="2218877" y="887756"/>
                  <a:pt x="2215583" y="887254"/>
                  <a:pt x="2213081" y="886302"/>
                </a:cubicBezTo>
                <a:lnTo>
                  <a:pt x="2212307" y="885829"/>
                </a:lnTo>
                <a:lnTo>
                  <a:pt x="2152321" y="894418"/>
                </a:lnTo>
                <a:lnTo>
                  <a:pt x="2140985" y="895968"/>
                </a:lnTo>
                <a:lnTo>
                  <a:pt x="2121210" y="899354"/>
                </a:lnTo>
                <a:lnTo>
                  <a:pt x="2119146" y="899033"/>
                </a:lnTo>
                <a:lnTo>
                  <a:pt x="2105666" y="902240"/>
                </a:lnTo>
                <a:cubicBezTo>
                  <a:pt x="2101407" y="903601"/>
                  <a:pt x="2097735" y="905221"/>
                  <a:pt x="2094924" y="907203"/>
                </a:cubicBezTo>
                <a:cubicBezTo>
                  <a:pt x="2044793" y="900664"/>
                  <a:pt x="2001785" y="912168"/>
                  <a:pt x="1949478" y="913748"/>
                </a:cubicBezTo>
                <a:cubicBezTo>
                  <a:pt x="1891937" y="919585"/>
                  <a:pt x="1810334" y="935486"/>
                  <a:pt x="1749684" y="942223"/>
                </a:cubicBezTo>
                <a:lnTo>
                  <a:pt x="1585576" y="954170"/>
                </a:lnTo>
                <a:cubicBezTo>
                  <a:pt x="1549165" y="943719"/>
                  <a:pt x="1511425" y="950847"/>
                  <a:pt x="1476250" y="950653"/>
                </a:cubicBezTo>
                <a:cubicBezTo>
                  <a:pt x="1488515" y="961596"/>
                  <a:pt x="1432660" y="946795"/>
                  <a:pt x="1433927" y="959926"/>
                </a:cubicBezTo>
                <a:cubicBezTo>
                  <a:pt x="1427485" y="959475"/>
                  <a:pt x="1421205" y="958623"/>
                  <a:pt x="1414893" y="957671"/>
                </a:cubicBezTo>
                <a:lnTo>
                  <a:pt x="1411585" y="957179"/>
                </a:lnTo>
                <a:lnTo>
                  <a:pt x="1398896" y="957460"/>
                </a:lnTo>
                <a:lnTo>
                  <a:pt x="1394632" y="954725"/>
                </a:lnTo>
                <a:lnTo>
                  <a:pt x="1375043" y="953132"/>
                </a:lnTo>
                <a:cubicBezTo>
                  <a:pt x="1367813" y="952970"/>
                  <a:pt x="1360155" y="953305"/>
                  <a:pt x="1351876" y="954436"/>
                </a:cubicBezTo>
                <a:cubicBezTo>
                  <a:pt x="1325912" y="963028"/>
                  <a:pt x="1274459" y="952492"/>
                  <a:pt x="1242676" y="963767"/>
                </a:cubicBezTo>
                <a:cubicBezTo>
                  <a:pt x="1230276" y="966918"/>
                  <a:pt x="1216715" y="977098"/>
                  <a:pt x="1205993" y="974080"/>
                </a:cubicBezTo>
                <a:cubicBezTo>
                  <a:pt x="1174251" y="974112"/>
                  <a:pt x="1086982" y="964420"/>
                  <a:pt x="1052221" y="963954"/>
                </a:cubicBezTo>
                <a:cubicBezTo>
                  <a:pt x="1038515" y="970622"/>
                  <a:pt x="1009522" y="962342"/>
                  <a:pt x="968270" y="964761"/>
                </a:cubicBezTo>
                <a:cubicBezTo>
                  <a:pt x="943437" y="973698"/>
                  <a:pt x="900136" y="991017"/>
                  <a:pt x="874493" y="998122"/>
                </a:cubicBezTo>
                <a:cubicBezTo>
                  <a:pt x="848849" y="1005226"/>
                  <a:pt x="853424" y="1009427"/>
                  <a:pt x="814411" y="1007391"/>
                </a:cubicBezTo>
                <a:cubicBezTo>
                  <a:pt x="765926" y="1022821"/>
                  <a:pt x="732885" y="1009859"/>
                  <a:pt x="688604" y="1015631"/>
                </a:cubicBezTo>
                <a:cubicBezTo>
                  <a:pt x="638045" y="1020877"/>
                  <a:pt x="677999" y="1011556"/>
                  <a:pt x="618171" y="1027260"/>
                </a:cubicBezTo>
                <a:cubicBezTo>
                  <a:pt x="609680" y="1023165"/>
                  <a:pt x="583253" y="1020277"/>
                  <a:pt x="570379" y="1023487"/>
                </a:cubicBezTo>
                <a:cubicBezTo>
                  <a:pt x="543992" y="1022523"/>
                  <a:pt x="505183" y="1001686"/>
                  <a:pt x="482519" y="1002108"/>
                </a:cubicBezTo>
                <a:cubicBezTo>
                  <a:pt x="464011" y="1002285"/>
                  <a:pt x="495211" y="1007995"/>
                  <a:pt x="475319" y="1009922"/>
                </a:cubicBezTo>
                <a:cubicBezTo>
                  <a:pt x="450818" y="1011135"/>
                  <a:pt x="454804" y="1022539"/>
                  <a:pt x="431104" y="1009317"/>
                </a:cubicBezTo>
                <a:cubicBezTo>
                  <a:pt x="406857" y="1014651"/>
                  <a:pt x="399686" y="1008456"/>
                  <a:pt x="363782" y="1007585"/>
                </a:cubicBezTo>
                <a:cubicBezTo>
                  <a:pt x="350440" y="1012231"/>
                  <a:pt x="338145" y="1011245"/>
                  <a:pt x="325533" y="1008502"/>
                </a:cubicBezTo>
                <a:cubicBezTo>
                  <a:pt x="291944" y="1011745"/>
                  <a:pt x="259251" y="1008497"/>
                  <a:pt x="220429" y="1008927"/>
                </a:cubicBezTo>
                <a:cubicBezTo>
                  <a:pt x="180594" y="1015852"/>
                  <a:pt x="156150" y="1007265"/>
                  <a:pt x="114676" y="1007765"/>
                </a:cubicBezTo>
                <a:cubicBezTo>
                  <a:pt x="85718" y="1006195"/>
                  <a:pt x="43316" y="1001491"/>
                  <a:pt x="13470" y="998544"/>
                </a:cubicBezTo>
                <a:lnTo>
                  <a:pt x="0" y="997355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162768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11">
            <a:extLst>
              <a:ext uri="{FF2B5EF4-FFF2-40B4-BE49-F238E27FC236}">
                <a16:creationId xmlns:a16="http://schemas.microsoft.com/office/drawing/2014/main" id="{7FF47CB7-972F-479F-A36D-9E72D26EC8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0D153B68-5844-490D-8E67-F616D6D721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1766176" cy="2061837"/>
          </a:xfrm>
          <a:custGeom>
            <a:avLst/>
            <a:gdLst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9437 w 10768629"/>
              <a:gd name="connsiteY140" fmla="*/ 1636968 h 1978172"/>
              <a:gd name="connsiteX141" fmla="*/ 5440853 w 10768629"/>
              <a:gd name="connsiteY141" fmla="*/ 1657958 h 1978172"/>
              <a:gd name="connsiteX142" fmla="*/ 4945936 w 10768629"/>
              <a:gd name="connsiteY142" fmla="*/ 1713743 h 1978172"/>
              <a:gd name="connsiteX143" fmla="*/ 4818446 w 10768629"/>
              <a:gd name="connsiteY143" fmla="*/ 1726895 h 1978172"/>
              <a:gd name="connsiteX144" fmla="*/ 4813657 w 10768629"/>
              <a:gd name="connsiteY144" fmla="*/ 1730706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9437 w 10768629"/>
              <a:gd name="connsiteY140" fmla="*/ 1636968 h 1978172"/>
              <a:gd name="connsiteX141" fmla="*/ 5440853 w 10768629"/>
              <a:gd name="connsiteY141" fmla="*/ 1657958 h 1978172"/>
              <a:gd name="connsiteX142" fmla="*/ 4945936 w 10768629"/>
              <a:gd name="connsiteY142" fmla="*/ 1713743 h 1978172"/>
              <a:gd name="connsiteX143" fmla="*/ 4818446 w 10768629"/>
              <a:gd name="connsiteY143" fmla="*/ 1726895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9437 w 10768629"/>
              <a:gd name="connsiteY140" fmla="*/ 1636968 h 1978172"/>
              <a:gd name="connsiteX141" fmla="*/ 5440853 w 10768629"/>
              <a:gd name="connsiteY141" fmla="*/ 1657958 h 1978172"/>
              <a:gd name="connsiteX142" fmla="*/ 4945936 w 10768629"/>
              <a:gd name="connsiteY142" fmla="*/ 1713743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9437 w 10768629"/>
              <a:gd name="connsiteY140" fmla="*/ 1636968 h 1978172"/>
              <a:gd name="connsiteX141" fmla="*/ 5440853 w 10768629"/>
              <a:gd name="connsiteY141" fmla="*/ 1657958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40853 w 10768629"/>
              <a:gd name="connsiteY141" fmla="*/ 1657958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57365 w 10768629"/>
              <a:gd name="connsiteY178" fmla="*/ 1832140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57365 w 10768629"/>
              <a:gd name="connsiteY178" fmla="*/ 1832140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57365 w 10768629"/>
              <a:gd name="connsiteY178" fmla="*/ 1832140 h 1978172"/>
              <a:gd name="connsiteX179" fmla="*/ 1232341 w 10768629"/>
              <a:gd name="connsiteY179" fmla="*/ 1785942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57365 w 10768629"/>
              <a:gd name="connsiteY178" fmla="*/ 1832140 h 1978172"/>
              <a:gd name="connsiteX179" fmla="*/ 1232341 w 10768629"/>
              <a:gd name="connsiteY179" fmla="*/ 1785942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0257 w 10768629"/>
              <a:gd name="connsiteY182" fmla="*/ 1789615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84330 h 1978172"/>
              <a:gd name="connsiteX182" fmla="*/ 1120257 w 10768629"/>
              <a:gd name="connsiteY182" fmla="*/ 1789615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</a:cxnLst>
            <a:rect l="l" t="t" r="r" b="b"/>
            <a:pathLst>
              <a:path w="10768629" h="1978172">
                <a:moveTo>
                  <a:pt x="0" y="0"/>
                </a:moveTo>
                <a:lnTo>
                  <a:pt x="10768629" y="0"/>
                </a:lnTo>
                <a:lnTo>
                  <a:pt x="10733254" y="31439"/>
                </a:lnTo>
                <a:lnTo>
                  <a:pt x="10727085" y="37910"/>
                </a:lnTo>
                <a:cubicBezTo>
                  <a:pt x="10712973" y="56080"/>
                  <a:pt x="10699457" y="78430"/>
                  <a:pt x="10675953" y="68623"/>
                </a:cubicBezTo>
                <a:cubicBezTo>
                  <a:pt x="10685972" y="89202"/>
                  <a:pt x="10641629" y="69781"/>
                  <a:pt x="10637091" y="90361"/>
                </a:cubicBezTo>
                <a:cubicBezTo>
                  <a:pt x="10635214" y="107005"/>
                  <a:pt x="10621323" y="104993"/>
                  <a:pt x="10610971" y="110764"/>
                </a:cubicBezTo>
                <a:cubicBezTo>
                  <a:pt x="10603980" y="127568"/>
                  <a:pt x="10551417" y="141180"/>
                  <a:pt x="10532872" y="138028"/>
                </a:cubicBezTo>
                <a:cubicBezTo>
                  <a:pt x="10480300" y="119072"/>
                  <a:pt x="10440532" y="186296"/>
                  <a:pt x="10398558" y="172911"/>
                </a:cubicBezTo>
                <a:cubicBezTo>
                  <a:pt x="10387708" y="174114"/>
                  <a:pt x="10378792" y="177646"/>
                  <a:pt x="10371128" y="182609"/>
                </a:cubicBezTo>
                <a:lnTo>
                  <a:pt x="10352178" y="199976"/>
                </a:lnTo>
                <a:lnTo>
                  <a:pt x="10351815" y="211879"/>
                </a:lnTo>
                <a:lnTo>
                  <a:pt x="10337471" y="218661"/>
                </a:lnTo>
                <a:lnTo>
                  <a:pt x="10334625" y="222351"/>
                </a:lnTo>
                <a:cubicBezTo>
                  <a:pt x="10321108" y="225227"/>
                  <a:pt x="10278615" y="228401"/>
                  <a:pt x="10256365" y="235917"/>
                </a:cubicBezTo>
                <a:cubicBezTo>
                  <a:pt x="10218136" y="258033"/>
                  <a:pt x="10224552" y="209685"/>
                  <a:pt x="10201127" y="267448"/>
                </a:cubicBezTo>
                <a:cubicBezTo>
                  <a:pt x="10121320" y="273476"/>
                  <a:pt x="10040763" y="345580"/>
                  <a:pt x="9961218" y="326720"/>
                </a:cubicBezTo>
                <a:cubicBezTo>
                  <a:pt x="9980173" y="341621"/>
                  <a:pt x="9883038" y="318484"/>
                  <a:pt x="9859715" y="355698"/>
                </a:cubicBezTo>
                <a:cubicBezTo>
                  <a:pt x="9812822" y="367758"/>
                  <a:pt x="9752089" y="383830"/>
                  <a:pt x="9679867" y="399081"/>
                </a:cubicBezTo>
                <a:cubicBezTo>
                  <a:pt x="9618357" y="415668"/>
                  <a:pt x="9525492" y="446315"/>
                  <a:pt x="9490654" y="455225"/>
                </a:cubicBezTo>
                <a:lnTo>
                  <a:pt x="9470837" y="452539"/>
                </a:lnTo>
                <a:lnTo>
                  <a:pt x="9469082" y="454891"/>
                </a:lnTo>
                <a:cubicBezTo>
                  <a:pt x="9460057" y="461184"/>
                  <a:pt x="9453495" y="461729"/>
                  <a:pt x="9448038" y="459733"/>
                </a:cubicBezTo>
                <a:lnTo>
                  <a:pt x="9396821" y="455795"/>
                </a:lnTo>
                <a:lnTo>
                  <a:pt x="9392197" y="459796"/>
                </a:lnTo>
                <a:lnTo>
                  <a:pt x="9347994" y="464462"/>
                </a:lnTo>
                <a:cubicBezTo>
                  <a:pt x="9347959" y="465155"/>
                  <a:pt x="9347925" y="465846"/>
                  <a:pt x="9347889" y="466539"/>
                </a:cubicBezTo>
                <a:cubicBezTo>
                  <a:pt x="9346648" y="471307"/>
                  <a:pt x="9343831" y="475025"/>
                  <a:pt x="9337639" y="476654"/>
                </a:cubicBezTo>
                <a:cubicBezTo>
                  <a:pt x="9354547" y="503661"/>
                  <a:pt x="9307720" y="510631"/>
                  <a:pt x="9287964" y="513052"/>
                </a:cubicBezTo>
                <a:cubicBezTo>
                  <a:pt x="9269905" y="526173"/>
                  <a:pt x="9245386" y="544358"/>
                  <a:pt x="9229283" y="555377"/>
                </a:cubicBezTo>
                <a:lnTo>
                  <a:pt x="9220274" y="557502"/>
                </a:lnTo>
                <a:cubicBezTo>
                  <a:pt x="9220250" y="557668"/>
                  <a:pt x="9220226" y="557835"/>
                  <a:pt x="9220202" y="558001"/>
                </a:cubicBezTo>
                <a:cubicBezTo>
                  <a:pt x="9218468" y="559434"/>
                  <a:pt x="9215591" y="560497"/>
                  <a:pt x="9210908" y="561147"/>
                </a:cubicBezTo>
                <a:lnTo>
                  <a:pt x="9186374" y="565502"/>
                </a:lnTo>
                <a:lnTo>
                  <a:pt x="9181058" y="569943"/>
                </a:lnTo>
                <a:lnTo>
                  <a:pt x="9167549" y="584727"/>
                </a:lnTo>
                <a:lnTo>
                  <a:pt x="9149110" y="598906"/>
                </a:lnTo>
                <a:cubicBezTo>
                  <a:pt x="9133575" y="594395"/>
                  <a:pt x="9087390" y="636567"/>
                  <a:pt x="9078556" y="644039"/>
                </a:cubicBezTo>
                <a:lnTo>
                  <a:pt x="8996399" y="690055"/>
                </a:lnTo>
                <a:cubicBezTo>
                  <a:pt x="8913147" y="777045"/>
                  <a:pt x="8867993" y="772591"/>
                  <a:pt x="8803791" y="813860"/>
                </a:cubicBezTo>
                <a:cubicBezTo>
                  <a:pt x="8745270" y="819906"/>
                  <a:pt x="8690049" y="823612"/>
                  <a:pt x="8636202" y="848463"/>
                </a:cubicBezTo>
                <a:cubicBezTo>
                  <a:pt x="8594799" y="860014"/>
                  <a:pt x="8568613" y="864779"/>
                  <a:pt x="8555372" y="883171"/>
                </a:cubicBezTo>
                <a:lnTo>
                  <a:pt x="8507229" y="901665"/>
                </a:lnTo>
                <a:lnTo>
                  <a:pt x="8428473" y="927985"/>
                </a:lnTo>
                <a:cubicBezTo>
                  <a:pt x="8428287" y="929817"/>
                  <a:pt x="8428100" y="931648"/>
                  <a:pt x="8427914" y="933480"/>
                </a:cubicBezTo>
                <a:lnTo>
                  <a:pt x="8420327" y="941984"/>
                </a:lnTo>
                <a:lnTo>
                  <a:pt x="8394729" y="948347"/>
                </a:lnTo>
                <a:lnTo>
                  <a:pt x="8380548" y="987916"/>
                </a:lnTo>
                <a:lnTo>
                  <a:pt x="8375330" y="965444"/>
                </a:lnTo>
                <a:cubicBezTo>
                  <a:pt x="8372375" y="964202"/>
                  <a:pt x="8344433" y="977378"/>
                  <a:pt x="8340796" y="980522"/>
                </a:cubicBezTo>
                <a:cubicBezTo>
                  <a:pt x="8328292" y="982128"/>
                  <a:pt x="8319237" y="991089"/>
                  <a:pt x="8304438" y="996739"/>
                </a:cubicBezTo>
                <a:cubicBezTo>
                  <a:pt x="8297193" y="1005683"/>
                  <a:pt x="8289328" y="1014568"/>
                  <a:pt x="8280929" y="1023089"/>
                </a:cubicBezTo>
                <a:lnTo>
                  <a:pt x="8275760" y="1027772"/>
                </a:lnTo>
                <a:lnTo>
                  <a:pt x="8275478" y="1027605"/>
                </a:lnTo>
                <a:cubicBezTo>
                  <a:pt x="8273970" y="1028076"/>
                  <a:pt x="8251461" y="1029408"/>
                  <a:pt x="8249003" y="1032033"/>
                </a:cubicBezTo>
                <a:lnTo>
                  <a:pt x="8203836" y="1037347"/>
                </a:lnTo>
                <a:cubicBezTo>
                  <a:pt x="8172789" y="1049890"/>
                  <a:pt x="8148166" y="1034625"/>
                  <a:pt x="8122936" y="1063113"/>
                </a:cubicBezTo>
                <a:cubicBezTo>
                  <a:pt x="8093850" y="1074757"/>
                  <a:pt x="8066781" y="1075350"/>
                  <a:pt x="8043658" y="1092746"/>
                </a:cubicBezTo>
                <a:cubicBezTo>
                  <a:pt x="8032157" y="1089174"/>
                  <a:pt x="8022145" y="1089998"/>
                  <a:pt x="8015351" y="1105478"/>
                </a:cubicBezTo>
                <a:cubicBezTo>
                  <a:pt x="7987544" y="1113006"/>
                  <a:pt x="7977708" y="1099152"/>
                  <a:pt x="7963145" y="1119346"/>
                </a:cubicBezTo>
                <a:cubicBezTo>
                  <a:pt x="7942622" y="1098880"/>
                  <a:pt x="7943760" y="1109516"/>
                  <a:pt x="7938145" y="1120225"/>
                </a:cubicBezTo>
                <a:lnTo>
                  <a:pt x="7937238" y="1121204"/>
                </a:lnTo>
                <a:lnTo>
                  <a:pt x="7934398" y="1118240"/>
                </a:lnTo>
                <a:lnTo>
                  <a:pt x="7918248" y="1124371"/>
                </a:lnTo>
                <a:lnTo>
                  <a:pt x="7914119" y="1127653"/>
                </a:lnTo>
                <a:cubicBezTo>
                  <a:pt x="7911201" y="1129547"/>
                  <a:pt x="7909169" y="1130331"/>
                  <a:pt x="7907658" y="1130350"/>
                </a:cubicBezTo>
                <a:lnTo>
                  <a:pt x="7907434" y="1130103"/>
                </a:lnTo>
                <a:lnTo>
                  <a:pt x="7901508" y="1133245"/>
                </a:lnTo>
                <a:cubicBezTo>
                  <a:pt x="7891644" y="1139271"/>
                  <a:pt x="7882185" y="1145815"/>
                  <a:pt x="7873287" y="1152609"/>
                </a:cubicBezTo>
                <a:cubicBezTo>
                  <a:pt x="7864672" y="1141906"/>
                  <a:pt x="7845199" y="1159242"/>
                  <a:pt x="7834833" y="1153868"/>
                </a:cubicBezTo>
                <a:lnTo>
                  <a:pt x="7828661" y="1139994"/>
                </a:lnTo>
                <a:lnTo>
                  <a:pt x="7823966" y="1143178"/>
                </a:lnTo>
                <a:lnTo>
                  <a:pt x="7815078" y="1151776"/>
                </a:lnTo>
                <a:cubicBezTo>
                  <a:pt x="7813692" y="1152943"/>
                  <a:pt x="7812687" y="1153116"/>
                  <a:pt x="7812026" y="1151522"/>
                </a:cubicBezTo>
                <a:cubicBezTo>
                  <a:pt x="7806555" y="1153054"/>
                  <a:pt x="7788673" y="1159989"/>
                  <a:pt x="7782249" y="1160970"/>
                </a:cubicBezTo>
                <a:lnTo>
                  <a:pt x="7773476" y="1157414"/>
                </a:lnTo>
                <a:lnTo>
                  <a:pt x="7769600" y="1157365"/>
                </a:lnTo>
                <a:lnTo>
                  <a:pt x="7752631" y="1172815"/>
                </a:lnTo>
                <a:lnTo>
                  <a:pt x="7739392" y="1192062"/>
                </a:lnTo>
                <a:lnTo>
                  <a:pt x="7677677" y="1216394"/>
                </a:lnTo>
                <a:lnTo>
                  <a:pt x="7586920" y="1261888"/>
                </a:lnTo>
                <a:cubicBezTo>
                  <a:pt x="7556723" y="1298911"/>
                  <a:pt x="7489187" y="1284518"/>
                  <a:pt x="7486100" y="1292563"/>
                </a:cubicBezTo>
                <a:cubicBezTo>
                  <a:pt x="7454875" y="1308356"/>
                  <a:pt x="7453335" y="1326361"/>
                  <a:pt x="7411323" y="1340732"/>
                </a:cubicBezTo>
                <a:cubicBezTo>
                  <a:pt x="7372519" y="1390006"/>
                  <a:pt x="7288617" y="1403664"/>
                  <a:pt x="7240698" y="1438832"/>
                </a:cubicBezTo>
                <a:cubicBezTo>
                  <a:pt x="7206467" y="1417136"/>
                  <a:pt x="7227555" y="1441678"/>
                  <a:pt x="7197675" y="1447530"/>
                </a:cubicBezTo>
                <a:cubicBezTo>
                  <a:pt x="7211601" y="1474927"/>
                  <a:pt x="7159483" y="1444981"/>
                  <a:pt x="7164788" y="1480293"/>
                </a:cubicBezTo>
                <a:cubicBezTo>
                  <a:pt x="7159184" y="1480240"/>
                  <a:pt x="7153584" y="1479075"/>
                  <a:pt x="7147929" y="1477641"/>
                </a:cubicBezTo>
                <a:lnTo>
                  <a:pt x="7144965" y="1476908"/>
                </a:lnTo>
                <a:lnTo>
                  <a:pt x="7134299" y="1479969"/>
                </a:lnTo>
                <a:lnTo>
                  <a:pt x="7129809" y="1473339"/>
                </a:lnTo>
                <a:lnTo>
                  <a:pt x="7112688" y="1472575"/>
                </a:lnTo>
                <a:cubicBezTo>
                  <a:pt x="7106506" y="1473449"/>
                  <a:pt x="7100123" y="1475741"/>
                  <a:pt x="7093470" y="1480300"/>
                </a:cubicBezTo>
                <a:cubicBezTo>
                  <a:pt x="7079039" y="1501274"/>
                  <a:pt x="7048991" y="1495718"/>
                  <a:pt x="7025034" y="1506934"/>
                </a:cubicBezTo>
                <a:lnTo>
                  <a:pt x="7014783" y="1515868"/>
                </a:lnTo>
                <a:lnTo>
                  <a:pt x="6979706" y="1523511"/>
                </a:lnTo>
                <a:lnTo>
                  <a:pt x="6977890" y="1525793"/>
                </a:lnTo>
                <a:cubicBezTo>
                  <a:pt x="6971996" y="1527914"/>
                  <a:pt x="6959488" y="1529941"/>
                  <a:pt x="6944339" y="1536237"/>
                </a:cubicBezTo>
                <a:lnTo>
                  <a:pt x="6886996" y="1563569"/>
                </a:lnTo>
                <a:lnTo>
                  <a:pt x="6874510" y="1558469"/>
                </a:lnTo>
                <a:lnTo>
                  <a:pt x="6871943" y="1554651"/>
                </a:lnTo>
                <a:lnTo>
                  <a:pt x="6856174" y="1562024"/>
                </a:lnTo>
                <a:lnTo>
                  <a:pt x="6842321" y="1560554"/>
                </a:lnTo>
                <a:lnTo>
                  <a:pt x="6832713" y="1569357"/>
                </a:lnTo>
                <a:lnTo>
                  <a:pt x="6816351" y="1571495"/>
                </a:lnTo>
                <a:cubicBezTo>
                  <a:pt x="6810216" y="1571510"/>
                  <a:pt x="6803310" y="1571324"/>
                  <a:pt x="6795800" y="1572010"/>
                </a:cubicBezTo>
                <a:lnTo>
                  <a:pt x="6777546" y="1568661"/>
                </a:lnTo>
                <a:lnTo>
                  <a:pt x="6751528" y="1574143"/>
                </a:lnTo>
                <a:cubicBezTo>
                  <a:pt x="6731455" y="1578562"/>
                  <a:pt x="6712054" y="1582098"/>
                  <a:pt x="6691966" y="1582255"/>
                </a:cubicBezTo>
                <a:cubicBezTo>
                  <a:pt x="6677921" y="1590738"/>
                  <a:pt x="6663787" y="1595441"/>
                  <a:pt x="6646941" y="1588471"/>
                </a:cubicBezTo>
                <a:cubicBezTo>
                  <a:pt x="6605135" y="1597971"/>
                  <a:pt x="6598373" y="1612583"/>
                  <a:pt x="6568576" y="1606488"/>
                </a:cubicBezTo>
                <a:cubicBezTo>
                  <a:pt x="6562510" y="1614734"/>
                  <a:pt x="6558067" y="1619360"/>
                  <a:pt x="6554358" y="1621701"/>
                </a:cubicBezTo>
                <a:cubicBezTo>
                  <a:pt x="6543227" y="1628727"/>
                  <a:pt x="6538724" y="1615196"/>
                  <a:pt x="6516968" y="1617195"/>
                </a:cubicBezTo>
                <a:cubicBezTo>
                  <a:pt x="6493173" y="1617368"/>
                  <a:pt x="6528193" y="1598652"/>
                  <a:pt x="6506479" y="1602227"/>
                </a:cubicBezTo>
                <a:cubicBezTo>
                  <a:pt x="6486674" y="1613929"/>
                  <a:pt x="6478484" y="1593997"/>
                  <a:pt x="6458436" y="1607332"/>
                </a:cubicBezTo>
                <a:cubicBezTo>
                  <a:pt x="6471168" y="1620800"/>
                  <a:pt x="6410323" y="1615478"/>
                  <a:pt x="6414786" y="1628815"/>
                </a:cubicBezTo>
                <a:cubicBezTo>
                  <a:pt x="6385942" y="1615041"/>
                  <a:pt x="6386569" y="1640238"/>
                  <a:pt x="6357085" y="1640846"/>
                </a:cubicBezTo>
                <a:cubicBezTo>
                  <a:pt x="6341163" y="1636809"/>
                  <a:pt x="6331497" y="1637754"/>
                  <a:pt x="6322636" y="1648213"/>
                </a:cubicBezTo>
                <a:cubicBezTo>
                  <a:pt x="6248448" y="1627802"/>
                  <a:pt x="6286748" y="1654976"/>
                  <a:pt x="6226172" y="1654676"/>
                </a:cubicBezTo>
                <a:lnTo>
                  <a:pt x="6221217" y="1654506"/>
                </a:lnTo>
                <a:lnTo>
                  <a:pt x="6204956" y="1664280"/>
                </a:lnTo>
                <a:cubicBezTo>
                  <a:pt x="6204728" y="1665114"/>
                  <a:pt x="6204498" y="1665947"/>
                  <a:pt x="6204270" y="1666782"/>
                </a:cubicBezTo>
                <a:lnTo>
                  <a:pt x="6143810" y="1661963"/>
                </a:lnTo>
                <a:lnTo>
                  <a:pt x="6136560" y="1665728"/>
                </a:lnTo>
                <a:lnTo>
                  <a:pt x="6096155" y="1656951"/>
                </a:lnTo>
                <a:lnTo>
                  <a:pt x="6075812" y="1655422"/>
                </a:lnTo>
                <a:lnTo>
                  <a:pt x="6039495" y="1649680"/>
                </a:lnTo>
                <a:lnTo>
                  <a:pt x="6036523" y="1652121"/>
                </a:lnTo>
                <a:lnTo>
                  <a:pt x="6029328" y="1649904"/>
                </a:lnTo>
                <a:lnTo>
                  <a:pt x="6024075" y="1652779"/>
                </a:lnTo>
                <a:lnTo>
                  <a:pt x="6018085" y="1652030"/>
                </a:lnTo>
                <a:cubicBezTo>
                  <a:pt x="6006658" y="1653831"/>
                  <a:pt x="5968194" y="1662035"/>
                  <a:pt x="5955513" y="1663584"/>
                </a:cubicBezTo>
                <a:lnTo>
                  <a:pt x="5941996" y="1661326"/>
                </a:lnTo>
                <a:lnTo>
                  <a:pt x="5931789" y="1669915"/>
                </a:lnTo>
                <a:lnTo>
                  <a:pt x="5888686" y="1672175"/>
                </a:lnTo>
                <a:lnTo>
                  <a:pt x="5873794" y="1665454"/>
                </a:lnTo>
                <a:lnTo>
                  <a:pt x="5860022" y="1660635"/>
                </a:lnTo>
                <a:lnTo>
                  <a:pt x="5858237" y="1660649"/>
                </a:lnTo>
                <a:lnTo>
                  <a:pt x="5840319" y="1660798"/>
                </a:lnTo>
                <a:lnTo>
                  <a:pt x="5806984" y="1661075"/>
                </a:lnTo>
                <a:cubicBezTo>
                  <a:pt x="5785708" y="1661533"/>
                  <a:pt x="5764126" y="1662974"/>
                  <a:pt x="5742351" y="1667489"/>
                </a:cubicBezTo>
                <a:cubicBezTo>
                  <a:pt x="5659069" y="1645168"/>
                  <a:pt x="5615134" y="1706361"/>
                  <a:pt x="5521171" y="1671626"/>
                </a:cubicBezTo>
                <a:cubicBezTo>
                  <a:pt x="5491803" y="1671296"/>
                  <a:pt x="5498089" y="1662666"/>
                  <a:pt x="5457384" y="1683952"/>
                </a:cubicBezTo>
                <a:cubicBezTo>
                  <a:pt x="5356959" y="1699287"/>
                  <a:pt x="5078905" y="1774579"/>
                  <a:pt x="4950070" y="1748401"/>
                </a:cubicBezTo>
                <a:cubicBezTo>
                  <a:pt x="4918276" y="1752255"/>
                  <a:pt x="4891043" y="1756936"/>
                  <a:pt x="4872172" y="1757222"/>
                </a:cubicBezTo>
                <a:lnTo>
                  <a:pt x="4809524" y="1761033"/>
                </a:lnTo>
                <a:cubicBezTo>
                  <a:pt x="4791324" y="1772975"/>
                  <a:pt x="4777258" y="1754591"/>
                  <a:pt x="4759058" y="1766533"/>
                </a:cubicBezTo>
                <a:cubicBezTo>
                  <a:pt x="4747481" y="1770744"/>
                  <a:pt x="4734604" y="1772921"/>
                  <a:pt x="4719749" y="1771811"/>
                </a:cubicBezTo>
                <a:cubicBezTo>
                  <a:pt x="4671168" y="1780243"/>
                  <a:pt x="4634134" y="1775931"/>
                  <a:pt x="4568686" y="1786141"/>
                </a:cubicBezTo>
                <a:cubicBezTo>
                  <a:pt x="4544667" y="1777910"/>
                  <a:pt x="4432547" y="1778168"/>
                  <a:pt x="4418751" y="1796932"/>
                </a:cubicBezTo>
                <a:cubicBezTo>
                  <a:pt x="4403360" y="1801488"/>
                  <a:pt x="4385278" y="1795746"/>
                  <a:pt x="4378377" y="1815528"/>
                </a:cubicBezTo>
                <a:cubicBezTo>
                  <a:pt x="4366870" y="1839461"/>
                  <a:pt x="4337372" y="1814003"/>
                  <a:pt x="4320575" y="1832722"/>
                </a:cubicBezTo>
                <a:cubicBezTo>
                  <a:pt x="4277898" y="1857053"/>
                  <a:pt x="4243945" y="1846759"/>
                  <a:pt x="4211935" y="1860177"/>
                </a:cubicBezTo>
                <a:cubicBezTo>
                  <a:pt x="4181519" y="1859584"/>
                  <a:pt x="4171342" y="1859762"/>
                  <a:pt x="4101228" y="1868717"/>
                </a:cubicBezTo>
                <a:cubicBezTo>
                  <a:pt x="4080159" y="1876188"/>
                  <a:pt x="4039427" y="1877381"/>
                  <a:pt x="3973223" y="1881015"/>
                </a:cubicBezTo>
                <a:cubicBezTo>
                  <a:pt x="3971330" y="1884974"/>
                  <a:pt x="3952843" y="1879225"/>
                  <a:pt x="3900992" y="1880603"/>
                </a:cubicBezTo>
                <a:cubicBezTo>
                  <a:pt x="3849141" y="1881981"/>
                  <a:pt x="3740060" y="1895686"/>
                  <a:pt x="3662119" y="1889285"/>
                </a:cubicBezTo>
                <a:cubicBezTo>
                  <a:pt x="3565155" y="1881322"/>
                  <a:pt x="3613412" y="1915150"/>
                  <a:pt x="3496919" y="1873180"/>
                </a:cubicBezTo>
                <a:cubicBezTo>
                  <a:pt x="3488062" y="1895719"/>
                  <a:pt x="3474293" y="1876288"/>
                  <a:pt x="3449433" y="1889681"/>
                </a:cubicBezTo>
                <a:cubicBezTo>
                  <a:pt x="3406553" y="1891629"/>
                  <a:pt x="3413217" y="1897797"/>
                  <a:pt x="3369766" y="1916653"/>
                </a:cubicBezTo>
                <a:cubicBezTo>
                  <a:pt x="3338805" y="1929531"/>
                  <a:pt x="3289487" y="1928617"/>
                  <a:pt x="3269672" y="1938036"/>
                </a:cubicBezTo>
                <a:lnTo>
                  <a:pt x="3224897" y="1943733"/>
                </a:lnTo>
                <a:cubicBezTo>
                  <a:pt x="3188693" y="1949271"/>
                  <a:pt x="3178540" y="1909145"/>
                  <a:pt x="3161463" y="1946591"/>
                </a:cubicBezTo>
                <a:lnTo>
                  <a:pt x="3112044" y="1935614"/>
                </a:lnTo>
                <a:lnTo>
                  <a:pt x="3069716" y="1930463"/>
                </a:lnTo>
                <a:cubicBezTo>
                  <a:pt x="3049937" y="1924285"/>
                  <a:pt x="3047816" y="1925644"/>
                  <a:pt x="3005773" y="1915878"/>
                </a:cubicBezTo>
                <a:cubicBezTo>
                  <a:pt x="2978838" y="1921092"/>
                  <a:pt x="2967972" y="1927319"/>
                  <a:pt x="2897201" y="1926772"/>
                </a:cubicBezTo>
                <a:lnTo>
                  <a:pt x="2783891" y="1931749"/>
                </a:lnTo>
                <a:cubicBezTo>
                  <a:pt x="2753098" y="1932794"/>
                  <a:pt x="2731621" y="1915151"/>
                  <a:pt x="2712447" y="1933044"/>
                </a:cubicBezTo>
                <a:cubicBezTo>
                  <a:pt x="2621923" y="1990472"/>
                  <a:pt x="2637976" y="1949546"/>
                  <a:pt x="2560151" y="1963609"/>
                </a:cubicBezTo>
                <a:cubicBezTo>
                  <a:pt x="2472084" y="1973456"/>
                  <a:pt x="2423631" y="1962133"/>
                  <a:pt x="2367221" y="1971884"/>
                </a:cubicBezTo>
                <a:cubicBezTo>
                  <a:pt x="2355331" y="1950582"/>
                  <a:pt x="2295649" y="1950006"/>
                  <a:pt x="2272130" y="1961162"/>
                </a:cubicBezTo>
                <a:cubicBezTo>
                  <a:pt x="2229336" y="1964326"/>
                  <a:pt x="2232627" y="1943953"/>
                  <a:pt x="2189404" y="1978172"/>
                </a:cubicBezTo>
                <a:cubicBezTo>
                  <a:pt x="2153824" y="1968017"/>
                  <a:pt x="2114605" y="1969166"/>
                  <a:pt x="2077704" y="1965002"/>
                </a:cubicBezTo>
                <a:cubicBezTo>
                  <a:pt x="2053064" y="1962036"/>
                  <a:pt x="2051584" y="1971011"/>
                  <a:pt x="2033299" y="1969042"/>
                </a:cubicBezTo>
                <a:cubicBezTo>
                  <a:pt x="2015014" y="1967073"/>
                  <a:pt x="1998956" y="1958903"/>
                  <a:pt x="1967996" y="1953187"/>
                </a:cubicBezTo>
                <a:cubicBezTo>
                  <a:pt x="1924117" y="1970917"/>
                  <a:pt x="1915668" y="1940297"/>
                  <a:pt x="1855805" y="1926082"/>
                </a:cubicBezTo>
                <a:cubicBezTo>
                  <a:pt x="1830663" y="1943732"/>
                  <a:pt x="1810564" y="1935694"/>
                  <a:pt x="1790957" y="1919460"/>
                </a:cubicBezTo>
                <a:cubicBezTo>
                  <a:pt x="1732588" y="1924884"/>
                  <a:pt x="1679506" y="1900619"/>
                  <a:pt x="1613978" y="1891581"/>
                </a:cubicBezTo>
                <a:cubicBezTo>
                  <a:pt x="1542961" y="1912227"/>
                  <a:pt x="1506863" y="1865666"/>
                  <a:pt x="1436831" y="1856201"/>
                </a:cubicBezTo>
                <a:cubicBezTo>
                  <a:pt x="1409149" y="1862955"/>
                  <a:pt x="1416370" y="1829853"/>
                  <a:pt x="1357365" y="1832140"/>
                </a:cubicBezTo>
                <a:cubicBezTo>
                  <a:pt x="1285880" y="1811785"/>
                  <a:pt x="1273193" y="1786872"/>
                  <a:pt x="1232341" y="1785942"/>
                </a:cubicBezTo>
                <a:cubicBezTo>
                  <a:pt x="1223903" y="1792798"/>
                  <a:pt x="1160576" y="1793911"/>
                  <a:pt x="1162595" y="1784330"/>
                </a:cubicBezTo>
                <a:cubicBezTo>
                  <a:pt x="1153167" y="1787110"/>
                  <a:pt x="1122206" y="1805077"/>
                  <a:pt x="1120257" y="1789615"/>
                </a:cubicBezTo>
                <a:cubicBezTo>
                  <a:pt x="1073149" y="1786750"/>
                  <a:pt x="1034361" y="1768718"/>
                  <a:pt x="991903" y="1786741"/>
                </a:cubicBezTo>
                <a:cubicBezTo>
                  <a:pt x="966383" y="1781126"/>
                  <a:pt x="949501" y="1800915"/>
                  <a:pt x="883960" y="1809389"/>
                </a:cubicBezTo>
                <a:cubicBezTo>
                  <a:pt x="836064" y="1808194"/>
                  <a:pt x="826980" y="1826610"/>
                  <a:pt x="766531" y="1805053"/>
                </a:cubicBezTo>
                <a:cubicBezTo>
                  <a:pt x="732778" y="1801141"/>
                  <a:pt x="694055" y="1787044"/>
                  <a:pt x="669779" y="1800537"/>
                </a:cubicBezTo>
                <a:cubicBezTo>
                  <a:pt x="645252" y="1794709"/>
                  <a:pt x="563495" y="1813232"/>
                  <a:pt x="523898" y="1811085"/>
                </a:cubicBezTo>
                <a:cubicBezTo>
                  <a:pt x="457555" y="1798530"/>
                  <a:pt x="395227" y="1824052"/>
                  <a:pt x="360251" y="1830735"/>
                </a:cubicBezTo>
                <a:cubicBezTo>
                  <a:pt x="313564" y="1825583"/>
                  <a:pt x="298281" y="1811622"/>
                  <a:pt x="255207" y="1818275"/>
                </a:cubicBezTo>
                <a:cubicBezTo>
                  <a:pt x="206572" y="1839769"/>
                  <a:pt x="160277" y="1836800"/>
                  <a:pt x="101803" y="1870647"/>
                </a:cubicBezTo>
                <a:cubicBezTo>
                  <a:pt x="85849" y="1910002"/>
                  <a:pt x="27997" y="1845258"/>
                  <a:pt x="25397" y="1888443"/>
                </a:cubicBezTo>
                <a:cubicBezTo>
                  <a:pt x="19096" y="1881154"/>
                  <a:pt x="11260" y="1878398"/>
                  <a:pt x="2370" y="1878311"/>
                </a:cubicBezTo>
                <a:lnTo>
                  <a:pt x="0" y="1878785"/>
                </a:lnTo>
                <a:lnTo>
                  <a:pt x="0" y="0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A4B335-4296-4A3C-30A3-C0F9B10CE7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413" y="634311"/>
            <a:ext cx="9392421" cy="1330841"/>
          </a:xfrm>
        </p:spPr>
        <p:txBody>
          <a:bodyPr>
            <a:normAutofit/>
          </a:bodyPr>
          <a:lstStyle/>
          <a:p>
            <a:r>
              <a:rPr kumimoji="0" lang="en-GB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LGBT+ and ageing: resources 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E9008F-0413-A526-CDCD-0473FEFD22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413" y="2061836"/>
            <a:ext cx="10905225" cy="4147578"/>
          </a:xfrm>
        </p:spPr>
        <p:txBody>
          <a:bodyPr>
            <a:normAutofit fontScale="925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Glossary of LGBTQ+ terms: </a:t>
            </a:r>
            <a:r>
              <a:rPr lang="en-GB" sz="1800" dirty="0">
                <a:solidFill>
                  <a:prstClr val="black"/>
                </a:solidFill>
                <a:latin typeface="Calibri" panose="020F0502020204030204"/>
                <a:hlinkClick r:id="rId2"/>
              </a:rPr>
              <a:t>https://www.stonewall.org.uk/list-lgbtq-terms</a:t>
            </a:r>
            <a:r>
              <a:rPr lang="en-GB" sz="1800" dirty="0">
                <a:solidFill>
                  <a:prstClr val="black"/>
                </a:solidFill>
                <a:latin typeface="Calibri" panose="020F0502020204030204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sz="1800" i="1" dirty="0">
                <a:solidFill>
                  <a:prstClr val="black"/>
                </a:solidFill>
                <a:effectLst/>
                <a:latin typeface="Calibri" panose="020F0502020204030204"/>
              </a:rPr>
              <a:t>Planning ahead if you’re LGBTQ+ </a:t>
            </a:r>
            <a:r>
              <a:rPr lang="en-GB" sz="1800" i="0" dirty="0">
                <a:solidFill>
                  <a:prstClr val="black"/>
                </a:solidFill>
                <a:effectLst/>
                <a:latin typeface="Calibri" panose="020F0502020204030204"/>
              </a:rPr>
              <a:t>Marie Curie 2023: </a:t>
            </a:r>
            <a:r>
              <a:rPr lang="en-GB" sz="1800" i="0" dirty="0">
                <a:solidFill>
                  <a:prstClr val="black"/>
                </a:solidFill>
                <a:effectLst/>
                <a:latin typeface="Calibri" panose="020F0502020204030204"/>
                <a:hlinkClick r:id="rId3"/>
              </a:rPr>
              <a:t>https://www.mariecurie.org.uk/help/support/terminal-illness/planning-ahead/lgbtq</a:t>
            </a:r>
            <a:r>
              <a:rPr lang="en-GB" sz="1800" i="0" dirty="0">
                <a:solidFill>
                  <a:prstClr val="black"/>
                </a:solidFill>
                <a:effectLst/>
                <a:latin typeface="Calibri" panose="020F0502020204030204"/>
              </a:rPr>
              <a:t> </a:t>
            </a:r>
            <a:endParaRPr lang="en-GB" sz="1200" i="0" dirty="0">
              <a:solidFill>
                <a:srgbClr val="004EB2"/>
              </a:solidFill>
              <a:effectLst/>
              <a:latin typeface="foco"/>
            </a:endParaRPr>
          </a:p>
          <a:p>
            <a:pPr marL="0" marR="0" lvl="0" indent="0" defTabSz="914400" rtl="0" eaLnBrk="1" fontAlgn="auto" latinLnBrk="0" hangingPunct="1"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800" b="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Hidden Figures: LGBT Health Inequalities in the UK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LGBT Foundation 2018: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4"/>
              </a:rPr>
              <a:t>https://lgbt.foundation/hiddenfigures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National LGBT Partnership: Trans Health Factsheet on Ageing: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5"/>
              </a:rPr>
              <a:t>https://nationallgbtpartnershipdotorg.files.wordpress.com/2012/07/np-trans-health-factsheet-ageing-final.pdf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  <a:p>
            <a:pPr marL="0" marR="0" lvl="0" indent="0" defTabSz="914400" rtl="0" eaLnBrk="1" fontAlgn="auto" latinLnBrk="0" hangingPunct="1"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800" b="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National LGBT Survey </a:t>
            </a:r>
            <a:r>
              <a:rPr kumimoji="0" lang="en-GB" sz="1800" b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Government Equalities Office 2018: </a:t>
            </a:r>
            <a:r>
              <a:rPr kumimoji="0" lang="en-GB" sz="1800" b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6"/>
              </a:rPr>
              <a:t>https://assets.publishing.service.gov.uk/government/uploads/system/uploads/attachment_data/file/722314/GEO-LGBT-Survey-Report.pdf</a:t>
            </a:r>
            <a:r>
              <a:rPr kumimoji="0" lang="en-GB" sz="1800" b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  <a:p>
            <a:pPr marL="0" marR="0" lvl="0" indent="0" defTabSz="914400" rtl="0" eaLnBrk="1" fontAlgn="auto" latinLnBrk="0" hangingPunct="1"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800" b="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Proud to Care: LGBT and Dementia: A Guide for Health and Social Care Providers</a:t>
            </a:r>
            <a:r>
              <a:rPr kumimoji="0" lang="en-GB" sz="1800" b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</a:t>
            </a:r>
            <a:r>
              <a:rPr kumimoji="0" lang="en-GB" sz="1800" b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7"/>
              </a:rPr>
              <a:t>https://hub.careinspectorate.com/media/4372/proud-to-care-lgbt-and-dementia.pdf</a:t>
            </a:r>
            <a:r>
              <a:rPr kumimoji="0" lang="en-GB" sz="1800" b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endParaRPr kumimoji="0" lang="en-GB" sz="1800" b="0" i="1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800" b="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Safe to be me, a resource for health and social care professionals </a:t>
            </a:r>
            <a:r>
              <a:rPr kumimoji="0" lang="en-GB" sz="1800" b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Age UK 2021: </a:t>
            </a:r>
            <a:r>
              <a:rPr kumimoji="0" lang="en-GB" sz="1800" b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8"/>
              </a:rPr>
              <a:t>https://www.ageuk.org.uk/our-impact/programmes/safe-to-be-me/</a:t>
            </a:r>
            <a:r>
              <a:rPr kumimoji="0" lang="en-GB" sz="1800" b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  <a:p>
            <a:pPr marL="0" marR="0" lvl="0" indent="0" defTabSz="914400" rtl="0" eaLnBrk="1" fontAlgn="auto" latinLnBrk="0" hangingPunct="1"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800" b="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 Health And Wellbeing of LGBTQ+ People over 50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Opening Doors 2021: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9"/>
              </a:rPr>
              <a:t>https://www.openingdoors.lgbt/news/health-wellbeing-survey-report</a:t>
            </a:r>
            <a:endParaRPr lang="en-GB" sz="1800" dirty="0">
              <a:latin typeface="Calibri" panose="020F0502020204030204"/>
            </a:endParaRPr>
          </a:p>
          <a:p>
            <a:pPr marL="0" marR="0" lvl="0" indent="0" defTabSz="914400" rtl="0" eaLnBrk="1" fontAlgn="auto" latinLnBrk="0" hangingPunct="1"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GB" sz="1100" dirty="0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9A0D773F-7A7D-4DBB-9DEA-86BB8B8F4B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5381624" y="6209414"/>
            <a:ext cx="6810375" cy="648586"/>
          </a:xfrm>
          <a:custGeom>
            <a:avLst/>
            <a:gdLst>
              <a:gd name="connsiteX0" fmla="*/ 0 w 10753706"/>
              <a:gd name="connsiteY0" fmla="*/ 0 h 1027260"/>
              <a:gd name="connsiteX1" fmla="*/ 10753706 w 10753706"/>
              <a:gd name="connsiteY1" fmla="*/ 0 h 1027260"/>
              <a:gd name="connsiteX2" fmla="*/ 10748809 w 10753706"/>
              <a:gd name="connsiteY2" fmla="*/ 2522 h 1027260"/>
              <a:gd name="connsiteX3" fmla="*/ 10725330 w 10753706"/>
              <a:gd name="connsiteY3" fmla="*/ 11977 h 1027260"/>
              <a:gd name="connsiteX4" fmla="*/ 10615423 w 10753706"/>
              <a:gd name="connsiteY4" fmla="*/ 52967 h 1027260"/>
              <a:gd name="connsiteX5" fmla="*/ 10533936 w 10753706"/>
              <a:gd name="connsiteY5" fmla="*/ 53095 h 1027260"/>
              <a:gd name="connsiteX6" fmla="*/ 10466876 w 10753706"/>
              <a:gd name="connsiteY6" fmla="*/ 45180 h 1027260"/>
              <a:gd name="connsiteX7" fmla="*/ 10355090 w 10753706"/>
              <a:gd name="connsiteY7" fmla="*/ 89741 h 1027260"/>
              <a:gd name="connsiteX8" fmla="*/ 10087145 w 10753706"/>
              <a:gd name="connsiteY8" fmla="*/ 66115 h 1027260"/>
              <a:gd name="connsiteX9" fmla="*/ 10015902 w 10753706"/>
              <a:gd name="connsiteY9" fmla="*/ 76178 h 1027260"/>
              <a:gd name="connsiteX10" fmla="*/ 9806005 w 10753706"/>
              <a:gd name="connsiteY10" fmla="*/ 102435 h 1027260"/>
              <a:gd name="connsiteX11" fmla="*/ 9602583 w 10753706"/>
              <a:gd name="connsiteY11" fmla="*/ 179170 h 1027260"/>
              <a:gd name="connsiteX12" fmla="*/ 9469719 w 10753706"/>
              <a:gd name="connsiteY12" fmla="*/ 174721 h 1027260"/>
              <a:gd name="connsiteX13" fmla="*/ 9408692 w 10753706"/>
              <a:gd name="connsiteY13" fmla="*/ 189513 h 1027260"/>
              <a:gd name="connsiteX14" fmla="*/ 9364151 w 10753706"/>
              <a:gd name="connsiteY14" fmla="*/ 194072 h 1027260"/>
              <a:gd name="connsiteX15" fmla="*/ 9337751 w 10753706"/>
              <a:gd name="connsiteY15" fmla="*/ 197579 h 1027260"/>
              <a:gd name="connsiteX16" fmla="*/ 9297166 w 10753706"/>
              <a:gd name="connsiteY16" fmla="*/ 216558 h 1027260"/>
              <a:gd name="connsiteX17" fmla="*/ 9123859 w 10753706"/>
              <a:gd name="connsiteY17" fmla="*/ 237356 h 1027260"/>
              <a:gd name="connsiteX18" fmla="*/ 8950741 w 10753706"/>
              <a:gd name="connsiteY18" fmla="*/ 238020 h 1027260"/>
              <a:gd name="connsiteX19" fmla="*/ 8718236 w 10753706"/>
              <a:gd name="connsiteY19" fmla="*/ 303148 h 1027260"/>
              <a:gd name="connsiteX20" fmla="*/ 8694011 w 10753706"/>
              <a:gd name="connsiteY20" fmla="*/ 308812 h 1027260"/>
              <a:gd name="connsiteX21" fmla="*/ 8611976 w 10753706"/>
              <a:gd name="connsiteY21" fmla="*/ 324819 h 1027260"/>
              <a:gd name="connsiteX22" fmla="*/ 8562074 w 10753706"/>
              <a:gd name="connsiteY22" fmla="*/ 337971 h 1027260"/>
              <a:gd name="connsiteX23" fmla="*/ 8501724 w 10753706"/>
              <a:gd name="connsiteY23" fmla="*/ 360865 h 1027260"/>
              <a:gd name="connsiteX24" fmla="*/ 8504489 w 10753706"/>
              <a:gd name="connsiteY24" fmla="*/ 364790 h 1027260"/>
              <a:gd name="connsiteX25" fmla="*/ 8492774 w 10753706"/>
              <a:gd name="connsiteY25" fmla="*/ 366181 h 1027260"/>
              <a:gd name="connsiteX26" fmla="*/ 8466405 w 10753706"/>
              <a:gd name="connsiteY26" fmla="*/ 368724 h 1027260"/>
              <a:gd name="connsiteX27" fmla="*/ 8427069 w 10753706"/>
              <a:gd name="connsiteY27" fmla="*/ 387211 h 1027260"/>
              <a:gd name="connsiteX28" fmla="*/ 8387766 w 10753706"/>
              <a:gd name="connsiteY28" fmla="*/ 377161 h 1027260"/>
              <a:gd name="connsiteX29" fmla="*/ 8315874 w 10753706"/>
              <a:gd name="connsiteY29" fmla="*/ 395527 h 1027260"/>
              <a:gd name="connsiteX30" fmla="*/ 8274474 w 10753706"/>
              <a:gd name="connsiteY30" fmla="*/ 405112 h 1027260"/>
              <a:gd name="connsiteX31" fmla="*/ 8234664 w 10753706"/>
              <a:gd name="connsiteY31" fmla="*/ 410219 h 1027260"/>
              <a:gd name="connsiteX32" fmla="*/ 8211268 w 10753706"/>
              <a:gd name="connsiteY32" fmla="*/ 416791 h 1027260"/>
              <a:gd name="connsiteX33" fmla="*/ 8188615 w 10753706"/>
              <a:gd name="connsiteY33" fmla="*/ 421755 h 1027260"/>
              <a:gd name="connsiteX34" fmla="*/ 8179981 w 10753706"/>
              <a:gd name="connsiteY34" fmla="*/ 420402 h 1027260"/>
              <a:gd name="connsiteX35" fmla="*/ 8179307 w 10753706"/>
              <a:gd name="connsiteY35" fmla="*/ 422516 h 1027260"/>
              <a:gd name="connsiteX36" fmla="*/ 8147929 w 10753706"/>
              <a:gd name="connsiteY36" fmla="*/ 450302 h 1027260"/>
              <a:gd name="connsiteX37" fmla="*/ 8089136 w 10753706"/>
              <a:gd name="connsiteY37" fmla="*/ 465283 h 1027260"/>
              <a:gd name="connsiteX38" fmla="*/ 8049973 w 10753706"/>
              <a:gd name="connsiteY38" fmla="*/ 454121 h 1027260"/>
              <a:gd name="connsiteX39" fmla="*/ 7965913 w 10753706"/>
              <a:gd name="connsiteY39" fmla="*/ 464415 h 1027260"/>
              <a:gd name="connsiteX40" fmla="*/ 7945093 w 10753706"/>
              <a:gd name="connsiteY40" fmla="*/ 464798 h 1027260"/>
              <a:gd name="connsiteX41" fmla="*/ 7935335 w 10753706"/>
              <a:gd name="connsiteY41" fmla="*/ 462442 h 1027260"/>
              <a:gd name="connsiteX42" fmla="*/ 7904779 w 10753706"/>
              <a:gd name="connsiteY42" fmla="*/ 471429 h 1027260"/>
              <a:gd name="connsiteX43" fmla="*/ 7855604 w 10753706"/>
              <a:gd name="connsiteY43" fmla="*/ 480199 h 1027260"/>
              <a:gd name="connsiteX44" fmla="*/ 7832630 w 10753706"/>
              <a:gd name="connsiteY44" fmla="*/ 485371 h 1027260"/>
              <a:gd name="connsiteX45" fmla="*/ 7812438 w 10753706"/>
              <a:gd name="connsiteY45" fmla="*/ 485391 h 1027260"/>
              <a:gd name="connsiteX46" fmla="*/ 7701399 w 10753706"/>
              <a:gd name="connsiteY46" fmla="*/ 495197 h 1027260"/>
              <a:gd name="connsiteX47" fmla="*/ 7674778 w 10753706"/>
              <a:gd name="connsiteY47" fmla="*/ 494723 h 1027260"/>
              <a:gd name="connsiteX48" fmla="*/ 7660445 w 10753706"/>
              <a:gd name="connsiteY48" fmla="*/ 490194 h 1027260"/>
              <a:gd name="connsiteX49" fmla="*/ 7651781 w 10753706"/>
              <a:gd name="connsiteY49" fmla="*/ 493084 h 1027260"/>
              <a:gd name="connsiteX50" fmla="*/ 7584807 w 10753706"/>
              <a:gd name="connsiteY50" fmla="*/ 499490 h 1027260"/>
              <a:gd name="connsiteX51" fmla="*/ 7541324 w 10753706"/>
              <a:gd name="connsiteY51" fmla="*/ 504184 h 1027260"/>
              <a:gd name="connsiteX52" fmla="*/ 7541756 w 10753706"/>
              <a:gd name="connsiteY52" fmla="*/ 512184 h 1027260"/>
              <a:gd name="connsiteX53" fmla="*/ 7503906 w 10753706"/>
              <a:gd name="connsiteY53" fmla="*/ 518551 h 1027260"/>
              <a:gd name="connsiteX54" fmla="*/ 7460411 w 10753706"/>
              <a:gd name="connsiteY54" fmla="*/ 517415 h 1027260"/>
              <a:gd name="connsiteX55" fmla="*/ 7460116 w 10753706"/>
              <a:gd name="connsiteY55" fmla="*/ 517548 h 1027260"/>
              <a:gd name="connsiteX56" fmla="*/ 7297810 w 10753706"/>
              <a:gd name="connsiteY56" fmla="*/ 563947 h 1027260"/>
              <a:gd name="connsiteX57" fmla="*/ 6946388 w 10753706"/>
              <a:gd name="connsiteY57" fmla="*/ 665244 h 1027260"/>
              <a:gd name="connsiteX58" fmla="*/ 6741704 w 10753706"/>
              <a:gd name="connsiteY58" fmla="*/ 679365 h 1027260"/>
              <a:gd name="connsiteX59" fmla="*/ 6624680 w 10753706"/>
              <a:gd name="connsiteY59" fmla="*/ 677674 h 1027260"/>
              <a:gd name="connsiteX60" fmla="*/ 6605700 w 10753706"/>
              <a:gd name="connsiteY60" fmla="*/ 683566 h 1027260"/>
              <a:gd name="connsiteX61" fmla="*/ 6576922 w 10753706"/>
              <a:gd name="connsiteY61" fmla="*/ 683030 h 1027260"/>
              <a:gd name="connsiteX62" fmla="*/ 6405123 w 10753706"/>
              <a:gd name="connsiteY62" fmla="*/ 721946 h 1027260"/>
              <a:gd name="connsiteX63" fmla="*/ 6368938 w 10753706"/>
              <a:gd name="connsiteY63" fmla="*/ 717341 h 1027260"/>
              <a:gd name="connsiteX64" fmla="*/ 6295102 w 10753706"/>
              <a:gd name="connsiteY64" fmla="*/ 729508 h 1027260"/>
              <a:gd name="connsiteX65" fmla="*/ 6202084 w 10753706"/>
              <a:gd name="connsiteY65" fmla="*/ 767091 h 1027260"/>
              <a:gd name="connsiteX66" fmla="*/ 6067157 w 10753706"/>
              <a:gd name="connsiteY66" fmla="*/ 790339 h 1027260"/>
              <a:gd name="connsiteX67" fmla="*/ 6061443 w 10753706"/>
              <a:gd name="connsiteY67" fmla="*/ 796151 h 1027260"/>
              <a:gd name="connsiteX68" fmla="*/ 6051406 w 10753706"/>
              <a:gd name="connsiteY68" fmla="*/ 800684 h 1027260"/>
              <a:gd name="connsiteX69" fmla="*/ 6049097 w 10753706"/>
              <a:gd name="connsiteY69" fmla="*/ 800636 h 1027260"/>
              <a:gd name="connsiteX70" fmla="*/ 6034222 w 10753706"/>
              <a:gd name="connsiteY70" fmla="*/ 804110 h 1027260"/>
              <a:gd name="connsiteX71" fmla="*/ 6033121 w 10753706"/>
              <a:gd name="connsiteY71" fmla="*/ 806078 h 1027260"/>
              <a:gd name="connsiteX72" fmla="*/ 6023593 w 10753706"/>
              <a:gd name="connsiteY72" fmla="*/ 808842 h 1027260"/>
              <a:gd name="connsiteX73" fmla="*/ 6006639 w 10753706"/>
              <a:gd name="connsiteY73" fmla="*/ 815304 h 1027260"/>
              <a:gd name="connsiteX74" fmla="*/ 6001762 w 10753706"/>
              <a:gd name="connsiteY74" fmla="*/ 815557 h 1027260"/>
              <a:gd name="connsiteX75" fmla="*/ 5973534 w 10753706"/>
              <a:gd name="connsiteY75" fmla="*/ 823815 h 1027260"/>
              <a:gd name="connsiteX76" fmla="*/ 5972336 w 10753706"/>
              <a:gd name="connsiteY76" fmla="*/ 823476 h 1027260"/>
              <a:gd name="connsiteX77" fmla="*/ 5960841 w 10753706"/>
              <a:gd name="connsiteY77" fmla="*/ 823819 h 1027260"/>
              <a:gd name="connsiteX78" fmla="*/ 5940719 w 10753706"/>
              <a:gd name="connsiteY78" fmla="*/ 825514 h 1027260"/>
              <a:gd name="connsiteX79" fmla="*/ 5884298 w 10753706"/>
              <a:gd name="connsiteY79" fmla="*/ 823806 h 1027260"/>
              <a:gd name="connsiteX80" fmla="*/ 5854779 w 10753706"/>
              <a:gd name="connsiteY80" fmla="*/ 832365 h 1027260"/>
              <a:gd name="connsiteX81" fmla="*/ 5848382 w 10753706"/>
              <a:gd name="connsiteY81" fmla="*/ 833844 h 1027260"/>
              <a:gd name="connsiteX82" fmla="*/ 5848066 w 10753706"/>
              <a:gd name="connsiteY82" fmla="*/ 833772 h 1027260"/>
              <a:gd name="connsiteX83" fmla="*/ 5840944 w 10753706"/>
              <a:gd name="connsiteY83" fmla="*/ 835132 h 1027260"/>
              <a:gd name="connsiteX84" fmla="*/ 5836719 w 10753706"/>
              <a:gd name="connsiteY84" fmla="*/ 836539 h 1027260"/>
              <a:gd name="connsiteX85" fmla="*/ 5824311 w 10753706"/>
              <a:gd name="connsiteY85" fmla="*/ 839408 h 1027260"/>
              <a:gd name="connsiteX86" fmla="*/ 5818788 w 10753706"/>
              <a:gd name="connsiteY86" fmla="*/ 839727 h 1027260"/>
              <a:gd name="connsiteX87" fmla="*/ 5763953 w 10753706"/>
              <a:gd name="connsiteY87" fmla="*/ 834282 h 1027260"/>
              <a:gd name="connsiteX88" fmla="*/ 5667748 w 10753706"/>
              <a:gd name="connsiteY88" fmla="*/ 840211 h 1027260"/>
              <a:gd name="connsiteX89" fmla="*/ 5573108 w 10753706"/>
              <a:gd name="connsiteY89" fmla="*/ 847611 h 1027260"/>
              <a:gd name="connsiteX90" fmla="*/ 5539137 w 10753706"/>
              <a:gd name="connsiteY90" fmla="*/ 851033 h 1027260"/>
              <a:gd name="connsiteX91" fmla="*/ 5510651 w 10753706"/>
              <a:gd name="connsiteY91" fmla="*/ 844215 h 1027260"/>
              <a:gd name="connsiteX92" fmla="*/ 5457331 w 10753706"/>
              <a:gd name="connsiteY92" fmla="*/ 839159 h 1027260"/>
              <a:gd name="connsiteX93" fmla="*/ 5410613 w 10753706"/>
              <a:gd name="connsiteY93" fmla="*/ 834358 h 1027260"/>
              <a:gd name="connsiteX94" fmla="*/ 5370040 w 10753706"/>
              <a:gd name="connsiteY94" fmla="*/ 862127 h 1027260"/>
              <a:gd name="connsiteX95" fmla="*/ 5318778 w 10753706"/>
              <a:gd name="connsiteY95" fmla="*/ 855310 h 1027260"/>
              <a:gd name="connsiteX96" fmla="*/ 5298645 w 10753706"/>
              <a:gd name="connsiteY96" fmla="*/ 855171 h 1027260"/>
              <a:gd name="connsiteX97" fmla="*/ 5253828 w 10753706"/>
              <a:gd name="connsiteY97" fmla="*/ 859670 h 1027260"/>
              <a:gd name="connsiteX98" fmla="*/ 5216955 w 10753706"/>
              <a:gd name="connsiteY98" fmla="*/ 866245 h 1027260"/>
              <a:gd name="connsiteX99" fmla="*/ 5214344 w 10753706"/>
              <a:gd name="connsiteY99" fmla="*/ 868102 h 1027260"/>
              <a:gd name="connsiteX100" fmla="*/ 5195561 w 10753706"/>
              <a:gd name="connsiteY100" fmla="*/ 869949 h 1027260"/>
              <a:gd name="connsiteX101" fmla="*/ 5182555 w 10753706"/>
              <a:gd name="connsiteY101" fmla="*/ 873542 h 1027260"/>
              <a:gd name="connsiteX102" fmla="*/ 5172552 w 10753706"/>
              <a:gd name="connsiteY102" fmla="*/ 878801 h 1027260"/>
              <a:gd name="connsiteX103" fmla="*/ 5027993 w 10753706"/>
              <a:gd name="connsiteY103" fmla="*/ 889666 h 1027260"/>
              <a:gd name="connsiteX104" fmla="*/ 4939844 w 10753706"/>
              <a:gd name="connsiteY104" fmla="*/ 934802 h 1027260"/>
              <a:gd name="connsiteX105" fmla="*/ 4792576 w 10753706"/>
              <a:gd name="connsiteY105" fmla="*/ 934820 h 1027260"/>
              <a:gd name="connsiteX106" fmla="*/ 4602423 w 10753706"/>
              <a:gd name="connsiteY106" fmla="*/ 958063 h 1027260"/>
              <a:gd name="connsiteX107" fmla="*/ 4290656 w 10753706"/>
              <a:gd name="connsiteY107" fmla="*/ 969152 h 1027260"/>
              <a:gd name="connsiteX108" fmla="*/ 3952334 w 10753706"/>
              <a:gd name="connsiteY108" fmla="*/ 954043 h 1027260"/>
              <a:gd name="connsiteX109" fmla="*/ 3858560 w 10753706"/>
              <a:gd name="connsiteY109" fmla="*/ 948781 h 1027260"/>
              <a:gd name="connsiteX110" fmla="*/ 3846597 w 10753706"/>
              <a:gd name="connsiteY110" fmla="*/ 948382 h 1027260"/>
              <a:gd name="connsiteX111" fmla="*/ 3736044 w 10753706"/>
              <a:gd name="connsiteY111" fmla="*/ 947759 h 1027260"/>
              <a:gd name="connsiteX112" fmla="*/ 3713136 w 10753706"/>
              <a:gd name="connsiteY112" fmla="*/ 946963 h 1027260"/>
              <a:gd name="connsiteX113" fmla="*/ 3695939 w 10753706"/>
              <a:gd name="connsiteY113" fmla="*/ 943639 h 1027260"/>
              <a:gd name="connsiteX114" fmla="*/ 3694125 w 10753706"/>
              <a:gd name="connsiteY114" fmla="*/ 940567 h 1027260"/>
              <a:gd name="connsiteX115" fmla="*/ 3681925 w 10753706"/>
              <a:gd name="connsiteY115" fmla="*/ 939706 h 1027260"/>
              <a:gd name="connsiteX116" fmla="*/ 3679204 w 10753706"/>
              <a:gd name="connsiteY116" fmla="*/ 938926 h 1027260"/>
              <a:gd name="connsiteX117" fmla="*/ 3615656 w 10753706"/>
              <a:gd name="connsiteY117" fmla="*/ 940320 h 1027260"/>
              <a:gd name="connsiteX118" fmla="*/ 3567983 w 10753706"/>
              <a:gd name="connsiteY118" fmla="*/ 935596 h 1027260"/>
              <a:gd name="connsiteX119" fmla="*/ 3422423 w 10753706"/>
              <a:gd name="connsiteY119" fmla="*/ 932129 h 1027260"/>
              <a:gd name="connsiteX120" fmla="*/ 3310925 w 10753706"/>
              <a:gd name="connsiteY120" fmla="*/ 911072 h 1027260"/>
              <a:gd name="connsiteX121" fmla="*/ 3139421 w 10753706"/>
              <a:gd name="connsiteY121" fmla="*/ 934151 h 1027260"/>
              <a:gd name="connsiteX122" fmla="*/ 2996922 w 10753706"/>
              <a:gd name="connsiteY122" fmla="*/ 927537 h 1027260"/>
              <a:gd name="connsiteX123" fmla="*/ 2982785 w 10753706"/>
              <a:gd name="connsiteY123" fmla="*/ 931453 h 1027260"/>
              <a:gd name="connsiteX124" fmla="*/ 2967478 w 10753706"/>
              <a:gd name="connsiteY124" fmla="*/ 933397 h 1027260"/>
              <a:gd name="connsiteX125" fmla="*/ 2948552 w 10753706"/>
              <a:gd name="connsiteY125" fmla="*/ 932961 h 1027260"/>
              <a:gd name="connsiteX126" fmla="*/ 2944404 w 10753706"/>
              <a:gd name="connsiteY126" fmla="*/ 934452 h 1027260"/>
              <a:gd name="connsiteX127" fmla="*/ 2908608 w 10753706"/>
              <a:gd name="connsiteY127" fmla="*/ 937205 h 1027260"/>
              <a:gd name="connsiteX128" fmla="*/ 2904443 w 10753706"/>
              <a:gd name="connsiteY128" fmla="*/ 936455 h 1027260"/>
              <a:gd name="connsiteX129" fmla="*/ 2868935 w 10753706"/>
              <a:gd name="connsiteY129" fmla="*/ 938022 h 1027260"/>
              <a:gd name="connsiteX130" fmla="*/ 2868586 w 10753706"/>
              <a:gd name="connsiteY130" fmla="*/ 937487 h 1027260"/>
              <a:gd name="connsiteX131" fmla="*/ 2859191 w 10753706"/>
              <a:gd name="connsiteY131" fmla="*/ 935503 h 1027260"/>
              <a:gd name="connsiteX132" fmla="*/ 2840915 w 10753706"/>
              <a:gd name="connsiteY132" fmla="*/ 932977 h 1027260"/>
              <a:gd name="connsiteX133" fmla="*/ 2763509 w 10753706"/>
              <a:gd name="connsiteY133" fmla="*/ 921850 h 1027260"/>
              <a:gd name="connsiteX134" fmla="*/ 2756121 w 10753706"/>
              <a:gd name="connsiteY134" fmla="*/ 921864 h 1027260"/>
              <a:gd name="connsiteX135" fmla="*/ 2755998 w 10753706"/>
              <a:gd name="connsiteY135" fmla="*/ 921739 h 1027260"/>
              <a:gd name="connsiteX136" fmla="*/ 2748255 w 10753706"/>
              <a:gd name="connsiteY136" fmla="*/ 921505 h 1027260"/>
              <a:gd name="connsiteX137" fmla="*/ 2694601 w 10753706"/>
              <a:gd name="connsiteY137" fmla="*/ 915575 h 1027260"/>
              <a:gd name="connsiteX138" fmla="*/ 2635357 w 10753706"/>
              <a:gd name="connsiteY138" fmla="*/ 910976 h 1027260"/>
              <a:gd name="connsiteX139" fmla="*/ 2601047 w 10753706"/>
              <a:gd name="connsiteY139" fmla="*/ 910263 h 1027260"/>
              <a:gd name="connsiteX140" fmla="*/ 2507482 w 10753706"/>
              <a:gd name="connsiteY140" fmla="*/ 906211 h 1027260"/>
              <a:gd name="connsiteX141" fmla="*/ 2413884 w 10753706"/>
              <a:gd name="connsiteY141" fmla="*/ 900545 h 1027260"/>
              <a:gd name="connsiteX142" fmla="*/ 2368912 w 10753706"/>
              <a:gd name="connsiteY142" fmla="*/ 888755 h 1027260"/>
              <a:gd name="connsiteX143" fmla="*/ 2349490 w 10753706"/>
              <a:gd name="connsiteY143" fmla="*/ 889719 h 1027260"/>
              <a:gd name="connsiteX144" fmla="*/ 2344290 w 10753706"/>
              <a:gd name="connsiteY144" fmla="*/ 890584 h 1027260"/>
              <a:gd name="connsiteX145" fmla="*/ 2336488 w 10753706"/>
              <a:gd name="connsiteY145" fmla="*/ 891058 h 1027260"/>
              <a:gd name="connsiteX146" fmla="*/ 2329015 w 10753706"/>
              <a:gd name="connsiteY146" fmla="*/ 891627 h 1027260"/>
              <a:gd name="connsiteX147" fmla="*/ 2293898 w 10753706"/>
              <a:gd name="connsiteY147" fmla="*/ 896431 h 1027260"/>
              <a:gd name="connsiteX148" fmla="*/ 2243927 w 10753706"/>
              <a:gd name="connsiteY148" fmla="*/ 888076 h 1027260"/>
              <a:gd name="connsiteX149" fmla="*/ 2223920 w 10753706"/>
              <a:gd name="connsiteY149" fmla="*/ 887331 h 1027260"/>
              <a:gd name="connsiteX150" fmla="*/ 2213081 w 10753706"/>
              <a:gd name="connsiteY150" fmla="*/ 886302 h 1027260"/>
              <a:gd name="connsiteX151" fmla="*/ 2212307 w 10753706"/>
              <a:gd name="connsiteY151" fmla="*/ 885829 h 1027260"/>
              <a:gd name="connsiteX152" fmla="*/ 2152321 w 10753706"/>
              <a:gd name="connsiteY152" fmla="*/ 894418 h 1027260"/>
              <a:gd name="connsiteX153" fmla="*/ 2140985 w 10753706"/>
              <a:gd name="connsiteY153" fmla="*/ 895968 h 1027260"/>
              <a:gd name="connsiteX154" fmla="*/ 2121210 w 10753706"/>
              <a:gd name="connsiteY154" fmla="*/ 899354 h 1027260"/>
              <a:gd name="connsiteX155" fmla="*/ 2119146 w 10753706"/>
              <a:gd name="connsiteY155" fmla="*/ 899033 h 1027260"/>
              <a:gd name="connsiteX156" fmla="*/ 2105666 w 10753706"/>
              <a:gd name="connsiteY156" fmla="*/ 902240 h 1027260"/>
              <a:gd name="connsiteX157" fmla="*/ 2094924 w 10753706"/>
              <a:gd name="connsiteY157" fmla="*/ 907203 h 1027260"/>
              <a:gd name="connsiteX158" fmla="*/ 1949478 w 10753706"/>
              <a:gd name="connsiteY158" fmla="*/ 913748 h 1027260"/>
              <a:gd name="connsiteX159" fmla="*/ 1749684 w 10753706"/>
              <a:gd name="connsiteY159" fmla="*/ 942223 h 1027260"/>
              <a:gd name="connsiteX160" fmla="*/ 1585576 w 10753706"/>
              <a:gd name="connsiteY160" fmla="*/ 954170 h 1027260"/>
              <a:gd name="connsiteX161" fmla="*/ 1476250 w 10753706"/>
              <a:gd name="connsiteY161" fmla="*/ 950653 h 1027260"/>
              <a:gd name="connsiteX162" fmla="*/ 1433927 w 10753706"/>
              <a:gd name="connsiteY162" fmla="*/ 959926 h 1027260"/>
              <a:gd name="connsiteX163" fmla="*/ 1414893 w 10753706"/>
              <a:gd name="connsiteY163" fmla="*/ 957671 h 1027260"/>
              <a:gd name="connsiteX164" fmla="*/ 1411585 w 10753706"/>
              <a:gd name="connsiteY164" fmla="*/ 957179 h 1027260"/>
              <a:gd name="connsiteX165" fmla="*/ 1398896 w 10753706"/>
              <a:gd name="connsiteY165" fmla="*/ 957460 h 1027260"/>
              <a:gd name="connsiteX166" fmla="*/ 1394632 w 10753706"/>
              <a:gd name="connsiteY166" fmla="*/ 954725 h 1027260"/>
              <a:gd name="connsiteX167" fmla="*/ 1375043 w 10753706"/>
              <a:gd name="connsiteY167" fmla="*/ 953132 h 1027260"/>
              <a:gd name="connsiteX168" fmla="*/ 1351876 w 10753706"/>
              <a:gd name="connsiteY168" fmla="*/ 954436 h 1027260"/>
              <a:gd name="connsiteX169" fmla="*/ 1242676 w 10753706"/>
              <a:gd name="connsiteY169" fmla="*/ 963767 h 1027260"/>
              <a:gd name="connsiteX170" fmla="*/ 1205993 w 10753706"/>
              <a:gd name="connsiteY170" fmla="*/ 974080 h 1027260"/>
              <a:gd name="connsiteX171" fmla="*/ 1052221 w 10753706"/>
              <a:gd name="connsiteY171" fmla="*/ 963954 h 1027260"/>
              <a:gd name="connsiteX172" fmla="*/ 968270 w 10753706"/>
              <a:gd name="connsiteY172" fmla="*/ 964761 h 1027260"/>
              <a:gd name="connsiteX173" fmla="*/ 874493 w 10753706"/>
              <a:gd name="connsiteY173" fmla="*/ 998122 h 1027260"/>
              <a:gd name="connsiteX174" fmla="*/ 814411 w 10753706"/>
              <a:gd name="connsiteY174" fmla="*/ 1007391 h 1027260"/>
              <a:gd name="connsiteX175" fmla="*/ 688604 w 10753706"/>
              <a:gd name="connsiteY175" fmla="*/ 1015631 h 1027260"/>
              <a:gd name="connsiteX176" fmla="*/ 618171 w 10753706"/>
              <a:gd name="connsiteY176" fmla="*/ 1027260 h 1027260"/>
              <a:gd name="connsiteX177" fmla="*/ 570379 w 10753706"/>
              <a:gd name="connsiteY177" fmla="*/ 1023487 h 1027260"/>
              <a:gd name="connsiteX178" fmla="*/ 482519 w 10753706"/>
              <a:gd name="connsiteY178" fmla="*/ 1002108 h 1027260"/>
              <a:gd name="connsiteX179" fmla="*/ 475319 w 10753706"/>
              <a:gd name="connsiteY179" fmla="*/ 1009922 h 1027260"/>
              <a:gd name="connsiteX180" fmla="*/ 431104 w 10753706"/>
              <a:gd name="connsiteY180" fmla="*/ 1009317 h 1027260"/>
              <a:gd name="connsiteX181" fmla="*/ 363782 w 10753706"/>
              <a:gd name="connsiteY181" fmla="*/ 1007585 h 1027260"/>
              <a:gd name="connsiteX182" fmla="*/ 325533 w 10753706"/>
              <a:gd name="connsiteY182" fmla="*/ 1008502 h 1027260"/>
              <a:gd name="connsiteX183" fmla="*/ 220429 w 10753706"/>
              <a:gd name="connsiteY183" fmla="*/ 1008927 h 1027260"/>
              <a:gd name="connsiteX184" fmla="*/ 114676 w 10753706"/>
              <a:gd name="connsiteY184" fmla="*/ 1007765 h 1027260"/>
              <a:gd name="connsiteX185" fmla="*/ 13470 w 10753706"/>
              <a:gd name="connsiteY185" fmla="*/ 998544 h 1027260"/>
              <a:gd name="connsiteX186" fmla="*/ 0 w 10753706"/>
              <a:gd name="connsiteY186" fmla="*/ 997355 h 1027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</a:cxnLst>
            <a:rect l="l" t="t" r="r" b="b"/>
            <a:pathLst>
              <a:path w="10753706" h="1027260">
                <a:moveTo>
                  <a:pt x="0" y="0"/>
                </a:moveTo>
                <a:lnTo>
                  <a:pt x="10753706" y="0"/>
                </a:lnTo>
                <a:lnTo>
                  <a:pt x="10748809" y="2522"/>
                </a:lnTo>
                <a:cubicBezTo>
                  <a:pt x="10744031" y="4644"/>
                  <a:pt x="10737551" y="7204"/>
                  <a:pt x="10725330" y="11977"/>
                </a:cubicBezTo>
                <a:cubicBezTo>
                  <a:pt x="10700888" y="21523"/>
                  <a:pt x="10652058" y="39304"/>
                  <a:pt x="10615423" y="52967"/>
                </a:cubicBezTo>
                <a:cubicBezTo>
                  <a:pt x="10598524" y="49017"/>
                  <a:pt x="10550674" y="61360"/>
                  <a:pt x="10533936" y="53095"/>
                </a:cubicBezTo>
                <a:cubicBezTo>
                  <a:pt x="10519435" y="55674"/>
                  <a:pt x="10480156" y="49393"/>
                  <a:pt x="10466876" y="45180"/>
                </a:cubicBezTo>
                <a:cubicBezTo>
                  <a:pt x="10443145" y="68059"/>
                  <a:pt x="10382269" y="71294"/>
                  <a:pt x="10355090" y="89741"/>
                </a:cubicBezTo>
                <a:cubicBezTo>
                  <a:pt x="10286222" y="95376"/>
                  <a:pt x="10146285" y="63529"/>
                  <a:pt x="10087145" y="66115"/>
                </a:cubicBezTo>
                <a:cubicBezTo>
                  <a:pt x="10067575" y="79584"/>
                  <a:pt x="10043111" y="68921"/>
                  <a:pt x="10015902" y="76178"/>
                </a:cubicBezTo>
                <a:cubicBezTo>
                  <a:pt x="9952302" y="84628"/>
                  <a:pt x="9893286" y="103337"/>
                  <a:pt x="9806005" y="102435"/>
                </a:cubicBezTo>
                <a:cubicBezTo>
                  <a:pt x="9782247" y="141133"/>
                  <a:pt x="9674787" y="151643"/>
                  <a:pt x="9602583" y="179170"/>
                </a:cubicBezTo>
                <a:cubicBezTo>
                  <a:pt x="9557658" y="187584"/>
                  <a:pt x="9478290" y="154235"/>
                  <a:pt x="9469719" y="174721"/>
                </a:cubicBezTo>
                <a:cubicBezTo>
                  <a:pt x="9443779" y="165070"/>
                  <a:pt x="9431317" y="185692"/>
                  <a:pt x="9408692" y="189513"/>
                </a:cubicBezTo>
                <a:cubicBezTo>
                  <a:pt x="9387154" y="183843"/>
                  <a:pt x="9380475" y="191089"/>
                  <a:pt x="9364151" y="194072"/>
                </a:cubicBezTo>
                <a:cubicBezTo>
                  <a:pt x="9354686" y="190222"/>
                  <a:pt x="9340485" y="191782"/>
                  <a:pt x="9337751" y="197579"/>
                </a:cubicBezTo>
                <a:cubicBezTo>
                  <a:pt x="9349566" y="209270"/>
                  <a:pt x="9297468" y="207714"/>
                  <a:pt x="9297166" y="216558"/>
                </a:cubicBezTo>
                <a:cubicBezTo>
                  <a:pt x="9269057" y="220999"/>
                  <a:pt x="9139630" y="221783"/>
                  <a:pt x="9123859" y="237356"/>
                </a:cubicBezTo>
                <a:cubicBezTo>
                  <a:pt x="9068176" y="249209"/>
                  <a:pt x="8975349" y="235349"/>
                  <a:pt x="8950741" y="238020"/>
                </a:cubicBezTo>
                <a:cubicBezTo>
                  <a:pt x="8916265" y="215428"/>
                  <a:pt x="8822808" y="292026"/>
                  <a:pt x="8718236" y="303148"/>
                </a:cubicBezTo>
                <a:cubicBezTo>
                  <a:pt x="8703111" y="302060"/>
                  <a:pt x="8695551" y="302792"/>
                  <a:pt x="8694011" y="308812"/>
                </a:cubicBezTo>
                <a:cubicBezTo>
                  <a:pt x="8661810" y="312764"/>
                  <a:pt x="8637956" y="329628"/>
                  <a:pt x="8611976" y="324819"/>
                </a:cubicBezTo>
                <a:cubicBezTo>
                  <a:pt x="8621849" y="336388"/>
                  <a:pt x="8562809" y="325917"/>
                  <a:pt x="8562074" y="337971"/>
                </a:cubicBezTo>
                <a:cubicBezTo>
                  <a:pt x="8543699" y="343978"/>
                  <a:pt x="8511321" y="356396"/>
                  <a:pt x="8501724" y="360865"/>
                </a:cubicBezTo>
                <a:lnTo>
                  <a:pt x="8504489" y="364790"/>
                </a:lnTo>
                <a:lnTo>
                  <a:pt x="8492774" y="366181"/>
                </a:lnTo>
                <a:lnTo>
                  <a:pt x="8466405" y="368724"/>
                </a:lnTo>
                <a:cubicBezTo>
                  <a:pt x="8455454" y="372229"/>
                  <a:pt x="8440175" y="385805"/>
                  <a:pt x="8427069" y="387211"/>
                </a:cubicBezTo>
                <a:cubicBezTo>
                  <a:pt x="8400442" y="392215"/>
                  <a:pt x="8397079" y="382989"/>
                  <a:pt x="8387766" y="377161"/>
                </a:cubicBezTo>
                <a:cubicBezTo>
                  <a:pt x="8369233" y="378548"/>
                  <a:pt x="8334756" y="390869"/>
                  <a:pt x="8315874" y="395527"/>
                </a:cubicBezTo>
                <a:cubicBezTo>
                  <a:pt x="8306664" y="400500"/>
                  <a:pt x="8272845" y="393679"/>
                  <a:pt x="8274474" y="405112"/>
                </a:cubicBezTo>
                <a:cubicBezTo>
                  <a:pt x="8255483" y="406194"/>
                  <a:pt x="8244963" y="408376"/>
                  <a:pt x="8234664" y="410219"/>
                </a:cubicBezTo>
                <a:lnTo>
                  <a:pt x="8211268" y="416791"/>
                </a:lnTo>
                <a:cubicBezTo>
                  <a:pt x="8204720" y="419941"/>
                  <a:pt x="8197411" y="422004"/>
                  <a:pt x="8188615" y="421755"/>
                </a:cubicBezTo>
                <a:lnTo>
                  <a:pt x="8179981" y="420402"/>
                </a:lnTo>
                <a:lnTo>
                  <a:pt x="8179307" y="422516"/>
                </a:lnTo>
                <a:cubicBezTo>
                  <a:pt x="8179027" y="425797"/>
                  <a:pt x="8175790" y="448341"/>
                  <a:pt x="8147929" y="450302"/>
                </a:cubicBezTo>
                <a:cubicBezTo>
                  <a:pt x="8130300" y="457967"/>
                  <a:pt x="8114933" y="461015"/>
                  <a:pt x="8089136" y="465283"/>
                </a:cubicBezTo>
                <a:cubicBezTo>
                  <a:pt x="8072810" y="465920"/>
                  <a:pt x="8069376" y="451569"/>
                  <a:pt x="8049973" y="454121"/>
                </a:cubicBezTo>
                <a:cubicBezTo>
                  <a:pt x="7974508" y="471465"/>
                  <a:pt x="8006050" y="447139"/>
                  <a:pt x="7965913" y="464415"/>
                </a:cubicBezTo>
                <a:cubicBezTo>
                  <a:pt x="7958234" y="466025"/>
                  <a:pt x="7951405" y="465800"/>
                  <a:pt x="7945093" y="464798"/>
                </a:cubicBezTo>
                <a:lnTo>
                  <a:pt x="7935335" y="462442"/>
                </a:lnTo>
                <a:lnTo>
                  <a:pt x="7904779" y="471429"/>
                </a:lnTo>
                <a:cubicBezTo>
                  <a:pt x="7889387" y="474999"/>
                  <a:pt x="7872867" y="477951"/>
                  <a:pt x="7855604" y="480199"/>
                </a:cubicBezTo>
                <a:cubicBezTo>
                  <a:pt x="7850005" y="476378"/>
                  <a:pt x="7838628" y="483595"/>
                  <a:pt x="7832630" y="485371"/>
                </a:cubicBezTo>
                <a:cubicBezTo>
                  <a:pt x="7831473" y="482645"/>
                  <a:pt x="7816623" y="482661"/>
                  <a:pt x="7812438" y="485391"/>
                </a:cubicBezTo>
                <a:cubicBezTo>
                  <a:pt x="7709470" y="505049"/>
                  <a:pt x="7759426" y="473956"/>
                  <a:pt x="7701399" y="495197"/>
                </a:cubicBezTo>
                <a:cubicBezTo>
                  <a:pt x="7690986" y="496989"/>
                  <a:pt x="7682397" y="496365"/>
                  <a:pt x="7674778" y="494723"/>
                </a:cubicBezTo>
                <a:lnTo>
                  <a:pt x="7660445" y="490194"/>
                </a:lnTo>
                <a:lnTo>
                  <a:pt x="7651781" y="493084"/>
                </a:lnTo>
                <a:cubicBezTo>
                  <a:pt x="7616113" y="496548"/>
                  <a:pt x="7603273" y="491735"/>
                  <a:pt x="7584807" y="499490"/>
                </a:cubicBezTo>
                <a:cubicBezTo>
                  <a:pt x="7549256" y="490212"/>
                  <a:pt x="7563949" y="500167"/>
                  <a:pt x="7541324" y="504184"/>
                </a:cubicBezTo>
                <a:cubicBezTo>
                  <a:pt x="7523851" y="508307"/>
                  <a:pt x="7559546" y="509825"/>
                  <a:pt x="7541756" y="512184"/>
                </a:cubicBezTo>
                <a:cubicBezTo>
                  <a:pt x="7520963" y="510864"/>
                  <a:pt x="7525755" y="520497"/>
                  <a:pt x="7503906" y="518551"/>
                </a:cubicBezTo>
                <a:cubicBezTo>
                  <a:pt x="7505924" y="510774"/>
                  <a:pt x="7464361" y="523683"/>
                  <a:pt x="7460411" y="517415"/>
                </a:cubicBezTo>
                <a:lnTo>
                  <a:pt x="7460116" y="517548"/>
                </a:lnTo>
                <a:cubicBezTo>
                  <a:pt x="7447785" y="530928"/>
                  <a:pt x="7310141" y="550568"/>
                  <a:pt x="7297810" y="563947"/>
                </a:cubicBezTo>
                <a:cubicBezTo>
                  <a:pt x="7221791" y="605698"/>
                  <a:pt x="7039072" y="646008"/>
                  <a:pt x="6946388" y="665244"/>
                </a:cubicBezTo>
                <a:cubicBezTo>
                  <a:pt x="6853704" y="684480"/>
                  <a:pt x="6804875" y="677485"/>
                  <a:pt x="6741704" y="679365"/>
                </a:cubicBezTo>
                <a:lnTo>
                  <a:pt x="6624680" y="677674"/>
                </a:lnTo>
                <a:lnTo>
                  <a:pt x="6605700" y="683566"/>
                </a:lnTo>
                <a:cubicBezTo>
                  <a:pt x="6603309" y="685184"/>
                  <a:pt x="6599550" y="685647"/>
                  <a:pt x="6576922" y="683030"/>
                </a:cubicBezTo>
                <a:cubicBezTo>
                  <a:pt x="6527275" y="698355"/>
                  <a:pt x="6440981" y="702347"/>
                  <a:pt x="6405123" y="721946"/>
                </a:cubicBezTo>
                <a:cubicBezTo>
                  <a:pt x="6407963" y="715467"/>
                  <a:pt x="6383450" y="712913"/>
                  <a:pt x="6368938" y="717341"/>
                </a:cubicBezTo>
                <a:cubicBezTo>
                  <a:pt x="6377914" y="692119"/>
                  <a:pt x="6315316" y="744281"/>
                  <a:pt x="6295102" y="729508"/>
                </a:cubicBezTo>
                <a:cubicBezTo>
                  <a:pt x="6300358" y="744473"/>
                  <a:pt x="6240070" y="776254"/>
                  <a:pt x="6202084" y="767091"/>
                </a:cubicBezTo>
                <a:cubicBezTo>
                  <a:pt x="6152826" y="774744"/>
                  <a:pt x="6122010" y="790367"/>
                  <a:pt x="6067157" y="790339"/>
                </a:cubicBezTo>
                <a:cubicBezTo>
                  <a:pt x="6066310" y="792484"/>
                  <a:pt x="6064283" y="794403"/>
                  <a:pt x="6061443" y="796151"/>
                </a:cubicBezTo>
                <a:lnTo>
                  <a:pt x="6051406" y="800684"/>
                </a:lnTo>
                <a:lnTo>
                  <a:pt x="6049097" y="800636"/>
                </a:lnTo>
                <a:cubicBezTo>
                  <a:pt x="6040408" y="801393"/>
                  <a:pt x="6036299" y="802645"/>
                  <a:pt x="6034222" y="804110"/>
                </a:cubicBezTo>
                <a:lnTo>
                  <a:pt x="6033121" y="806078"/>
                </a:lnTo>
                <a:lnTo>
                  <a:pt x="6023593" y="808842"/>
                </a:lnTo>
                <a:lnTo>
                  <a:pt x="6006639" y="815304"/>
                </a:lnTo>
                <a:lnTo>
                  <a:pt x="6001762" y="815557"/>
                </a:lnTo>
                <a:lnTo>
                  <a:pt x="5973534" y="823815"/>
                </a:lnTo>
                <a:lnTo>
                  <a:pt x="5972336" y="823476"/>
                </a:lnTo>
                <a:cubicBezTo>
                  <a:pt x="5969004" y="822901"/>
                  <a:pt x="5965329" y="822833"/>
                  <a:pt x="5960841" y="823819"/>
                </a:cubicBezTo>
                <a:cubicBezTo>
                  <a:pt x="5955860" y="815655"/>
                  <a:pt x="5953515" y="821882"/>
                  <a:pt x="5940719" y="825514"/>
                </a:cubicBezTo>
                <a:cubicBezTo>
                  <a:pt x="5930130" y="813644"/>
                  <a:pt x="5900943" y="827979"/>
                  <a:pt x="5884298" y="823806"/>
                </a:cubicBezTo>
                <a:cubicBezTo>
                  <a:pt x="5875133" y="826741"/>
                  <a:pt x="5865250" y="829630"/>
                  <a:pt x="5854779" y="832365"/>
                </a:cubicBezTo>
                <a:lnTo>
                  <a:pt x="5848382" y="833844"/>
                </a:lnTo>
                <a:lnTo>
                  <a:pt x="5848066" y="833772"/>
                </a:lnTo>
                <a:cubicBezTo>
                  <a:pt x="5846273" y="833879"/>
                  <a:pt x="5844018" y="834284"/>
                  <a:pt x="5840944" y="835132"/>
                </a:cubicBezTo>
                <a:lnTo>
                  <a:pt x="5836719" y="836539"/>
                </a:lnTo>
                <a:lnTo>
                  <a:pt x="5824311" y="839408"/>
                </a:lnTo>
                <a:lnTo>
                  <a:pt x="5818788" y="839727"/>
                </a:lnTo>
                <a:cubicBezTo>
                  <a:pt x="5797008" y="838594"/>
                  <a:pt x="5786883" y="822081"/>
                  <a:pt x="5763953" y="834282"/>
                </a:cubicBezTo>
                <a:cubicBezTo>
                  <a:pt x="5726813" y="837521"/>
                  <a:pt x="5699446" y="830949"/>
                  <a:pt x="5667748" y="840211"/>
                </a:cubicBezTo>
                <a:cubicBezTo>
                  <a:pt x="5632959" y="843205"/>
                  <a:pt x="5601436" y="842280"/>
                  <a:pt x="5573108" y="847611"/>
                </a:cubicBezTo>
                <a:cubicBezTo>
                  <a:pt x="5560030" y="845832"/>
                  <a:pt x="5549547" y="851598"/>
                  <a:pt x="5539137" y="851033"/>
                </a:cubicBezTo>
                <a:cubicBezTo>
                  <a:pt x="5528728" y="850467"/>
                  <a:pt x="5529256" y="837509"/>
                  <a:pt x="5510651" y="844215"/>
                </a:cubicBezTo>
                <a:cubicBezTo>
                  <a:pt x="5494241" y="833607"/>
                  <a:pt x="5466101" y="839171"/>
                  <a:pt x="5457331" y="839159"/>
                </a:cubicBezTo>
                <a:lnTo>
                  <a:pt x="5410613" y="834358"/>
                </a:lnTo>
                <a:lnTo>
                  <a:pt x="5370040" y="862127"/>
                </a:lnTo>
                <a:cubicBezTo>
                  <a:pt x="5357863" y="856469"/>
                  <a:pt x="5319115" y="868069"/>
                  <a:pt x="5318778" y="855310"/>
                </a:cubicBezTo>
                <a:cubicBezTo>
                  <a:pt x="5303920" y="857760"/>
                  <a:pt x="5296727" y="863736"/>
                  <a:pt x="5298645" y="855171"/>
                </a:cubicBezTo>
                <a:cubicBezTo>
                  <a:pt x="5287819" y="855897"/>
                  <a:pt x="5267444" y="857825"/>
                  <a:pt x="5253828" y="859670"/>
                </a:cubicBezTo>
                <a:lnTo>
                  <a:pt x="5216955" y="866245"/>
                </a:lnTo>
                <a:lnTo>
                  <a:pt x="5214344" y="868102"/>
                </a:lnTo>
                <a:cubicBezTo>
                  <a:pt x="5210778" y="868719"/>
                  <a:pt x="5200859" y="869042"/>
                  <a:pt x="5195561" y="869949"/>
                </a:cubicBezTo>
                <a:lnTo>
                  <a:pt x="5182555" y="873542"/>
                </a:lnTo>
                <a:cubicBezTo>
                  <a:pt x="5178496" y="875023"/>
                  <a:pt x="5175066" y="876746"/>
                  <a:pt x="5172552" y="878801"/>
                </a:cubicBezTo>
                <a:cubicBezTo>
                  <a:pt x="5121406" y="873797"/>
                  <a:pt x="5080096" y="886529"/>
                  <a:pt x="5027993" y="889666"/>
                </a:cubicBezTo>
                <a:cubicBezTo>
                  <a:pt x="4999924" y="877115"/>
                  <a:pt x="4946973" y="919452"/>
                  <a:pt x="4939844" y="934802"/>
                </a:cubicBezTo>
                <a:cubicBezTo>
                  <a:pt x="4895154" y="940701"/>
                  <a:pt x="4844006" y="928240"/>
                  <a:pt x="4792576" y="934820"/>
                </a:cubicBezTo>
                <a:lnTo>
                  <a:pt x="4602423" y="958063"/>
                </a:lnTo>
                <a:cubicBezTo>
                  <a:pt x="4488530" y="967131"/>
                  <a:pt x="4399004" y="969822"/>
                  <a:pt x="4290656" y="969152"/>
                </a:cubicBezTo>
                <a:cubicBezTo>
                  <a:pt x="4182308" y="968482"/>
                  <a:pt x="4046938" y="971167"/>
                  <a:pt x="3952334" y="954043"/>
                </a:cubicBezTo>
                <a:lnTo>
                  <a:pt x="3858560" y="948781"/>
                </a:lnTo>
                <a:lnTo>
                  <a:pt x="3846597" y="948382"/>
                </a:lnTo>
                <a:cubicBezTo>
                  <a:pt x="3807516" y="956616"/>
                  <a:pt x="3767475" y="941640"/>
                  <a:pt x="3736044" y="947759"/>
                </a:cubicBezTo>
                <a:cubicBezTo>
                  <a:pt x="3727323" y="948128"/>
                  <a:pt x="3719828" y="947771"/>
                  <a:pt x="3713136" y="946963"/>
                </a:cubicBezTo>
                <a:lnTo>
                  <a:pt x="3695939" y="943639"/>
                </a:lnTo>
                <a:lnTo>
                  <a:pt x="3694125" y="940567"/>
                </a:lnTo>
                <a:lnTo>
                  <a:pt x="3681925" y="939706"/>
                </a:lnTo>
                <a:lnTo>
                  <a:pt x="3679204" y="938926"/>
                </a:lnTo>
                <a:cubicBezTo>
                  <a:pt x="3668160" y="939028"/>
                  <a:pt x="3634193" y="940875"/>
                  <a:pt x="3615656" y="940320"/>
                </a:cubicBezTo>
                <a:cubicBezTo>
                  <a:pt x="3582626" y="936974"/>
                  <a:pt x="3593904" y="949140"/>
                  <a:pt x="3567983" y="935596"/>
                </a:cubicBezTo>
                <a:cubicBezTo>
                  <a:pt x="3504185" y="939048"/>
                  <a:pt x="3482818" y="922224"/>
                  <a:pt x="3422423" y="932129"/>
                </a:cubicBezTo>
                <a:cubicBezTo>
                  <a:pt x="3369166" y="933413"/>
                  <a:pt x="3329486" y="910108"/>
                  <a:pt x="3310925" y="911072"/>
                </a:cubicBezTo>
                <a:cubicBezTo>
                  <a:pt x="3261363" y="909787"/>
                  <a:pt x="3198415" y="933574"/>
                  <a:pt x="3139421" y="934151"/>
                </a:cubicBezTo>
                <a:cubicBezTo>
                  <a:pt x="3088799" y="931012"/>
                  <a:pt x="3038941" y="938464"/>
                  <a:pt x="2996922" y="927537"/>
                </a:cubicBezTo>
                <a:cubicBezTo>
                  <a:pt x="2992673" y="929234"/>
                  <a:pt x="2987900" y="930498"/>
                  <a:pt x="2982785" y="931453"/>
                </a:cubicBezTo>
                <a:lnTo>
                  <a:pt x="2967478" y="933397"/>
                </a:lnTo>
                <a:lnTo>
                  <a:pt x="2948552" y="932961"/>
                </a:lnTo>
                <a:lnTo>
                  <a:pt x="2944404" y="934452"/>
                </a:lnTo>
                <a:lnTo>
                  <a:pt x="2908608" y="937205"/>
                </a:lnTo>
                <a:lnTo>
                  <a:pt x="2904443" y="936455"/>
                </a:lnTo>
                <a:lnTo>
                  <a:pt x="2868935" y="938022"/>
                </a:lnTo>
                <a:lnTo>
                  <a:pt x="2868586" y="937487"/>
                </a:lnTo>
                <a:cubicBezTo>
                  <a:pt x="2866994" y="936327"/>
                  <a:pt x="2864292" y="935538"/>
                  <a:pt x="2859191" y="935503"/>
                </a:cubicBezTo>
                <a:cubicBezTo>
                  <a:pt x="2869075" y="927418"/>
                  <a:pt x="2856828" y="932364"/>
                  <a:pt x="2840915" y="932977"/>
                </a:cubicBezTo>
                <a:lnTo>
                  <a:pt x="2763509" y="921850"/>
                </a:lnTo>
                <a:lnTo>
                  <a:pt x="2756121" y="921864"/>
                </a:lnTo>
                <a:cubicBezTo>
                  <a:pt x="2756081" y="921822"/>
                  <a:pt x="2756039" y="921781"/>
                  <a:pt x="2755998" y="921739"/>
                </a:cubicBezTo>
                <a:cubicBezTo>
                  <a:pt x="2754445" y="921476"/>
                  <a:pt x="2752036" y="921380"/>
                  <a:pt x="2748255" y="921505"/>
                </a:cubicBezTo>
                <a:lnTo>
                  <a:pt x="2694601" y="915575"/>
                </a:lnTo>
                <a:cubicBezTo>
                  <a:pt x="2671223" y="919874"/>
                  <a:pt x="2666972" y="913376"/>
                  <a:pt x="2635357" y="910976"/>
                </a:cubicBezTo>
                <a:cubicBezTo>
                  <a:pt x="2621906" y="915051"/>
                  <a:pt x="2611315" y="913542"/>
                  <a:pt x="2601047" y="910263"/>
                </a:cubicBezTo>
                <a:cubicBezTo>
                  <a:pt x="2570084" y="912074"/>
                  <a:pt x="2542135" y="907435"/>
                  <a:pt x="2507482" y="906211"/>
                </a:cubicBezTo>
                <a:cubicBezTo>
                  <a:pt x="2469706" y="911437"/>
                  <a:pt x="2450920" y="901812"/>
                  <a:pt x="2413884" y="900545"/>
                </a:cubicBezTo>
                <a:cubicBezTo>
                  <a:pt x="2381338" y="909664"/>
                  <a:pt x="2387753" y="892438"/>
                  <a:pt x="2368912" y="888755"/>
                </a:cubicBezTo>
                <a:lnTo>
                  <a:pt x="2349490" y="889719"/>
                </a:lnTo>
                <a:lnTo>
                  <a:pt x="2344290" y="890584"/>
                </a:lnTo>
                <a:cubicBezTo>
                  <a:pt x="2340673" y="891041"/>
                  <a:pt x="2338228" y="891167"/>
                  <a:pt x="2336488" y="891058"/>
                </a:cubicBezTo>
                <a:lnTo>
                  <a:pt x="2329015" y="891627"/>
                </a:lnTo>
                <a:cubicBezTo>
                  <a:pt x="2316843" y="893039"/>
                  <a:pt x="2305064" y="894669"/>
                  <a:pt x="2293898" y="896431"/>
                </a:cubicBezTo>
                <a:cubicBezTo>
                  <a:pt x="2282637" y="890404"/>
                  <a:pt x="2242346" y="900851"/>
                  <a:pt x="2243927" y="888076"/>
                </a:cubicBezTo>
                <a:cubicBezTo>
                  <a:pt x="2228778" y="890081"/>
                  <a:pt x="2220725" y="895845"/>
                  <a:pt x="2223920" y="887331"/>
                </a:cubicBezTo>
                <a:cubicBezTo>
                  <a:pt x="2218877" y="887756"/>
                  <a:pt x="2215583" y="887254"/>
                  <a:pt x="2213081" y="886302"/>
                </a:cubicBezTo>
                <a:lnTo>
                  <a:pt x="2212307" y="885829"/>
                </a:lnTo>
                <a:lnTo>
                  <a:pt x="2152321" y="894418"/>
                </a:lnTo>
                <a:lnTo>
                  <a:pt x="2140985" y="895968"/>
                </a:lnTo>
                <a:lnTo>
                  <a:pt x="2121210" y="899354"/>
                </a:lnTo>
                <a:lnTo>
                  <a:pt x="2119146" y="899033"/>
                </a:lnTo>
                <a:lnTo>
                  <a:pt x="2105666" y="902240"/>
                </a:lnTo>
                <a:cubicBezTo>
                  <a:pt x="2101407" y="903601"/>
                  <a:pt x="2097735" y="905221"/>
                  <a:pt x="2094924" y="907203"/>
                </a:cubicBezTo>
                <a:cubicBezTo>
                  <a:pt x="2044793" y="900664"/>
                  <a:pt x="2001785" y="912168"/>
                  <a:pt x="1949478" y="913748"/>
                </a:cubicBezTo>
                <a:cubicBezTo>
                  <a:pt x="1891937" y="919585"/>
                  <a:pt x="1810334" y="935486"/>
                  <a:pt x="1749684" y="942223"/>
                </a:cubicBezTo>
                <a:lnTo>
                  <a:pt x="1585576" y="954170"/>
                </a:lnTo>
                <a:cubicBezTo>
                  <a:pt x="1549165" y="943719"/>
                  <a:pt x="1511425" y="950847"/>
                  <a:pt x="1476250" y="950653"/>
                </a:cubicBezTo>
                <a:cubicBezTo>
                  <a:pt x="1488515" y="961596"/>
                  <a:pt x="1432660" y="946795"/>
                  <a:pt x="1433927" y="959926"/>
                </a:cubicBezTo>
                <a:cubicBezTo>
                  <a:pt x="1427485" y="959475"/>
                  <a:pt x="1421205" y="958623"/>
                  <a:pt x="1414893" y="957671"/>
                </a:cubicBezTo>
                <a:lnTo>
                  <a:pt x="1411585" y="957179"/>
                </a:lnTo>
                <a:lnTo>
                  <a:pt x="1398896" y="957460"/>
                </a:lnTo>
                <a:lnTo>
                  <a:pt x="1394632" y="954725"/>
                </a:lnTo>
                <a:lnTo>
                  <a:pt x="1375043" y="953132"/>
                </a:lnTo>
                <a:cubicBezTo>
                  <a:pt x="1367813" y="952970"/>
                  <a:pt x="1360155" y="953305"/>
                  <a:pt x="1351876" y="954436"/>
                </a:cubicBezTo>
                <a:cubicBezTo>
                  <a:pt x="1325912" y="963028"/>
                  <a:pt x="1274459" y="952492"/>
                  <a:pt x="1242676" y="963767"/>
                </a:cubicBezTo>
                <a:cubicBezTo>
                  <a:pt x="1230276" y="966918"/>
                  <a:pt x="1216715" y="977098"/>
                  <a:pt x="1205993" y="974080"/>
                </a:cubicBezTo>
                <a:cubicBezTo>
                  <a:pt x="1174251" y="974112"/>
                  <a:pt x="1086982" y="964420"/>
                  <a:pt x="1052221" y="963954"/>
                </a:cubicBezTo>
                <a:cubicBezTo>
                  <a:pt x="1038515" y="970622"/>
                  <a:pt x="1009522" y="962342"/>
                  <a:pt x="968270" y="964761"/>
                </a:cubicBezTo>
                <a:cubicBezTo>
                  <a:pt x="943437" y="973698"/>
                  <a:pt x="900136" y="991017"/>
                  <a:pt x="874493" y="998122"/>
                </a:cubicBezTo>
                <a:cubicBezTo>
                  <a:pt x="848849" y="1005226"/>
                  <a:pt x="853424" y="1009427"/>
                  <a:pt x="814411" y="1007391"/>
                </a:cubicBezTo>
                <a:cubicBezTo>
                  <a:pt x="765926" y="1022821"/>
                  <a:pt x="732885" y="1009859"/>
                  <a:pt x="688604" y="1015631"/>
                </a:cubicBezTo>
                <a:cubicBezTo>
                  <a:pt x="638045" y="1020877"/>
                  <a:pt x="677999" y="1011556"/>
                  <a:pt x="618171" y="1027260"/>
                </a:cubicBezTo>
                <a:cubicBezTo>
                  <a:pt x="609680" y="1023165"/>
                  <a:pt x="583253" y="1020277"/>
                  <a:pt x="570379" y="1023487"/>
                </a:cubicBezTo>
                <a:cubicBezTo>
                  <a:pt x="543992" y="1022523"/>
                  <a:pt x="505183" y="1001686"/>
                  <a:pt x="482519" y="1002108"/>
                </a:cubicBezTo>
                <a:cubicBezTo>
                  <a:pt x="464011" y="1002285"/>
                  <a:pt x="495211" y="1007995"/>
                  <a:pt x="475319" y="1009922"/>
                </a:cubicBezTo>
                <a:cubicBezTo>
                  <a:pt x="450818" y="1011135"/>
                  <a:pt x="454804" y="1022539"/>
                  <a:pt x="431104" y="1009317"/>
                </a:cubicBezTo>
                <a:cubicBezTo>
                  <a:pt x="406857" y="1014651"/>
                  <a:pt x="399686" y="1008456"/>
                  <a:pt x="363782" y="1007585"/>
                </a:cubicBezTo>
                <a:cubicBezTo>
                  <a:pt x="350440" y="1012231"/>
                  <a:pt x="338145" y="1011245"/>
                  <a:pt x="325533" y="1008502"/>
                </a:cubicBezTo>
                <a:cubicBezTo>
                  <a:pt x="291944" y="1011745"/>
                  <a:pt x="259251" y="1008497"/>
                  <a:pt x="220429" y="1008927"/>
                </a:cubicBezTo>
                <a:cubicBezTo>
                  <a:pt x="180594" y="1015852"/>
                  <a:pt x="156150" y="1007265"/>
                  <a:pt x="114676" y="1007765"/>
                </a:cubicBezTo>
                <a:cubicBezTo>
                  <a:pt x="85718" y="1006195"/>
                  <a:pt x="43316" y="1001491"/>
                  <a:pt x="13470" y="998544"/>
                </a:cubicBezTo>
                <a:lnTo>
                  <a:pt x="0" y="997355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2858094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ED2DB031-9003-4F74-A88F-FE2A2ABABC7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442012" y="1320133"/>
            <a:ext cx="6455127" cy="2771650"/>
          </a:xfrm>
        </p:spPr>
        <p:txBody>
          <a:bodyPr rtlCol="0" anchor="ctr">
            <a:noAutofit/>
          </a:bodyPr>
          <a:lstStyle>
            <a:defPPr>
              <a:defRPr lang="en-GB"/>
            </a:defPPr>
          </a:lstStyle>
          <a:p>
            <a:pPr rtl="0"/>
            <a:r>
              <a:rPr lang="en-GB" dirty="0">
                <a:solidFill>
                  <a:schemeClr val="accent1"/>
                </a:solidFill>
              </a:rPr>
              <a:t>L</a:t>
            </a:r>
            <a:r>
              <a:rPr lang="en-GB" dirty="0">
                <a:solidFill>
                  <a:schemeClr val="bg2"/>
                </a:solidFill>
              </a:rPr>
              <a:t>G</a:t>
            </a:r>
            <a:r>
              <a:rPr lang="en-GB" dirty="0">
                <a:solidFill>
                  <a:schemeClr val="accent3"/>
                </a:solidFill>
              </a:rPr>
              <a:t>B</a:t>
            </a:r>
            <a:r>
              <a:rPr lang="en-GB" dirty="0">
                <a:solidFill>
                  <a:schemeClr val="accent4"/>
                </a:solidFill>
              </a:rPr>
              <a:t>T</a:t>
            </a:r>
            <a:r>
              <a:rPr lang="en-GB" dirty="0">
                <a:solidFill>
                  <a:schemeClr val="accent5"/>
                </a:solidFill>
              </a:rPr>
              <a:t>Q</a:t>
            </a:r>
            <a:r>
              <a:rPr lang="en-GB" dirty="0">
                <a:solidFill>
                  <a:schemeClr val="accent6"/>
                </a:solidFill>
              </a:rPr>
              <a:t>I</a:t>
            </a:r>
            <a:r>
              <a:rPr lang="en-GB" dirty="0">
                <a:solidFill>
                  <a:schemeClr val="accent1"/>
                </a:solidFill>
              </a:rPr>
              <a:t>A+ </a:t>
            </a:r>
            <a:r>
              <a:rPr lang="en-GB" dirty="0"/>
              <a:t>Caring:</a:t>
            </a:r>
            <a:br>
              <a:rPr lang="en-GB" dirty="0"/>
            </a:br>
            <a:r>
              <a:rPr lang="en-GB" dirty="0"/>
              <a:t>an alternative family dynamic perspective. </a:t>
            </a:r>
            <a:br>
              <a:rPr lang="en-GB" dirty="0"/>
            </a:br>
            <a:r>
              <a:rPr lang="en-GB" dirty="0"/>
              <a:t> </a:t>
            </a:r>
            <a:br>
              <a:rPr lang="en-GB" dirty="0"/>
            </a:br>
            <a:r>
              <a:rPr lang="en-GB" dirty="0"/>
              <a:t>Tony Collins-Moore</a:t>
            </a:r>
          </a:p>
        </p:txBody>
      </p:sp>
    </p:spTree>
    <p:extLst>
      <p:ext uri="{BB962C8B-B14F-4D97-AF65-F5344CB8AC3E}">
        <p14:creationId xmlns:p14="http://schemas.microsoft.com/office/powerpoint/2010/main" val="1543265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87BA0B6F-5258-479C-87B7-C806E6757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715961"/>
            <a:ext cx="6477000" cy="1189038"/>
          </a:xfrm>
        </p:spPr>
        <p:txBody>
          <a:bodyPr rtlCol="0"/>
          <a:lstStyle>
            <a:defPPr>
              <a:defRPr lang="en-GB"/>
            </a:defPPr>
          </a:lstStyle>
          <a:p>
            <a:pPr rtl="0"/>
            <a:r>
              <a:rPr lang="en-GB"/>
              <a:t>Introduction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F36812B-2065-4A2B-B59B-8957022687B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62000" y="1905000"/>
            <a:ext cx="6477000" cy="3276600"/>
          </a:xfrm>
        </p:spPr>
        <p:txBody>
          <a:bodyPr rtlCol="0"/>
          <a:lstStyle>
            <a:defPPr>
              <a:defRPr lang="en-GB"/>
            </a:defPPr>
          </a:lstStyle>
          <a:p>
            <a:pPr rtl="0"/>
            <a:r>
              <a:rPr lang="en-GB" dirty="0"/>
              <a:t>Tony Collins-Moore:</a:t>
            </a:r>
          </a:p>
          <a:p>
            <a:pPr rtl="0"/>
            <a:endParaRPr lang="en-GB" dirty="0"/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en-GB" dirty="0"/>
              <a:t>I am Gay 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en-GB" dirty="0"/>
              <a:t>I am a Carer 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en-GB" dirty="0"/>
              <a:t>I am a Senior Manager for The Carers Centre Tower Hamlets 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61669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48FBE6B-DC67-4E64-80F4-CADE978D2F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603849"/>
            <a:ext cx="10591800" cy="758447"/>
          </a:xfrm>
        </p:spPr>
        <p:txBody>
          <a:bodyPr rtlCol="0"/>
          <a:lstStyle>
            <a:defPPr>
              <a:defRPr lang="en-GB"/>
            </a:defPPr>
          </a:lstStyle>
          <a:p>
            <a:pPr rtl="0"/>
            <a:r>
              <a:rPr lang="en-GB" dirty="0"/>
              <a:t>History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4C6A9FD9-630E-44B9-BED8-AFEA6C84A88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62000" y="1293962"/>
            <a:ext cx="10944045" cy="4442604"/>
          </a:xfrm>
        </p:spPr>
        <p:txBody>
          <a:bodyPr rtlCol="0"/>
          <a:lstStyle>
            <a:defPPr>
              <a:defRPr lang="en-GB"/>
            </a:defPPr>
          </a:lstStyle>
          <a:p>
            <a:pPr marL="285750" lvl="0" indent="-285750" rtl="0">
              <a:buFont typeface="Arial" panose="020B0604020202020204" pitchFamily="34" charset="0"/>
              <a:buChar char="•"/>
            </a:pPr>
            <a:r>
              <a:rPr lang="en-GB" dirty="0"/>
              <a:t>A came to London in 1984 as a nineteen-year-old man to work in Health and Social Care but to live my authentic gay life.</a:t>
            </a:r>
          </a:p>
          <a:p>
            <a:pPr marL="285750" lvl="0" indent="-285750" rtl="0">
              <a:buFont typeface="Arial" panose="020B0604020202020204" pitchFamily="34" charset="0"/>
              <a:buChar char="•"/>
            </a:pPr>
            <a:r>
              <a:rPr lang="en-GB" dirty="0"/>
              <a:t>Shortly after this my friends started dying due to HIV and AIDS and I became an instant carer for many of my friends who sadly died, I only have two friends who survived, and I continue to help when needed.</a:t>
            </a:r>
          </a:p>
          <a:p>
            <a:pPr marL="285750" lvl="0" indent="-285750" rtl="0">
              <a:buFont typeface="Arial" panose="020B0604020202020204" pitchFamily="34" charset="0"/>
              <a:buChar char="•"/>
            </a:pPr>
            <a:r>
              <a:rPr lang="en-GB" dirty="0"/>
              <a:t>This has a profound effect on me and still causes me emotional pain. </a:t>
            </a:r>
          </a:p>
          <a:p>
            <a:pPr marL="285750" lvl="0" indent="-285750" rtl="0">
              <a:buFont typeface="Arial" panose="020B0604020202020204" pitchFamily="34" charset="0"/>
              <a:buChar char="•"/>
            </a:pPr>
            <a:r>
              <a:rPr lang="en-GB" dirty="0"/>
              <a:t>Four years ago, I became a carer for both my parents:</a:t>
            </a:r>
          </a:p>
          <a:p>
            <a:pPr marL="285750" lvl="0" indent="-285750" rtl="0">
              <a:buFont typeface="Arial" panose="020B0604020202020204" pitchFamily="34" charset="0"/>
              <a:buChar char="•"/>
            </a:pPr>
            <a:r>
              <a:rPr lang="en-GB" dirty="0"/>
              <a:t>A) Dad who had heart failure, Diabetes and increasingly difficult mobility – Unfortunately, passed away recently.</a:t>
            </a:r>
          </a:p>
          <a:p>
            <a:pPr marL="285750" lvl="0" indent="-285750" rtl="0">
              <a:buFont typeface="Arial" panose="020B0604020202020204" pitchFamily="34" charset="0"/>
              <a:buChar char="•"/>
            </a:pPr>
            <a:r>
              <a:rPr lang="en-GB" dirty="0"/>
              <a:t>B) Mum who had a series of big and small strokes, Diabetes and now has Dementia, no mobility and is living in a nursing home.</a:t>
            </a:r>
          </a:p>
          <a:p>
            <a:pPr marL="285750" lvl="0" indent="-285750" rtl="0">
              <a:buFont typeface="Arial" panose="020B0604020202020204" pitchFamily="34" charset="0"/>
              <a:buChar char="•"/>
            </a:pPr>
            <a:r>
              <a:rPr lang="en-GB" dirty="0"/>
              <a:t>I am dealing with the aftermath of Dad’s passing with funeral costs, LPA for my Mum, selling our family home and sorting out everything.</a:t>
            </a:r>
          </a:p>
          <a:p>
            <a:pPr rt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7678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16="http://schemas.microsoft.com/office/drawing/2014/main"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A close up of text on a white background&#10;&#10;Description generated with high confidence">
            <a:extLst>
              <a:ext uri="{FF2B5EF4-FFF2-40B4-BE49-F238E27FC236}">
                <a16:creationId xmlns:a16="http://schemas.microsoft.com/office/drawing/2014/main" id="{A0C349D6-EABC-4DC1-86A7-AD615C6DD7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6595" y="357804"/>
            <a:ext cx="7183148" cy="2919971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5" descr="A close up of a logo&#10;&#10;Description generated with very high confidence">
            <a:extLst>
              <a:ext uri="{FF2B5EF4-FFF2-40B4-BE49-F238E27FC236}">
                <a16:creationId xmlns:a16="http://schemas.microsoft.com/office/drawing/2014/main" id="{23D8AFA5-B5FF-4E33-9642-2610DF14FB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87504" y="596536"/>
            <a:ext cx="2235671" cy="238614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1591838A-6EF1-4430-9E1C-A45B3A8612C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08023" y="3799114"/>
            <a:ext cx="11465167" cy="3058886"/>
          </a:xfrm>
        </p:spPr>
        <p:txBody>
          <a:bodyPr anchor="b" anchorCtr="1"/>
          <a:lstStyle/>
          <a:p>
            <a:pPr lvl="0" algn="ctr"/>
            <a:r>
              <a:rPr lang="en-US" sz="2900" b="1" dirty="0">
                <a:solidFill>
                  <a:srgbClr val="203864"/>
                </a:solidFill>
              </a:rPr>
              <a:t>Talk </a:t>
            </a:r>
            <a:r>
              <a:rPr lang="en-GB" sz="2900" b="1" dirty="0">
                <a:solidFill>
                  <a:srgbClr val="203864"/>
                </a:solidFill>
              </a:rPr>
              <a:t>11. Ageing, later life and caring in the LGBTQIA+ community.</a:t>
            </a:r>
            <a:br>
              <a:rPr lang="en-US" sz="3200" b="1" dirty="0">
                <a:solidFill>
                  <a:srgbClr val="203864"/>
                </a:solidFill>
              </a:rPr>
            </a:br>
            <a:br>
              <a:rPr lang="en-US" sz="3200" b="1" dirty="0">
                <a:solidFill>
                  <a:srgbClr val="203864"/>
                </a:solidFill>
              </a:rPr>
            </a:br>
            <a:r>
              <a:rPr lang="en-GB" sz="1800" b="1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Tony Collins-Moore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- </a:t>
            </a:r>
            <a:r>
              <a:rPr lang="en-GB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Carers Wellbeing Academy Manager, Carers Centre Tower Hamlets. </a:t>
            </a:r>
            <a:br>
              <a:rPr lang="en-GB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1800" b="1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Dr Joseph DeLappe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– </a:t>
            </a:r>
            <a:r>
              <a:rPr lang="en-GB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Research Associate, Faculty of Wellbeing, Education &amp; Language Studies, The Open University.</a:t>
            </a:r>
            <a:r>
              <a:rPr lang="en-GB" sz="900" dirty="0">
                <a:effectLst/>
              </a:rPr>
              <a:t> </a:t>
            </a:r>
            <a:br>
              <a:rPr lang="en-US" sz="1800" b="1" dirty="0">
                <a:solidFill>
                  <a:srgbClr val="767171"/>
                </a:solidFill>
              </a:rPr>
            </a:br>
            <a:br>
              <a:rPr lang="en-US" sz="1800" b="1" dirty="0">
                <a:solidFill>
                  <a:srgbClr val="767171"/>
                </a:solidFill>
              </a:rPr>
            </a:br>
            <a:endParaRPr lang="en-US" sz="1400" b="1" dirty="0">
              <a:solidFill>
                <a:srgbClr val="203864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D1262CD5-AD01-42E3-9173-97C12BB0D9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9742" y="715961"/>
            <a:ext cx="6477000" cy="1189037"/>
          </a:xfrm>
        </p:spPr>
        <p:txBody>
          <a:bodyPr rtlCol="0"/>
          <a:lstStyle>
            <a:defPPr>
              <a:defRPr lang="en-GB"/>
            </a:defPPr>
          </a:lstStyle>
          <a:p>
            <a:pPr rtl="0"/>
            <a:r>
              <a:rPr lang="en-GB"/>
              <a:t>Interesting facts</a:t>
            </a:r>
            <a:br>
              <a:rPr lang="en-GB"/>
            </a:b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99585A-5E1F-40FA-8E64-BB4F0461165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199743" y="1905000"/>
            <a:ext cx="6477000" cy="3276600"/>
          </a:xfrm>
        </p:spPr>
        <p:txBody>
          <a:bodyPr vert="horz" lIns="91440" tIns="45720" rIns="91440" bIns="45720" rtlCol="0" anchor="t">
            <a:normAutofit lnSpcReduction="10000"/>
          </a:bodyPr>
          <a:lstStyle>
            <a:defPPr>
              <a:defRPr lang="en-GB"/>
            </a:defPPr>
          </a:lstStyle>
          <a:p>
            <a:pPr lvl="1" rtl="0"/>
            <a:r>
              <a:rPr lang="en-GB" dirty="0"/>
              <a:t>Services in the 80’s at first were very reluctant to help, nurse, support my friends.</a:t>
            </a:r>
          </a:p>
          <a:p>
            <a:pPr lvl="1" rtl="0"/>
            <a:r>
              <a:rPr lang="en-GB" dirty="0"/>
              <a:t>You may have heard of an alternative family, and this is where it became essential for the LGBTQIA+ community to have solidarity and support their own.  </a:t>
            </a:r>
          </a:p>
          <a:p>
            <a:pPr lvl="1" rtl="0"/>
            <a:r>
              <a:rPr lang="en-GB" dirty="0"/>
              <a:t>There was a lot of Homophobia, violence and mistrust.</a:t>
            </a:r>
          </a:p>
          <a:p>
            <a:pPr lvl="1" rtl="0"/>
            <a:r>
              <a:rPr lang="en-GB" dirty="0"/>
              <a:t>Legislation such as Section 28 came into force.</a:t>
            </a:r>
          </a:p>
          <a:p>
            <a:pPr lvl="1" rtl="0"/>
            <a:r>
              <a:rPr lang="en-GB" dirty="0"/>
              <a:t>As a qualified Care Act Advocate, I still have difficulty managing my Mother’s care as statutory services are not forthcoming.</a:t>
            </a:r>
          </a:p>
          <a:p>
            <a:pPr lvl="1" rtl="0"/>
            <a:endParaRPr lang="en-GB" dirty="0"/>
          </a:p>
          <a:p>
            <a:pPr lvl="1" rtl="0"/>
            <a:endParaRPr lang="en-GB" dirty="0"/>
          </a:p>
          <a:p>
            <a:pPr lvl="1" rtl="0"/>
            <a:endParaRPr lang="en-GB" dirty="0"/>
          </a:p>
          <a:p>
            <a:pPr lvl="1" rt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4783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16="http://schemas.microsoft.com/office/drawing/2014/main"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F18C6B5-87AC-4DA5-94CA-6E092A6A07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715964"/>
            <a:ext cx="10591800" cy="646332"/>
          </a:xfrm>
        </p:spPr>
        <p:txBody>
          <a:bodyPr rtlCol="0"/>
          <a:lstStyle>
            <a:defPPr>
              <a:defRPr lang="en-GB"/>
            </a:defPPr>
          </a:lstStyle>
          <a:p>
            <a:pPr rtl="0"/>
            <a:r>
              <a:rPr lang="en-GB" dirty="0"/>
              <a:t>Important Self- Care Tips 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6F52EDA-7F85-46DD-9A9E-95E0E3EC3F8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62000" y="1362296"/>
            <a:ext cx="10667999" cy="927425"/>
          </a:xfrm>
        </p:spPr>
        <p:txBody>
          <a:bodyPr rtlCol="0"/>
          <a:lstStyle>
            <a:defPPr>
              <a:defRPr lang="en-GB"/>
            </a:defPPr>
          </a:lstStyle>
          <a:p>
            <a:pPr rtl="0"/>
            <a:r>
              <a:rPr lang="en-GB" dirty="0"/>
              <a:t>I have chosen these tips, issues to be mindful of,  because I feel it is crucial to look after your own wellbeing 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en-GB" dirty="0"/>
              <a:t>Take time for yourself 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en-GB" dirty="0"/>
              <a:t>Join a peer support group either LGBTQIA+ related or carer related 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en-GB" dirty="0"/>
              <a:t>Know your rights 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en-GB" dirty="0"/>
              <a:t>Get to know the Care Act 2014 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en-GB" dirty="0"/>
              <a:t>Use advocates when needed 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en-GB" dirty="0"/>
              <a:t>Ask for respite 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en-GB" dirty="0"/>
              <a:t>Ask for your and the person you care for sexuality to be integral to your loved one's care package and make sure it is person centred 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en-GB" dirty="0"/>
              <a:t>Feel comfortable, assertive and assured</a:t>
            </a:r>
          </a:p>
        </p:txBody>
      </p:sp>
    </p:spTree>
    <p:extLst>
      <p:ext uri="{BB962C8B-B14F-4D97-AF65-F5344CB8AC3E}">
        <p14:creationId xmlns:p14="http://schemas.microsoft.com/office/powerpoint/2010/main" val="147097938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58B51BF-780C-45D4-A1D0-32D55EA0F2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715963"/>
            <a:ext cx="5334000" cy="1189038"/>
          </a:xfrm>
        </p:spPr>
        <p:txBody>
          <a:bodyPr rtlCol="0"/>
          <a:lstStyle>
            <a:defPPr>
              <a:defRPr lang="en-GB"/>
            </a:defPPr>
          </a:lstStyle>
          <a:p>
            <a:pPr rtl="0"/>
            <a:r>
              <a:rPr lang="en-GB" dirty="0"/>
              <a:t>Arts, literature &amp; Creativity </a:t>
            </a:r>
          </a:p>
        </p:txBody>
      </p:sp>
      <p:sp>
        <p:nvSpPr>
          <p:cNvPr id="9219" name="Rectangle 8">
            <a:extLst>
              <a:ext uri="{FF2B5EF4-FFF2-40B4-BE49-F238E27FC236}">
                <a16:creationId xmlns:a16="http://schemas.microsoft.com/office/drawing/2014/main" id="{A17D04F1-4318-4DD6-B27E-D66AE4D426B2}"/>
              </a:ext>
            </a:extLst>
          </p:cNvPr>
          <p:cNvSpPr>
            <a:spLocks noGrp="1" noChangeArrowheads="1"/>
          </p:cNvSpPr>
          <p:nvPr>
            <p:ph type="body" sz="quarter" idx="11"/>
          </p:nvPr>
        </p:nvSpPr>
        <p:spPr>
          <a:xfrm>
            <a:off x="762000" y="1905000"/>
            <a:ext cx="5334000" cy="3276600"/>
          </a:xfrm>
        </p:spPr>
        <p:txBody>
          <a:bodyPr vert="horz" lIns="91440" tIns="45720" rIns="91440" bIns="45720" rtlCol="0" anchor="t">
            <a:normAutofit/>
          </a:bodyPr>
          <a:lstStyle>
            <a:defPPr>
              <a:defRPr lang="en-GB"/>
            </a:defPPr>
          </a:lstStyle>
          <a:p>
            <a:pPr rtl="0"/>
            <a:endParaRPr lang="en-GB" altLang="en-US" dirty="0"/>
          </a:p>
          <a:p>
            <a:pPr rtl="0"/>
            <a:r>
              <a:rPr lang="en-GB" altLang="en-US" dirty="0"/>
              <a:t>I am </a:t>
            </a:r>
            <a:r>
              <a:rPr lang="en-GB" altLang="en-US"/>
              <a:t>working with QueerCircle</a:t>
            </a:r>
            <a:r>
              <a:rPr lang="en-GB" altLang="en-US" dirty="0"/>
              <a:t>, and we are developing a carers group, a guide for LGBTQIA+ carers and statutory social care services.</a:t>
            </a:r>
          </a:p>
          <a:p>
            <a:pPr rtl="0"/>
            <a:r>
              <a:rPr lang="en-GB" altLang="en-US" dirty="0"/>
              <a:t>QueerCircle use art and creativity to look at the health of the LGBTQIA+ Community.</a:t>
            </a:r>
          </a:p>
          <a:p>
            <a:pPr rtl="0"/>
            <a:r>
              <a:rPr lang="en-GB" dirty="0">
                <a:hlinkClick r:id="rId3"/>
              </a:rPr>
              <a:t>queering-creative-health-report_web.pdf (artlogic.net)</a:t>
            </a:r>
            <a:r>
              <a:rPr lang="en-GB" dirty="0"/>
              <a:t> </a:t>
            </a:r>
            <a:endParaRPr lang="en-GB" altLang="en-US" dirty="0"/>
          </a:p>
          <a:p>
            <a:pPr rtl="0"/>
            <a:endParaRPr lang="en-GB" altLang="en-US" dirty="0"/>
          </a:p>
        </p:txBody>
      </p:sp>
      <p:pic>
        <p:nvPicPr>
          <p:cNvPr id="4" name="Picture Placeholder 3" descr="A colorful painting with white text&#10;&#10;Description automatically generated">
            <a:extLst>
              <a:ext uri="{FF2B5EF4-FFF2-40B4-BE49-F238E27FC236}">
                <a16:creationId xmlns:a16="http://schemas.microsoft.com/office/drawing/2014/main" id="{F27C1774-ECD7-6147-C500-99C8D813F9C7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4"/>
          <a:srcRect t="15383" b="15383"/>
          <a:stretch>
            <a:fillRect/>
          </a:stretch>
        </p:blipFill>
        <p:spPr/>
      </p:pic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B118E649-9CBF-1188-5982-0D5DE2AB34FE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5"/>
          <a:srcRect t="29333" b="29333"/>
          <a:stretch>
            <a:fillRect/>
          </a:stretch>
        </p:blipFill>
        <p:spPr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a16="http://schemas.microsoft.com/office/drawing/2014/main"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202AD8E-4C7C-4A1B-89B1-9A0997F4F3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715961"/>
            <a:ext cx="6477000" cy="1189038"/>
          </a:xfrm>
        </p:spPr>
        <p:txBody>
          <a:bodyPr rtlCol="0"/>
          <a:lstStyle>
            <a:defPPr>
              <a:defRPr lang="en-GB"/>
            </a:defPPr>
          </a:lstStyle>
          <a:p>
            <a:pPr rtl="0"/>
            <a:r>
              <a:rPr lang="en-GB" dirty="0"/>
              <a:t>As I get older – this is what I want:</a:t>
            </a:r>
            <a:br>
              <a:rPr lang="en-GB" dirty="0"/>
            </a:br>
            <a:br>
              <a:rPr lang="en-GB" dirty="0"/>
            </a:br>
            <a:endParaRPr lang="en-GB" dirty="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5A8ACB1-6D36-496B-91DD-D1C3128C1C7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62000" y="1905000"/>
            <a:ext cx="6477000" cy="3276600"/>
          </a:xfrm>
        </p:spPr>
        <p:txBody>
          <a:bodyPr rtlCol="0"/>
          <a:lstStyle>
            <a:defPPr>
              <a:defRPr lang="en-GB"/>
            </a:defPPr>
          </a:lstStyle>
          <a:p>
            <a:pPr marL="285750" indent="-285750" rtl="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en-GB" dirty="0"/>
              <a:t>I will not go back into the closet. 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en-GB" dirty="0"/>
              <a:t>If my partner or myself must access care, care homes or a care package then I will look at their Equality Policies.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en-GB" dirty="0"/>
              <a:t>I will ask for a person centre care which includes sexuality.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en-GB" dirty="0"/>
              <a:t>I would consider LGBTQIA+ housing or care providers.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en-GB" dirty="0"/>
              <a:t>I would want LGBTQIA+ Carer Workers.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en-GB" dirty="0"/>
              <a:t>I will not accept homophobia or poor service delivery.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en-GB" dirty="0"/>
              <a:t>I have fought long and hard </a:t>
            </a:r>
            <a:r>
              <a:rPr lang="en-GB"/>
              <a:t>for equality. </a:t>
            </a:r>
            <a:endParaRPr lang="en-GB" dirty="0"/>
          </a:p>
          <a:p>
            <a:pPr marL="285750" indent="-285750" rtl="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 rtl="0">
              <a:buFont typeface="Arial" panose="020B0604020202020204" pitchFamily="34" charset="0"/>
              <a:buChar char="•"/>
            </a:pPr>
            <a:endParaRPr lang="en-GB" dirty="0"/>
          </a:p>
          <a:p>
            <a:pPr rt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30663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a16="http://schemas.microsoft.com/office/drawing/2014/main"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68DF32A-D165-40DA-AAE8-A6E9579E2F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5301" y="1780023"/>
            <a:ext cx="9141397" cy="830997"/>
          </a:xfrm>
        </p:spPr>
        <p:txBody>
          <a:bodyPr rtlCol="0"/>
          <a:lstStyle>
            <a:defPPr>
              <a:defRPr lang="en-GB"/>
            </a:defPPr>
          </a:lstStyle>
          <a:p>
            <a:pPr rtl="0"/>
            <a:r>
              <a:rPr lang="en-GB" sz="5400" dirty="0"/>
              <a:t>Questions</a:t>
            </a:r>
          </a:p>
        </p:txBody>
      </p:sp>
    </p:spTree>
    <p:extLst>
      <p:ext uri="{BB962C8B-B14F-4D97-AF65-F5344CB8AC3E}">
        <p14:creationId xmlns:p14="http://schemas.microsoft.com/office/powerpoint/2010/main" val="576716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16="http://schemas.microsoft.com/office/drawing/2014/main"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2F21C5-F466-92D2-7653-D739E743020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E548A4-CE72-75B0-0373-799BCD34886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73345" y="4465215"/>
            <a:ext cx="9144000" cy="1550574"/>
          </a:xfrm>
        </p:spPr>
        <p:txBody>
          <a:bodyPr/>
          <a:lstStyle/>
          <a:p>
            <a:r>
              <a:rPr lang="en-GB" dirty="0"/>
              <a:t>COMING SOON </a:t>
            </a:r>
            <a:r>
              <a:rPr lang="en-GB"/>
              <a:t>SEPTEMBER 1</a:t>
            </a:r>
            <a:r>
              <a:rPr lang="en-GB" baseline="30000"/>
              <a:t>st</a:t>
            </a:r>
            <a:r>
              <a:rPr lang="en-GB"/>
              <a:t> 2023</a:t>
            </a:r>
            <a:r>
              <a:rPr lang="en-GB" dirty="0"/>
              <a:t>!!</a:t>
            </a:r>
          </a:p>
          <a:p>
            <a:r>
              <a:rPr lang="en-GB" dirty="0"/>
              <a:t>Take Five to Age Well Pledge</a:t>
            </a:r>
          </a:p>
          <a:p>
            <a:r>
              <a:rPr lang="en-GB" dirty="0"/>
              <a:t>30 days to a healthier, happier older age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98BD38C-40EB-EFD5-2B9D-3B6A0C0891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8158" y="167105"/>
            <a:ext cx="11623842" cy="3632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737482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D8917EE4-FF96-F5B0-CDAD-EF03096CD88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b="19"/>
          <a:stretch/>
        </p:blipFill>
        <p:spPr>
          <a:xfrm>
            <a:off x="20" y="-225503"/>
            <a:ext cx="12191980" cy="6856718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33616FE4-2EE1-FE7A-AC6F-07FBFBD956EA}"/>
              </a:ext>
            </a:extLst>
          </p:cNvPr>
          <p:cNvSpPr/>
          <p:nvPr/>
        </p:nvSpPr>
        <p:spPr>
          <a:xfrm flipH="1">
            <a:off x="6549541" y="226785"/>
            <a:ext cx="1236768" cy="2620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7520CBE-9215-81D1-BA56-4C88BDF19B4D}"/>
              </a:ext>
            </a:extLst>
          </p:cNvPr>
          <p:cNvSpPr txBox="1"/>
          <p:nvPr/>
        </p:nvSpPr>
        <p:spPr>
          <a:xfrm rot="10800000" flipV="1">
            <a:off x="6473944" y="347085"/>
            <a:ext cx="146355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100" b="1" dirty="0">
                <a:solidFill>
                  <a:schemeClr val="accent1">
                    <a:lumMod val="50000"/>
                  </a:schemeClr>
                </a:solidFill>
              </a:rPr>
              <a:t>2023/2024</a:t>
            </a:r>
            <a:endParaRPr lang="en-US" sz="21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404071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6723CF-65DB-7316-5114-C0F70A6B58C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64691" y="252667"/>
            <a:ext cx="11020924" cy="949147"/>
          </a:xfrm>
        </p:spPr>
        <p:txBody>
          <a:bodyPr/>
          <a:lstStyle/>
          <a:p>
            <a:pPr lvl="0"/>
            <a:r>
              <a:rPr lang="en-GB" sz="2999" b="1">
                <a:solidFill>
                  <a:srgbClr val="203864"/>
                </a:solidFill>
              </a:rPr>
              <a:t>Summary of related resources to The Ageing Well Public Talk Series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CAF8D8-DC27-A1B5-CFA1-7689EB75CE63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264691" y="1201814"/>
            <a:ext cx="11538283" cy="5571969"/>
          </a:xfrm>
        </p:spPr>
        <p:txBody>
          <a:bodyPr/>
          <a:lstStyle/>
          <a:p>
            <a:pPr marL="0" lvl="0" indent="0">
              <a:lnSpc>
                <a:spcPct val="50000"/>
              </a:lnSpc>
              <a:buNone/>
            </a:pPr>
            <a:endParaRPr lang="en-US" sz="1600" b="1" i="1" u="sng" dirty="0">
              <a:solidFill>
                <a:srgbClr val="203864"/>
              </a:solidFill>
            </a:endParaRPr>
          </a:p>
          <a:p>
            <a:pPr marL="0" lvl="0" indent="0">
              <a:buNone/>
            </a:pPr>
            <a:r>
              <a:rPr lang="en-US" sz="2900" b="1" i="1" u="sng" dirty="0">
                <a:solidFill>
                  <a:srgbClr val="203864"/>
                </a:solidFill>
              </a:rPr>
              <a:t>Podcasts</a:t>
            </a:r>
          </a:p>
          <a:p>
            <a:pPr marL="0" lvl="0" indent="0">
              <a:buNone/>
            </a:pPr>
            <a:endParaRPr lang="en-US" sz="1900" b="1" i="1" u="sng" dirty="0">
              <a:solidFill>
                <a:srgbClr val="203864"/>
              </a:solidFill>
            </a:endParaRPr>
          </a:p>
          <a:p>
            <a:pPr lvl="0"/>
            <a:r>
              <a:rPr lang="en-US" sz="1800" dirty="0"/>
              <a:t>Vseteckova J &amp; King J (2020) COVID-19 Interview podcast for The Retirement Café: ‘</a:t>
            </a:r>
            <a:r>
              <a:rPr lang="en-US" sz="1800" b="1" dirty="0">
                <a:hlinkClick r:id="rId2"/>
              </a:rPr>
              <a:t>Ageing Well Under Lockdown</a:t>
            </a:r>
            <a:r>
              <a:rPr lang="en-US" sz="1800" dirty="0"/>
              <a:t>’  </a:t>
            </a:r>
          </a:p>
          <a:p>
            <a:pPr lvl="0"/>
            <a:r>
              <a:rPr lang="en-US" sz="1800" dirty="0"/>
              <a:t>Vseteckova J &amp; Broad E  (2020) Podcast – Open University &amp; The Parks Trust </a:t>
            </a:r>
            <a:r>
              <a:rPr lang="en-US" sz="1800" b="1" dirty="0">
                <a:hlinkClick r:id="rId2"/>
              </a:rPr>
              <a:t>Keep Me Walking - researching with people living with dementia and their carers </a:t>
            </a:r>
            <a:r>
              <a:rPr lang="en-US" sz="1800" dirty="0"/>
              <a:t>-</a:t>
            </a:r>
          </a:p>
          <a:p>
            <a:pPr lvl="0"/>
            <a:r>
              <a:rPr lang="en-US" sz="1800" dirty="0"/>
              <a:t>Vseteckova J (2020)  Podcast - </a:t>
            </a:r>
            <a:r>
              <a:rPr lang="en-US" sz="1800" b="1" dirty="0">
                <a:hlinkClick r:id="rId2"/>
              </a:rPr>
              <a:t>Areas of research with The Open University </a:t>
            </a:r>
            <a:endParaRPr lang="en-US" sz="1800" b="1" dirty="0"/>
          </a:p>
          <a:p>
            <a:pPr lvl="0"/>
            <a:r>
              <a:rPr lang="en-US" sz="1800" dirty="0"/>
              <a:t>Broad E, Methley A &amp; Vseteckova J (2021) Podcast OU &amp; The Parks Trust &amp; Northamptonshire Healthcare NHS Foundation Trust - </a:t>
            </a:r>
            <a:r>
              <a:rPr lang="en-US" sz="1800" b="1" dirty="0">
                <a:hlinkClick r:id="rId2"/>
              </a:rPr>
              <a:t>Spotter sheet and mindful walking</a:t>
            </a:r>
            <a:r>
              <a:rPr lang="en-US" sz="1800" dirty="0"/>
              <a:t>. </a:t>
            </a:r>
          </a:p>
          <a:p>
            <a:pPr lvl="0"/>
            <a:r>
              <a:rPr lang="en-US" sz="1800" dirty="0"/>
              <a:t>Vseteckova J, Methley A, Broad E (2021) Podcast OU &amp; The Parks Trust &amp; Northamptonshire Healthcare NHS Foundation Trust  </a:t>
            </a:r>
            <a:r>
              <a:rPr lang="en-US" sz="1800" b="1" dirty="0">
                <a:hlinkClick r:id="rId2"/>
              </a:rPr>
              <a:t>Preventing brain decline while ageing </a:t>
            </a:r>
            <a:endParaRPr lang="en-US" sz="1800" b="1" dirty="0"/>
          </a:p>
          <a:p>
            <a:pPr lvl="0"/>
            <a:r>
              <a:rPr lang="en-US" sz="1800" dirty="0"/>
              <a:t>Methley A, Broad E, Vseteckova J (2021) Podcast OU &amp; The Parks Trust &amp; Northamptonshire Healthcare NHS Foundation Trust  </a:t>
            </a:r>
            <a:r>
              <a:rPr lang="en-US" sz="1800" b="1" dirty="0">
                <a:hlinkClick r:id="rId2"/>
              </a:rPr>
              <a:t>Walking therapy </a:t>
            </a:r>
            <a:endParaRPr lang="en-US" sz="1800" b="1" dirty="0"/>
          </a:p>
          <a:p>
            <a:pPr lvl="0"/>
            <a:r>
              <a:rPr lang="en-US" sz="1800" dirty="0"/>
              <a:t>Vseteckova J, </a:t>
            </a:r>
            <a:r>
              <a:rPr lang="en-US" sz="1800" dirty="0" err="1"/>
              <a:t>Methely</a:t>
            </a:r>
            <a:r>
              <a:rPr lang="en-US" sz="1800" dirty="0"/>
              <a:t> A, Broad (2021) Podcast OU &amp; The Parks Trust &amp; Northamptonshire Healthcare NHS Foundation Trust  </a:t>
            </a:r>
            <a:r>
              <a:rPr lang="en-US" sz="1800" b="1" dirty="0">
                <a:hlinkClick r:id="rId2"/>
              </a:rPr>
              <a:t>Understanding our memory </a:t>
            </a:r>
            <a:endParaRPr lang="en-US" sz="1800" dirty="0"/>
          </a:p>
          <a:p>
            <a:pPr lvl="0"/>
            <a:r>
              <a:rPr lang="en-US" sz="1800" dirty="0"/>
              <a:t>The above podcasts can be also seen on </a:t>
            </a:r>
            <a:r>
              <a:rPr lang="en-US" sz="1800" b="1" dirty="0">
                <a:hlinkClick r:id="rId2"/>
              </a:rPr>
              <a:t>The Parks Trust YouTube Channel </a:t>
            </a:r>
            <a:endParaRPr lang="en-US" sz="1800" b="1" dirty="0"/>
          </a:p>
          <a:p>
            <a:pPr lvl="0"/>
            <a:endParaRPr lang="en-US" sz="1800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C154F812-3D7A-E70F-25F7-53823DE3173E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96249" y="160687"/>
            <a:ext cx="12095747" cy="6697312"/>
          </a:xfrm>
        </p:spPr>
        <p:txBody>
          <a:bodyPr/>
          <a:lstStyle/>
          <a:p>
            <a:pPr marL="0" lvl="0" indent="0">
              <a:lnSpc>
                <a:spcPct val="100000"/>
              </a:lnSpc>
              <a:buNone/>
            </a:pPr>
            <a:r>
              <a:rPr lang="en-US" sz="2400" b="1" i="1" u="sng">
                <a:solidFill>
                  <a:srgbClr val="203864"/>
                </a:solidFill>
              </a:rPr>
              <a:t>OpenLearn Resources:</a:t>
            </a:r>
          </a:p>
          <a:p>
            <a:pPr marL="0" lvl="0" indent="0">
              <a:lnSpc>
                <a:spcPct val="100000"/>
              </a:lnSpc>
              <a:buNone/>
            </a:pPr>
            <a:endParaRPr lang="en-US" sz="1800" b="1" i="1" u="sng">
              <a:solidFill>
                <a:srgbClr val="203864"/>
              </a:solidFill>
            </a:endParaRPr>
          </a:p>
          <a:p>
            <a:pPr lvl="0">
              <a:lnSpc>
                <a:spcPct val="100000"/>
              </a:lnSpc>
            </a:pPr>
            <a:r>
              <a:rPr lang="en-US" sz="1800"/>
              <a:t>Vseteckova J (2020) </a:t>
            </a:r>
            <a:r>
              <a:rPr lang="en-US" sz="1800" b="1"/>
              <a:t>Ageing Well Public Talk Series </a:t>
            </a:r>
            <a:r>
              <a:rPr lang="en-US" sz="1800" u="sng">
                <a:hlinkClick r:id="rId2"/>
              </a:rPr>
              <a:t>https://www.open.edu/openlearn/health-sports-psychology/health/the-ageing-well-public-talks</a:t>
            </a:r>
            <a:endParaRPr lang="en-US" sz="1800" u="sng"/>
          </a:p>
          <a:p>
            <a:pPr lvl="0">
              <a:lnSpc>
                <a:spcPct val="100000"/>
              </a:lnSpc>
            </a:pPr>
            <a:r>
              <a:rPr lang="en-US" sz="1800"/>
              <a:t>Vseteckova J (2019) </a:t>
            </a:r>
            <a:r>
              <a:rPr lang="en-US" sz="1800" b="1"/>
              <a:t>5 reasons why exercising outdoors is great for people who have dementia </a:t>
            </a:r>
            <a:r>
              <a:rPr lang="en-US" sz="1800" u="sng">
                <a:hlinkClick r:id="rId2"/>
              </a:rPr>
              <a:t>https://www.open.edu/openlearn/health-sports-psychology/mental-health/5-reasons-why-exercising-outdoors-great-people-who-have-dementia</a:t>
            </a:r>
            <a:r>
              <a:rPr lang="en-US" sz="1800"/>
              <a:t> </a:t>
            </a:r>
          </a:p>
          <a:p>
            <a:pPr lvl="0">
              <a:lnSpc>
                <a:spcPct val="100000"/>
              </a:lnSpc>
            </a:pPr>
            <a:r>
              <a:rPr lang="en-US" sz="1800"/>
              <a:t> Vseteckova J (2019) </a:t>
            </a:r>
            <a:r>
              <a:rPr lang="en-US" sz="1800" b="1"/>
              <a:t>Depression, mood and exercise </a:t>
            </a:r>
            <a:r>
              <a:rPr lang="en-US" sz="1800" u="sng">
                <a:hlinkClick r:id="rId2"/>
              </a:rPr>
              <a:t>https://www.open.edu/openlearn/health-sports-psychology/mental-health/depression-mood-and-exercise?in_menu=622279</a:t>
            </a:r>
            <a:r>
              <a:rPr lang="en-US" sz="1800"/>
              <a:t> </a:t>
            </a:r>
            <a:endParaRPr lang="en-US" sz="1800" u="sng"/>
          </a:p>
          <a:p>
            <a:pPr lvl="0">
              <a:lnSpc>
                <a:spcPct val="100000"/>
              </a:lnSpc>
            </a:pPr>
            <a:r>
              <a:rPr lang="en-US" sz="1800">
                <a:highlight>
                  <a:srgbClr val="FFFF00"/>
                </a:highlight>
              </a:rPr>
              <a:t>Vseteckova J (2019) </a:t>
            </a:r>
            <a:r>
              <a:rPr lang="en-US" sz="1800" b="1">
                <a:highlight>
                  <a:srgbClr val="FFFF00"/>
                </a:highlight>
              </a:rPr>
              <a:t>Five Pillars for Ageing Well </a:t>
            </a:r>
            <a:r>
              <a:rPr lang="en-US" sz="1800" u="sng">
                <a:highlight>
                  <a:srgbClr val="FFFF00"/>
                </a:highlight>
                <a:hlinkClick r:id="rId2"/>
              </a:rPr>
              <a:t>https://www.open.edu/openlearn/health-sports-psychology/mental-health/five-pillars-ageing-well </a:t>
            </a:r>
            <a:r>
              <a:rPr lang="en-US" sz="1800">
                <a:highlight>
                  <a:srgbClr val="FFFF00"/>
                </a:highlight>
              </a:rPr>
              <a:t> </a:t>
            </a:r>
          </a:p>
          <a:p>
            <a:pPr lvl="0">
              <a:lnSpc>
                <a:spcPct val="100000"/>
              </a:lnSpc>
            </a:pPr>
            <a:r>
              <a:rPr lang="en-US" sz="1800"/>
              <a:t>Vseteckova J (2020) </a:t>
            </a:r>
            <a:r>
              <a:rPr lang="en-US" sz="1800" b="1"/>
              <a:t>Ageing Brain </a:t>
            </a:r>
            <a:r>
              <a:rPr lang="en-US" sz="1800" u="sng">
                <a:hlinkClick r:id="rId2"/>
              </a:rPr>
              <a:t>https://www.open.edu/openlearn/health-sports-psychology/health/the-ageing-brain-use-it-or-lose-it</a:t>
            </a:r>
            <a:endParaRPr lang="en-US" sz="1800" u="sng"/>
          </a:p>
          <a:p>
            <a:pPr lvl="0">
              <a:lnSpc>
                <a:spcPct val="100000"/>
              </a:lnSpc>
            </a:pPr>
            <a:r>
              <a:rPr lang="en-US" sz="1800"/>
              <a:t>Vseteckova J (2020) </a:t>
            </a:r>
            <a:r>
              <a:rPr lang="en-US" sz="1800" b="1"/>
              <a:t>Ageing Well Public Talks Series II. Plan for 2020 – 2021 </a:t>
            </a:r>
            <a:r>
              <a:rPr lang="en-US" sz="1800" u="sng">
                <a:hlinkClick r:id="rId2"/>
              </a:rPr>
              <a:t>https://www.open.edu/openlearn/health-sports-psychology/health/ageing-well-public-talk-series-plan-2020/2021</a:t>
            </a:r>
            <a:endParaRPr lang="en-US" sz="1800" u="sng"/>
          </a:p>
          <a:p>
            <a:pPr lvl="0">
              <a:lnSpc>
                <a:spcPct val="100000"/>
              </a:lnSpc>
            </a:pPr>
            <a:r>
              <a:rPr lang="en-US" sz="1800"/>
              <a:t>Vseteckova J (2020) </a:t>
            </a:r>
            <a:r>
              <a:rPr lang="en-US" sz="1800" b="1"/>
              <a:t>Walking the Parks with The OU and The Parks Trust</a:t>
            </a:r>
            <a:r>
              <a:rPr lang="en-US" sz="1800" b="1" u="sng">
                <a:hlinkClick r:id="rId2"/>
              </a:rPr>
              <a:t> </a:t>
            </a:r>
            <a:r>
              <a:rPr lang="en-US" sz="1800" u="sng">
                <a:hlinkClick r:id="rId2"/>
              </a:rPr>
              <a:t>https://www.open.edu/openlearn/health-sports-psychology/social-care-social-work/keep-me-walking-people-living-dementia-and-outdoor-environments</a:t>
            </a:r>
            <a:r>
              <a:rPr lang="en-US" sz="1800" u="sng"/>
              <a:t> </a:t>
            </a:r>
          </a:p>
          <a:p>
            <a:pPr lvl="0">
              <a:lnSpc>
                <a:spcPct val="100000"/>
              </a:lnSpc>
            </a:pPr>
            <a:r>
              <a:rPr lang="en-US" sz="1800"/>
              <a:t>Vseteckova J, Borgstrom E,  Whitehouse A, Kent A, Hart A (2021) </a:t>
            </a:r>
            <a:r>
              <a:rPr lang="en-US" sz="1800" b="1"/>
              <a:t>Advance Care Planning (ACP ) </a:t>
            </a:r>
            <a:r>
              <a:rPr lang="en-US" sz="1800" u="sng"/>
              <a:t>- </a:t>
            </a:r>
            <a:r>
              <a:rPr lang="en-US" sz="1800" u="sng">
                <a:hlinkClick r:id="rId2"/>
              </a:rPr>
              <a:t>Discuss, Decide, Document and Share Advance Care Planning (ACP ) - Discuss, Decide, Document and Share - OpenLearn - Open University </a:t>
            </a:r>
            <a:endParaRPr lang="en-US" sz="1800" u="sng"/>
          </a:p>
          <a:p>
            <a:pPr lvl="0">
              <a:lnSpc>
                <a:spcPct val="100000"/>
              </a:lnSpc>
            </a:pPr>
            <a:endParaRPr lang="en-US" sz="1800" u="sng"/>
          </a:p>
          <a:p>
            <a:pPr marL="0" lvl="0" indent="0">
              <a:lnSpc>
                <a:spcPct val="50000"/>
              </a:lnSpc>
              <a:buNone/>
            </a:pPr>
            <a:endParaRPr lang="en-US" sz="1800" b="1" i="1" u="sng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4" descr="A picture containing website&#10;&#10;Description automatically generated">
            <a:extLst>
              <a:ext uri="{FF2B5EF4-FFF2-40B4-BE49-F238E27FC236}">
                <a16:creationId xmlns:a16="http://schemas.microsoft.com/office/drawing/2014/main" id="{001BCE97-6B70-77EF-BF56-3E1417992F0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7934" b="27960"/>
          <a:stretch/>
        </p:blipFill>
        <p:spPr>
          <a:xfrm>
            <a:off x="-33401" y="-1"/>
            <a:ext cx="12191980" cy="7519738"/>
          </a:xfrm>
          <a:custGeom>
            <a:avLst/>
            <a:gdLst/>
            <a:ahLst/>
            <a:cxnLst/>
            <a:rect l="l" t="t" r="r" b="b"/>
            <a:pathLst>
              <a:path w="12192000" h="3692092">
                <a:moveTo>
                  <a:pt x="0" y="0"/>
                </a:moveTo>
                <a:lnTo>
                  <a:pt x="12192000" y="0"/>
                </a:lnTo>
                <a:lnTo>
                  <a:pt x="12192000" y="3504824"/>
                </a:lnTo>
                <a:lnTo>
                  <a:pt x="12024691" y="3517794"/>
                </a:lnTo>
                <a:cubicBezTo>
                  <a:pt x="8077523" y="3783195"/>
                  <a:pt x="4094678" y="3026959"/>
                  <a:pt x="160485" y="3663863"/>
                </a:cubicBezTo>
                <a:lnTo>
                  <a:pt x="0" y="3692092"/>
                </a:lnTo>
                <a:close/>
              </a:path>
            </a:pathLst>
          </a:custGeom>
        </p:spPr>
      </p:pic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EF2668B-9D8F-356F-95F7-D9633EAE83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4384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2" name="Rectangle 11">
            <a:extLst>
              <a:ext uri="{FF2B5EF4-FFF2-40B4-BE49-F238E27FC236}">
                <a16:creationId xmlns:a16="http://schemas.microsoft.com/office/drawing/2014/main" id="{B7BD7FCF-A254-4A97-A15C-319B676226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3" name="Freeform: Shape 13">
            <a:extLst>
              <a:ext uri="{FF2B5EF4-FFF2-40B4-BE49-F238E27FC236}">
                <a16:creationId xmlns:a16="http://schemas.microsoft.com/office/drawing/2014/main" id="{52FFAF72-6204-4676-9C6F-9A4CC4D918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5962785" cy="6858000"/>
          </a:xfrm>
          <a:custGeom>
            <a:avLst/>
            <a:gdLst>
              <a:gd name="connsiteX0" fmla="*/ 1044839 w 5962785"/>
              <a:gd name="connsiteY0" fmla="*/ 0 h 6858000"/>
              <a:gd name="connsiteX1" fmla="*/ 5962785 w 5962785"/>
              <a:gd name="connsiteY1" fmla="*/ 0 h 6858000"/>
              <a:gd name="connsiteX2" fmla="*/ 5962785 w 5962785"/>
              <a:gd name="connsiteY2" fmla="*/ 6858000 h 6858000"/>
              <a:gd name="connsiteX3" fmla="*/ 1469886 w 5962785"/>
              <a:gd name="connsiteY3" fmla="*/ 6858000 h 6858000"/>
              <a:gd name="connsiteX4" fmla="*/ 1416006 w 5962785"/>
              <a:gd name="connsiteY4" fmla="*/ 6823984 h 6858000"/>
              <a:gd name="connsiteX5" fmla="*/ 1232473 w 5962785"/>
              <a:gd name="connsiteY5" fmla="*/ 6733873 h 6858000"/>
              <a:gd name="connsiteX6" fmla="*/ 1075471 w 5962785"/>
              <a:gd name="connsiteY6" fmla="*/ 6503186 h 6858000"/>
              <a:gd name="connsiteX7" fmla="*/ 1020229 w 5962785"/>
              <a:gd name="connsiteY7" fmla="*/ 6438306 h 6858000"/>
              <a:gd name="connsiteX8" fmla="*/ 883579 w 5962785"/>
              <a:gd name="connsiteY8" fmla="*/ 6351798 h 6858000"/>
              <a:gd name="connsiteX9" fmla="*/ 645167 w 5962785"/>
              <a:gd name="connsiteY9" fmla="*/ 6167969 h 6858000"/>
              <a:gd name="connsiteX10" fmla="*/ 732391 w 5962785"/>
              <a:gd name="connsiteY10" fmla="*/ 6124716 h 6858000"/>
              <a:gd name="connsiteX11" fmla="*/ 985339 w 5962785"/>
              <a:gd name="connsiteY11" fmla="*/ 6236455 h 6858000"/>
              <a:gd name="connsiteX12" fmla="*/ 1168509 w 5962785"/>
              <a:gd name="connsiteY12" fmla="*/ 6265291 h 6858000"/>
              <a:gd name="connsiteX13" fmla="*/ 909746 w 5962785"/>
              <a:gd name="connsiteY13" fmla="*/ 6070649 h 6858000"/>
              <a:gd name="connsiteX14" fmla="*/ 659704 w 5962785"/>
              <a:gd name="connsiteY14" fmla="*/ 5818335 h 6858000"/>
              <a:gd name="connsiteX15" fmla="*/ 851597 w 5962785"/>
              <a:gd name="connsiteY15" fmla="*/ 5865193 h 6858000"/>
              <a:gd name="connsiteX16" fmla="*/ 860319 w 5962785"/>
              <a:gd name="connsiteY16" fmla="*/ 5832753 h 6858000"/>
              <a:gd name="connsiteX17" fmla="*/ 691686 w 5962785"/>
              <a:gd name="connsiteY17" fmla="*/ 5533581 h 6858000"/>
              <a:gd name="connsiteX18" fmla="*/ 610278 w 5962785"/>
              <a:gd name="connsiteY18" fmla="*/ 5411029 h 6858000"/>
              <a:gd name="connsiteX19" fmla="*/ 238123 w 5962785"/>
              <a:gd name="connsiteY19" fmla="*/ 5046976 h 6858000"/>
              <a:gd name="connsiteX20" fmla="*/ 592833 w 5962785"/>
              <a:gd name="connsiteY20" fmla="*/ 5209177 h 6858000"/>
              <a:gd name="connsiteX21" fmla="*/ 226494 w 5962785"/>
              <a:gd name="connsiteY21" fmla="*/ 4855939 h 6858000"/>
              <a:gd name="connsiteX22" fmla="*/ 49139 w 5962785"/>
              <a:gd name="connsiteY22" fmla="*/ 4726177 h 6858000"/>
              <a:gd name="connsiteX23" fmla="*/ 5527 w 5962785"/>
              <a:gd name="connsiteY23" fmla="*/ 4650483 h 6858000"/>
              <a:gd name="connsiteX24" fmla="*/ 84029 w 5962785"/>
              <a:gd name="connsiteY24" fmla="*/ 4632460 h 6858000"/>
              <a:gd name="connsiteX25" fmla="*/ 325347 w 5962785"/>
              <a:gd name="connsiteY25" fmla="*/ 4661296 h 6858000"/>
              <a:gd name="connsiteX26" fmla="*/ 25879 w 5962785"/>
              <a:gd name="connsiteY26" fmla="*/ 4423401 h 6858000"/>
              <a:gd name="connsiteX27" fmla="*/ 249753 w 5962785"/>
              <a:gd name="connsiteY27" fmla="*/ 4459446 h 6858000"/>
              <a:gd name="connsiteX28" fmla="*/ 313718 w 5962785"/>
              <a:gd name="connsiteY28" fmla="*/ 4365729 h 6858000"/>
              <a:gd name="connsiteX29" fmla="*/ 418386 w 5962785"/>
              <a:gd name="connsiteY29" fmla="*/ 4214341 h 6858000"/>
              <a:gd name="connsiteX30" fmla="*/ 491072 w 5962785"/>
              <a:gd name="connsiteY30" fmla="*/ 4131438 h 6858000"/>
              <a:gd name="connsiteX31" fmla="*/ 520147 w 5962785"/>
              <a:gd name="connsiteY31" fmla="*/ 3864706 h 6858000"/>
              <a:gd name="connsiteX32" fmla="*/ 459090 w 5962785"/>
              <a:gd name="connsiteY32" fmla="*/ 3572743 h 6858000"/>
              <a:gd name="connsiteX33" fmla="*/ 290458 w 5962785"/>
              <a:gd name="connsiteY33" fmla="*/ 3424959 h 6858000"/>
              <a:gd name="connsiteX34" fmla="*/ 339884 w 5962785"/>
              <a:gd name="connsiteY34" fmla="*/ 3259153 h 6858000"/>
              <a:gd name="connsiteX35" fmla="*/ 697501 w 5962785"/>
              <a:gd name="connsiteY35" fmla="*/ 3360078 h 6858000"/>
              <a:gd name="connsiteX36" fmla="*/ 165437 w 5962785"/>
              <a:gd name="connsiteY36" fmla="*/ 2967190 h 6858000"/>
              <a:gd name="connsiteX37" fmla="*/ 255568 w 5962785"/>
              <a:gd name="connsiteY37" fmla="*/ 2949167 h 6858000"/>
              <a:gd name="connsiteX38" fmla="*/ 578296 w 5962785"/>
              <a:gd name="connsiteY38" fmla="*/ 2725691 h 6858000"/>
              <a:gd name="connsiteX39" fmla="*/ 595740 w 5962785"/>
              <a:gd name="connsiteY39" fmla="*/ 2714876 h 6858000"/>
              <a:gd name="connsiteX40" fmla="*/ 650982 w 5962785"/>
              <a:gd name="connsiteY40" fmla="*/ 2574301 h 6858000"/>
              <a:gd name="connsiteX41" fmla="*/ 825429 w 5962785"/>
              <a:gd name="connsiteY41" fmla="*/ 2552674 h 6858000"/>
              <a:gd name="connsiteX42" fmla="*/ 970802 w 5962785"/>
              <a:gd name="connsiteY42" fmla="*/ 2585115 h 6858000"/>
              <a:gd name="connsiteX43" fmla="*/ 1127805 w 5962785"/>
              <a:gd name="connsiteY43" fmla="*/ 2545465 h 6858000"/>
              <a:gd name="connsiteX44" fmla="*/ 1267362 w 5962785"/>
              <a:gd name="connsiteY44" fmla="*/ 2563488 h 6858000"/>
              <a:gd name="connsiteX45" fmla="*/ 1386568 w 5962785"/>
              <a:gd name="connsiteY45" fmla="*/ 2538257 h 6858000"/>
              <a:gd name="connsiteX46" fmla="*/ 1270270 w 5962785"/>
              <a:gd name="connsiteY46" fmla="*/ 2419309 h 6858000"/>
              <a:gd name="connsiteX47" fmla="*/ 1107453 w 5962785"/>
              <a:gd name="connsiteY47" fmla="*/ 2419309 h 6858000"/>
              <a:gd name="connsiteX48" fmla="*/ 991154 w 5962785"/>
              <a:gd name="connsiteY48" fmla="*/ 2343615 h 6858000"/>
              <a:gd name="connsiteX49" fmla="*/ 880671 w 5962785"/>
              <a:gd name="connsiteY49" fmla="*/ 2206645 h 6858000"/>
              <a:gd name="connsiteX50" fmla="*/ 491072 w 5962785"/>
              <a:gd name="connsiteY50" fmla="*/ 1986771 h 6858000"/>
              <a:gd name="connsiteX51" fmla="*/ 421293 w 5962785"/>
              <a:gd name="connsiteY51" fmla="*/ 1903868 h 6858000"/>
              <a:gd name="connsiteX52" fmla="*/ 1531941 w 5962785"/>
              <a:gd name="connsiteY52" fmla="*/ 2224667 h 6858000"/>
              <a:gd name="connsiteX53" fmla="*/ 1188861 w 5962785"/>
              <a:gd name="connsiteY53" fmla="*/ 2091301 h 6858000"/>
              <a:gd name="connsiteX54" fmla="*/ 1421458 w 5962785"/>
              <a:gd name="connsiteY54" fmla="*/ 2116532 h 6858000"/>
              <a:gd name="connsiteX55" fmla="*/ 1549386 w 5962785"/>
              <a:gd name="connsiteY55" fmla="*/ 2026420 h 6858000"/>
              <a:gd name="connsiteX56" fmla="*/ 1549386 w 5962785"/>
              <a:gd name="connsiteY56" fmla="*/ 1997584 h 6858000"/>
              <a:gd name="connsiteX57" fmla="*/ 1453440 w 5962785"/>
              <a:gd name="connsiteY57" fmla="*/ 1914682 h 6858000"/>
              <a:gd name="connsiteX58" fmla="*/ 1398198 w 5962785"/>
              <a:gd name="connsiteY58" fmla="*/ 1860614 h 6858000"/>
              <a:gd name="connsiteX59" fmla="*/ 1247011 w 5962785"/>
              <a:gd name="connsiteY59" fmla="*/ 1665972 h 6858000"/>
              <a:gd name="connsiteX60" fmla="*/ 1354586 w 5962785"/>
              <a:gd name="connsiteY60" fmla="*/ 1644345 h 6858000"/>
              <a:gd name="connsiteX61" fmla="*/ 1395290 w 5962785"/>
              <a:gd name="connsiteY61" fmla="*/ 1604696 h 6858000"/>
              <a:gd name="connsiteX62" fmla="*/ 1366216 w 5962785"/>
              <a:gd name="connsiteY62" fmla="*/ 1547025 h 6858000"/>
              <a:gd name="connsiteX63" fmla="*/ 1031858 w 5962785"/>
              <a:gd name="connsiteY63" fmla="*/ 1370405 h 6858000"/>
              <a:gd name="connsiteX64" fmla="*/ 1005692 w 5962785"/>
              <a:gd name="connsiteY64" fmla="*/ 1233435 h 6858000"/>
              <a:gd name="connsiteX65" fmla="*/ 1069655 w 5962785"/>
              <a:gd name="connsiteY65" fmla="*/ 1211808 h 6858000"/>
              <a:gd name="connsiteX66" fmla="*/ 1142342 w 5962785"/>
              <a:gd name="connsiteY66" fmla="*/ 1222621 h 6858000"/>
              <a:gd name="connsiteX67" fmla="*/ 1084193 w 5962785"/>
              <a:gd name="connsiteY67" fmla="*/ 1114487 h 6858000"/>
              <a:gd name="connsiteX68" fmla="*/ 848689 w 5962785"/>
              <a:gd name="connsiteY68" fmla="*/ 1006353 h 6858000"/>
              <a:gd name="connsiteX69" fmla="*/ 805077 w 5962785"/>
              <a:gd name="connsiteY69" fmla="*/ 948681 h 6858000"/>
              <a:gd name="connsiteX70" fmla="*/ 863226 w 5962785"/>
              <a:gd name="connsiteY70" fmla="*/ 919844 h 6858000"/>
              <a:gd name="connsiteX71" fmla="*/ 906838 w 5962785"/>
              <a:gd name="connsiteY71" fmla="*/ 909031 h 6858000"/>
              <a:gd name="connsiteX72" fmla="*/ 5527 w 5962785"/>
              <a:gd name="connsiteY72" fmla="*/ 458471 h 6858000"/>
              <a:gd name="connsiteX73" fmla="*/ 209049 w 5962785"/>
              <a:gd name="connsiteY73" fmla="*/ 454867 h 6858000"/>
              <a:gd name="connsiteX74" fmla="*/ 409664 w 5962785"/>
              <a:gd name="connsiteY74" fmla="*/ 526956 h 6858000"/>
              <a:gd name="connsiteX75" fmla="*/ 621908 w 5962785"/>
              <a:gd name="connsiteY75" fmla="*/ 516143 h 6858000"/>
              <a:gd name="connsiteX76" fmla="*/ 822522 w 5962785"/>
              <a:gd name="connsiteY76" fmla="*/ 552188 h 6858000"/>
              <a:gd name="connsiteX77" fmla="*/ 996969 w 5962785"/>
              <a:gd name="connsiteY77" fmla="*/ 552188 h 6858000"/>
              <a:gd name="connsiteX78" fmla="*/ 834151 w 5962785"/>
              <a:gd name="connsiteY78" fmla="*/ 498120 h 6858000"/>
              <a:gd name="connsiteX79" fmla="*/ 773095 w 5962785"/>
              <a:gd name="connsiteY79" fmla="*/ 408008 h 6858000"/>
              <a:gd name="connsiteX80" fmla="*/ 793447 w 5962785"/>
              <a:gd name="connsiteY80" fmla="*/ 325106 h 6858000"/>
              <a:gd name="connsiteX81" fmla="*/ 860319 w 5962785"/>
              <a:gd name="connsiteY81" fmla="*/ 350336 h 6858000"/>
              <a:gd name="connsiteX82" fmla="*/ 938820 w 5962785"/>
              <a:gd name="connsiteY82" fmla="*/ 444054 h 6858000"/>
              <a:gd name="connsiteX83" fmla="*/ 956265 w 5962785"/>
              <a:gd name="connsiteY83" fmla="*/ 386381 h 6858000"/>
              <a:gd name="connsiteX84" fmla="*/ 1002784 w 5962785"/>
              <a:gd name="connsiteY84" fmla="*/ 343127 h 6858000"/>
              <a:gd name="connsiteX85" fmla="*/ 1270270 w 5962785"/>
              <a:gd name="connsiteY85" fmla="*/ 364755 h 6858000"/>
              <a:gd name="connsiteX86" fmla="*/ 1092915 w 5962785"/>
              <a:gd name="connsiteY86" fmla="*/ 180926 h 6858000"/>
              <a:gd name="connsiteX87" fmla="*/ 979525 w 5962785"/>
              <a:gd name="connsiteY87" fmla="*/ 152090 h 6858000"/>
              <a:gd name="connsiteX88" fmla="*/ 953358 w 5962785"/>
              <a:gd name="connsiteY88" fmla="*/ 76396 h 6858000"/>
              <a:gd name="connsiteX89" fmla="*/ 1005692 w 5962785"/>
              <a:gd name="connsiteY89" fmla="*/ 58373 h 6858000"/>
              <a:gd name="connsiteX90" fmla="*/ 1267362 w 5962785"/>
              <a:gd name="connsiteY90" fmla="*/ 123254 h 6858000"/>
              <a:gd name="connsiteX91" fmla="*/ 1310975 w 5962785"/>
              <a:gd name="connsiteY91" fmla="*/ 98023 h 6858000"/>
              <a:gd name="connsiteX92" fmla="*/ 1159787 w 5962785"/>
              <a:gd name="connsiteY92" fmla="*/ 43505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</a:cxnLst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  <a:solidFill>
            <a:schemeClr val="bg2">
              <a:alpha val="5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9C1062C-4CEC-8A51-135D-67B8E3498EC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71100" y="1858195"/>
            <a:ext cx="4620584" cy="1275418"/>
          </a:xfrm>
        </p:spPr>
        <p:txBody>
          <a:bodyPr>
            <a:normAutofit fontScale="90000"/>
          </a:bodyPr>
          <a:lstStyle/>
          <a:p>
            <a:pPr algn="l"/>
            <a:r>
              <a:rPr kumimoji="0" lang="en-GB" sz="4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Ageing LGBT+ communities</a:t>
            </a:r>
            <a:endParaRPr lang="en-GB" sz="4400" dirty="0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BDCC2E03-B617-B859-A2D3-9415D17291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1100" y="3195791"/>
            <a:ext cx="4620584" cy="775494"/>
          </a:xfrm>
        </p:spPr>
        <p:txBody>
          <a:bodyPr>
            <a:normAutofit/>
          </a:bodyPr>
          <a:lstStyle/>
          <a:p>
            <a:pPr algn="l"/>
            <a:r>
              <a:rPr lang="en-GB" dirty="0"/>
              <a:t>Supporting LGBT+ communities to age well </a:t>
            </a:r>
          </a:p>
          <a:p>
            <a:pPr algn="l"/>
            <a:endParaRPr lang="en-GB" dirty="0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4F3A6850-AF3D-7E1E-B92D-0A2A3894AC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06253" y="1859826"/>
            <a:ext cx="4942280" cy="3138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51222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7FF47CB7-972F-479F-A36D-9E72D26EC8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0D153B68-5844-490D-8E67-F616D6D721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1766176" cy="2061837"/>
          </a:xfrm>
          <a:custGeom>
            <a:avLst/>
            <a:gdLst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9437 w 10768629"/>
              <a:gd name="connsiteY140" fmla="*/ 1636968 h 1978172"/>
              <a:gd name="connsiteX141" fmla="*/ 5440853 w 10768629"/>
              <a:gd name="connsiteY141" fmla="*/ 1657958 h 1978172"/>
              <a:gd name="connsiteX142" fmla="*/ 4945936 w 10768629"/>
              <a:gd name="connsiteY142" fmla="*/ 1713743 h 1978172"/>
              <a:gd name="connsiteX143" fmla="*/ 4818446 w 10768629"/>
              <a:gd name="connsiteY143" fmla="*/ 1726895 h 1978172"/>
              <a:gd name="connsiteX144" fmla="*/ 4813657 w 10768629"/>
              <a:gd name="connsiteY144" fmla="*/ 1730706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9437 w 10768629"/>
              <a:gd name="connsiteY140" fmla="*/ 1636968 h 1978172"/>
              <a:gd name="connsiteX141" fmla="*/ 5440853 w 10768629"/>
              <a:gd name="connsiteY141" fmla="*/ 1657958 h 1978172"/>
              <a:gd name="connsiteX142" fmla="*/ 4945936 w 10768629"/>
              <a:gd name="connsiteY142" fmla="*/ 1713743 h 1978172"/>
              <a:gd name="connsiteX143" fmla="*/ 4818446 w 10768629"/>
              <a:gd name="connsiteY143" fmla="*/ 1726895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9437 w 10768629"/>
              <a:gd name="connsiteY140" fmla="*/ 1636968 h 1978172"/>
              <a:gd name="connsiteX141" fmla="*/ 5440853 w 10768629"/>
              <a:gd name="connsiteY141" fmla="*/ 1657958 h 1978172"/>
              <a:gd name="connsiteX142" fmla="*/ 4945936 w 10768629"/>
              <a:gd name="connsiteY142" fmla="*/ 1713743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9437 w 10768629"/>
              <a:gd name="connsiteY140" fmla="*/ 1636968 h 1978172"/>
              <a:gd name="connsiteX141" fmla="*/ 5440853 w 10768629"/>
              <a:gd name="connsiteY141" fmla="*/ 1657958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40853 w 10768629"/>
              <a:gd name="connsiteY141" fmla="*/ 1657958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57365 w 10768629"/>
              <a:gd name="connsiteY178" fmla="*/ 1832140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57365 w 10768629"/>
              <a:gd name="connsiteY178" fmla="*/ 1832140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57365 w 10768629"/>
              <a:gd name="connsiteY178" fmla="*/ 1832140 h 1978172"/>
              <a:gd name="connsiteX179" fmla="*/ 1232341 w 10768629"/>
              <a:gd name="connsiteY179" fmla="*/ 1785942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57365 w 10768629"/>
              <a:gd name="connsiteY178" fmla="*/ 1832140 h 1978172"/>
              <a:gd name="connsiteX179" fmla="*/ 1232341 w 10768629"/>
              <a:gd name="connsiteY179" fmla="*/ 1785942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0257 w 10768629"/>
              <a:gd name="connsiteY182" fmla="*/ 1789615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84330 h 1978172"/>
              <a:gd name="connsiteX182" fmla="*/ 1120257 w 10768629"/>
              <a:gd name="connsiteY182" fmla="*/ 1789615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</a:cxnLst>
            <a:rect l="l" t="t" r="r" b="b"/>
            <a:pathLst>
              <a:path w="10768629" h="1978172">
                <a:moveTo>
                  <a:pt x="0" y="0"/>
                </a:moveTo>
                <a:lnTo>
                  <a:pt x="10768629" y="0"/>
                </a:lnTo>
                <a:lnTo>
                  <a:pt x="10733254" y="31439"/>
                </a:lnTo>
                <a:lnTo>
                  <a:pt x="10727085" y="37910"/>
                </a:lnTo>
                <a:cubicBezTo>
                  <a:pt x="10712973" y="56080"/>
                  <a:pt x="10699457" y="78430"/>
                  <a:pt x="10675953" y="68623"/>
                </a:cubicBezTo>
                <a:cubicBezTo>
                  <a:pt x="10685972" y="89202"/>
                  <a:pt x="10641629" y="69781"/>
                  <a:pt x="10637091" y="90361"/>
                </a:cubicBezTo>
                <a:cubicBezTo>
                  <a:pt x="10635214" y="107005"/>
                  <a:pt x="10621323" y="104993"/>
                  <a:pt x="10610971" y="110764"/>
                </a:cubicBezTo>
                <a:cubicBezTo>
                  <a:pt x="10603980" y="127568"/>
                  <a:pt x="10551417" y="141180"/>
                  <a:pt x="10532872" y="138028"/>
                </a:cubicBezTo>
                <a:cubicBezTo>
                  <a:pt x="10480300" y="119072"/>
                  <a:pt x="10440532" y="186296"/>
                  <a:pt x="10398558" y="172911"/>
                </a:cubicBezTo>
                <a:cubicBezTo>
                  <a:pt x="10387708" y="174114"/>
                  <a:pt x="10378792" y="177646"/>
                  <a:pt x="10371128" y="182609"/>
                </a:cubicBezTo>
                <a:lnTo>
                  <a:pt x="10352178" y="199976"/>
                </a:lnTo>
                <a:lnTo>
                  <a:pt x="10351815" y="211879"/>
                </a:lnTo>
                <a:lnTo>
                  <a:pt x="10337471" y="218661"/>
                </a:lnTo>
                <a:lnTo>
                  <a:pt x="10334625" y="222351"/>
                </a:lnTo>
                <a:cubicBezTo>
                  <a:pt x="10321108" y="225227"/>
                  <a:pt x="10278615" y="228401"/>
                  <a:pt x="10256365" y="235917"/>
                </a:cubicBezTo>
                <a:cubicBezTo>
                  <a:pt x="10218136" y="258033"/>
                  <a:pt x="10224552" y="209685"/>
                  <a:pt x="10201127" y="267448"/>
                </a:cubicBezTo>
                <a:cubicBezTo>
                  <a:pt x="10121320" y="273476"/>
                  <a:pt x="10040763" y="345580"/>
                  <a:pt x="9961218" y="326720"/>
                </a:cubicBezTo>
                <a:cubicBezTo>
                  <a:pt x="9980173" y="341621"/>
                  <a:pt x="9883038" y="318484"/>
                  <a:pt x="9859715" y="355698"/>
                </a:cubicBezTo>
                <a:cubicBezTo>
                  <a:pt x="9812822" y="367758"/>
                  <a:pt x="9752089" y="383830"/>
                  <a:pt x="9679867" y="399081"/>
                </a:cubicBezTo>
                <a:cubicBezTo>
                  <a:pt x="9618357" y="415668"/>
                  <a:pt x="9525492" y="446315"/>
                  <a:pt x="9490654" y="455225"/>
                </a:cubicBezTo>
                <a:lnTo>
                  <a:pt x="9470837" y="452539"/>
                </a:lnTo>
                <a:lnTo>
                  <a:pt x="9469082" y="454891"/>
                </a:lnTo>
                <a:cubicBezTo>
                  <a:pt x="9460057" y="461184"/>
                  <a:pt x="9453495" y="461729"/>
                  <a:pt x="9448038" y="459733"/>
                </a:cubicBezTo>
                <a:lnTo>
                  <a:pt x="9396821" y="455795"/>
                </a:lnTo>
                <a:lnTo>
                  <a:pt x="9392197" y="459796"/>
                </a:lnTo>
                <a:lnTo>
                  <a:pt x="9347994" y="464462"/>
                </a:lnTo>
                <a:cubicBezTo>
                  <a:pt x="9347959" y="465155"/>
                  <a:pt x="9347925" y="465846"/>
                  <a:pt x="9347889" y="466539"/>
                </a:cubicBezTo>
                <a:cubicBezTo>
                  <a:pt x="9346648" y="471307"/>
                  <a:pt x="9343831" y="475025"/>
                  <a:pt x="9337639" y="476654"/>
                </a:cubicBezTo>
                <a:cubicBezTo>
                  <a:pt x="9354547" y="503661"/>
                  <a:pt x="9307720" y="510631"/>
                  <a:pt x="9287964" y="513052"/>
                </a:cubicBezTo>
                <a:cubicBezTo>
                  <a:pt x="9269905" y="526173"/>
                  <a:pt x="9245386" y="544358"/>
                  <a:pt x="9229283" y="555377"/>
                </a:cubicBezTo>
                <a:lnTo>
                  <a:pt x="9220274" y="557502"/>
                </a:lnTo>
                <a:cubicBezTo>
                  <a:pt x="9220250" y="557668"/>
                  <a:pt x="9220226" y="557835"/>
                  <a:pt x="9220202" y="558001"/>
                </a:cubicBezTo>
                <a:cubicBezTo>
                  <a:pt x="9218468" y="559434"/>
                  <a:pt x="9215591" y="560497"/>
                  <a:pt x="9210908" y="561147"/>
                </a:cubicBezTo>
                <a:lnTo>
                  <a:pt x="9186374" y="565502"/>
                </a:lnTo>
                <a:lnTo>
                  <a:pt x="9181058" y="569943"/>
                </a:lnTo>
                <a:lnTo>
                  <a:pt x="9167549" y="584727"/>
                </a:lnTo>
                <a:lnTo>
                  <a:pt x="9149110" y="598906"/>
                </a:lnTo>
                <a:cubicBezTo>
                  <a:pt x="9133575" y="594395"/>
                  <a:pt x="9087390" y="636567"/>
                  <a:pt x="9078556" y="644039"/>
                </a:cubicBezTo>
                <a:lnTo>
                  <a:pt x="8996399" y="690055"/>
                </a:lnTo>
                <a:cubicBezTo>
                  <a:pt x="8913147" y="777045"/>
                  <a:pt x="8867993" y="772591"/>
                  <a:pt x="8803791" y="813860"/>
                </a:cubicBezTo>
                <a:cubicBezTo>
                  <a:pt x="8745270" y="819906"/>
                  <a:pt x="8690049" y="823612"/>
                  <a:pt x="8636202" y="848463"/>
                </a:cubicBezTo>
                <a:cubicBezTo>
                  <a:pt x="8594799" y="860014"/>
                  <a:pt x="8568613" y="864779"/>
                  <a:pt x="8555372" y="883171"/>
                </a:cubicBezTo>
                <a:lnTo>
                  <a:pt x="8507229" y="901665"/>
                </a:lnTo>
                <a:lnTo>
                  <a:pt x="8428473" y="927985"/>
                </a:lnTo>
                <a:cubicBezTo>
                  <a:pt x="8428287" y="929817"/>
                  <a:pt x="8428100" y="931648"/>
                  <a:pt x="8427914" y="933480"/>
                </a:cubicBezTo>
                <a:lnTo>
                  <a:pt x="8420327" y="941984"/>
                </a:lnTo>
                <a:lnTo>
                  <a:pt x="8394729" y="948347"/>
                </a:lnTo>
                <a:lnTo>
                  <a:pt x="8380548" y="987916"/>
                </a:lnTo>
                <a:lnTo>
                  <a:pt x="8375330" y="965444"/>
                </a:lnTo>
                <a:cubicBezTo>
                  <a:pt x="8372375" y="964202"/>
                  <a:pt x="8344433" y="977378"/>
                  <a:pt x="8340796" y="980522"/>
                </a:cubicBezTo>
                <a:cubicBezTo>
                  <a:pt x="8328292" y="982128"/>
                  <a:pt x="8319237" y="991089"/>
                  <a:pt x="8304438" y="996739"/>
                </a:cubicBezTo>
                <a:cubicBezTo>
                  <a:pt x="8297193" y="1005683"/>
                  <a:pt x="8289328" y="1014568"/>
                  <a:pt x="8280929" y="1023089"/>
                </a:cubicBezTo>
                <a:lnTo>
                  <a:pt x="8275760" y="1027772"/>
                </a:lnTo>
                <a:lnTo>
                  <a:pt x="8275478" y="1027605"/>
                </a:lnTo>
                <a:cubicBezTo>
                  <a:pt x="8273970" y="1028076"/>
                  <a:pt x="8251461" y="1029408"/>
                  <a:pt x="8249003" y="1032033"/>
                </a:cubicBezTo>
                <a:lnTo>
                  <a:pt x="8203836" y="1037347"/>
                </a:lnTo>
                <a:cubicBezTo>
                  <a:pt x="8172789" y="1049890"/>
                  <a:pt x="8148166" y="1034625"/>
                  <a:pt x="8122936" y="1063113"/>
                </a:cubicBezTo>
                <a:cubicBezTo>
                  <a:pt x="8093850" y="1074757"/>
                  <a:pt x="8066781" y="1075350"/>
                  <a:pt x="8043658" y="1092746"/>
                </a:cubicBezTo>
                <a:cubicBezTo>
                  <a:pt x="8032157" y="1089174"/>
                  <a:pt x="8022145" y="1089998"/>
                  <a:pt x="8015351" y="1105478"/>
                </a:cubicBezTo>
                <a:cubicBezTo>
                  <a:pt x="7987544" y="1113006"/>
                  <a:pt x="7977708" y="1099152"/>
                  <a:pt x="7963145" y="1119346"/>
                </a:cubicBezTo>
                <a:cubicBezTo>
                  <a:pt x="7942622" y="1098880"/>
                  <a:pt x="7943760" y="1109516"/>
                  <a:pt x="7938145" y="1120225"/>
                </a:cubicBezTo>
                <a:lnTo>
                  <a:pt x="7937238" y="1121204"/>
                </a:lnTo>
                <a:lnTo>
                  <a:pt x="7934398" y="1118240"/>
                </a:lnTo>
                <a:lnTo>
                  <a:pt x="7918248" y="1124371"/>
                </a:lnTo>
                <a:lnTo>
                  <a:pt x="7914119" y="1127653"/>
                </a:lnTo>
                <a:cubicBezTo>
                  <a:pt x="7911201" y="1129547"/>
                  <a:pt x="7909169" y="1130331"/>
                  <a:pt x="7907658" y="1130350"/>
                </a:cubicBezTo>
                <a:lnTo>
                  <a:pt x="7907434" y="1130103"/>
                </a:lnTo>
                <a:lnTo>
                  <a:pt x="7901508" y="1133245"/>
                </a:lnTo>
                <a:cubicBezTo>
                  <a:pt x="7891644" y="1139271"/>
                  <a:pt x="7882185" y="1145815"/>
                  <a:pt x="7873287" y="1152609"/>
                </a:cubicBezTo>
                <a:cubicBezTo>
                  <a:pt x="7864672" y="1141906"/>
                  <a:pt x="7845199" y="1159242"/>
                  <a:pt x="7834833" y="1153868"/>
                </a:cubicBezTo>
                <a:lnTo>
                  <a:pt x="7828661" y="1139994"/>
                </a:lnTo>
                <a:lnTo>
                  <a:pt x="7823966" y="1143178"/>
                </a:lnTo>
                <a:lnTo>
                  <a:pt x="7815078" y="1151776"/>
                </a:lnTo>
                <a:cubicBezTo>
                  <a:pt x="7813692" y="1152943"/>
                  <a:pt x="7812687" y="1153116"/>
                  <a:pt x="7812026" y="1151522"/>
                </a:cubicBezTo>
                <a:cubicBezTo>
                  <a:pt x="7806555" y="1153054"/>
                  <a:pt x="7788673" y="1159989"/>
                  <a:pt x="7782249" y="1160970"/>
                </a:cubicBezTo>
                <a:lnTo>
                  <a:pt x="7773476" y="1157414"/>
                </a:lnTo>
                <a:lnTo>
                  <a:pt x="7769600" y="1157365"/>
                </a:lnTo>
                <a:lnTo>
                  <a:pt x="7752631" y="1172815"/>
                </a:lnTo>
                <a:lnTo>
                  <a:pt x="7739392" y="1192062"/>
                </a:lnTo>
                <a:lnTo>
                  <a:pt x="7677677" y="1216394"/>
                </a:lnTo>
                <a:lnTo>
                  <a:pt x="7586920" y="1261888"/>
                </a:lnTo>
                <a:cubicBezTo>
                  <a:pt x="7556723" y="1298911"/>
                  <a:pt x="7489187" y="1284518"/>
                  <a:pt x="7486100" y="1292563"/>
                </a:cubicBezTo>
                <a:cubicBezTo>
                  <a:pt x="7454875" y="1308356"/>
                  <a:pt x="7453335" y="1326361"/>
                  <a:pt x="7411323" y="1340732"/>
                </a:cubicBezTo>
                <a:cubicBezTo>
                  <a:pt x="7372519" y="1390006"/>
                  <a:pt x="7288617" y="1403664"/>
                  <a:pt x="7240698" y="1438832"/>
                </a:cubicBezTo>
                <a:cubicBezTo>
                  <a:pt x="7206467" y="1417136"/>
                  <a:pt x="7227555" y="1441678"/>
                  <a:pt x="7197675" y="1447530"/>
                </a:cubicBezTo>
                <a:cubicBezTo>
                  <a:pt x="7211601" y="1474927"/>
                  <a:pt x="7159483" y="1444981"/>
                  <a:pt x="7164788" y="1480293"/>
                </a:cubicBezTo>
                <a:cubicBezTo>
                  <a:pt x="7159184" y="1480240"/>
                  <a:pt x="7153584" y="1479075"/>
                  <a:pt x="7147929" y="1477641"/>
                </a:cubicBezTo>
                <a:lnTo>
                  <a:pt x="7144965" y="1476908"/>
                </a:lnTo>
                <a:lnTo>
                  <a:pt x="7134299" y="1479969"/>
                </a:lnTo>
                <a:lnTo>
                  <a:pt x="7129809" y="1473339"/>
                </a:lnTo>
                <a:lnTo>
                  <a:pt x="7112688" y="1472575"/>
                </a:lnTo>
                <a:cubicBezTo>
                  <a:pt x="7106506" y="1473449"/>
                  <a:pt x="7100123" y="1475741"/>
                  <a:pt x="7093470" y="1480300"/>
                </a:cubicBezTo>
                <a:cubicBezTo>
                  <a:pt x="7079039" y="1501274"/>
                  <a:pt x="7048991" y="1495718"/>
                  <a:pt x="7025034" y="1506934"/>
                </a:cubicBezTo>
                <a:lnTo>
                  <a:pt x="7014783" y="1515868"/>
                </a:lnTo>
                <a:lnTo>
                  <a:pt x="6979706" y="1523511"/>
                </a:lnTo>
                <a:lnTo>
                  <a:pt x="6977890" y="1525793"/>
                </a:lnTo>
                <a:cubicBezTo>
                  <a:pt x="6971996" y="1527914"/>
                  <a:pt x="6959488" y="1529941"/>
                  <a:pt x="6944339" y="1536237"/>
                </a:cubicBezTo>
                <a:lnTo>
                  <a:pt x="6886996" y="1563569"/>
                </a:lnTo>
                <a:lnTo>
                  <a:pt x="6874510" y="1558469"/>
                </a:lnTo>
                <a:lnTo>
                  <a:pt x="6871943" y="1554651"/>
                </a:lnTo>
                <a:lnTo>
                  <a:pt x="6856174" y="1562024"/>
                </a:lnTo>
                <a:lnTo>
                  <a:pt x="6842321" y="1560554"/>
                </a:lnTo>
                <a:lnTo>
                  <a:pt x="6832713" y="1569357"/>
                </a:lnTo>
                <a:lnTo>
                  <a:pt x="6816351" y="1571495"/>
                </a:lnTo>
                <a:cubicBezTo>
                  <a:pt x="6810216" y="1571510"/>
                  <a:pt x="6803310" y="1571324"/>
                  <a:pt x="6795800" y="1572010"/>
                </a:cubicBezTo>
                <a:lnTo>
                  <a:pt x="6777546" y="1568661"/>
                </a:lnTo>
                <a:lnTo>
                  <a:pt x="6751528" y="1574143"/>
                </a:lnTo>
                <a:cubicBezTo>
                  <a:pt x="6731455" y="1578562"/>
                  <a:pt x="6712054" y="1582098"/>
                  <a:pt x="6691966" y="1582255"/>
                </a:cubicBezTo>
                <a:cubicBezTo>
                  <a:pt x="6677921" y="1590738"/>
                  <a:pt x="6663787" y="1595441"/>
                  <a:pt x="6646941" y="1588471"/>
                </a:cubicBezTo>
                <a:cubicBezTo>
                  <a:pt x="6605135" y="1597971"/>
                  <a:pt x="6598373" y="1612583"/>
                  <a:pt x="6568576" y="1606488"/>
                </a:cubicBezTo>
                <a:cubicBezTo>
                  <a:pt x="6562510" y="1614734"/>
                  <a:pt x="6558067" y="1619360"/>
                  <a:pt x="6554358" y="1621701"/>
                </a:cubicBezTo>
                <a:cubicBezTo>
                  <a:pt x="6543227" y="1628727"/>
                  <a:pt x="6538724" y="1615196"/>
                  <a:pt x="6516968" y="1617195"/>
                </a:cubicBezTo>
                <a:cubicBezTo>
                  <a:pt x="6493173" y="1617368"/>
                  <a:pt x="6528193" y="1598652"/>
                  <a:pt x="6506479" y="1602227"/>
                </a:cubicBezTo>
                <a:cubicBezTo>
                  <a:pt x="6486674" y="1613929"/>
                  <a:pt x="6478484" y="1593997"/>
                  <a:pt x="6458436" y="1607332"/>
                </a:cubicBezTo>
                <a:cubicBezTo>
                  <a:pt x="6471168" y="1620800"/>
                  <a:pt x="6410323" y="1615478"/>
                  <a:pt x="6414786" y="1628815"/>
                </a:cubicBezTo>
                <a:cubicBezTo>
                  <a:pt x="6385942" y="1615041"/>
                  <a:pt x="6386569" y="1640238"/>
                  <a:pt x="6357085" y="1640846"/>
                </a:cubicBezTo>
                <a:cubicBezTo>
                  <a:pt x="6341163" y="1636809"/>
                  <a:pt x="6331497" y="1637754"/>
                  <a:pt x="6322636" y="1648213"/>
                </a:cubicBezTo>
                <a:cubicBezTo>
                  <a:pt x="6248448" y="1627802"/>
                  <a:pt x="6286748" y="1654976"/>
                  <a:pt x="6226172" y="1654676"/>
                </a:cubicBezTo>
                <a:lnTo>
                  <a:pt x="6221217" y="1654506"/>
                </a:lnTo>
                <a:lnTo>
                  <a:pt x="6204956" y="1664280"/>
                </a:lnTo>
                <a:cubicBezTo>
                  <a:pt x="6204728" y="1665114"/>
                  <a:pt x="6204498" y="1665947"/>
                  <a:pt x="6204270" y="1666782"/>
                </a:cubicBezTo>
                <a:lnTo>
                  <a:pt x="6143810" y="1661963"/>
                </a:lnTo>
                <a:lnTo>
                  <a:pt x="6136560" y="1665728"/>
                </a:lnTo>
                <a:lnTo>
                  <a:pt x="6096155" y="1656951"/>
                </a:lnTo>
                <a:lnTo>
                  <a:pt x="6075812" y="1655422"/>
                </a:lnTo>
                <a:lnTo>
                  <a:pt x="6039495" y="1649680"/>
                </a:lnTo>
                <a:lnTo>
                  <a:pt x="6036523" y="1652121"/>
                </a:lnTo>
                <a:lnTo>
                  <a:pt x="6029328" y="1649904"/>
                </a:lnTo>
                <a:lnTo>
                  <a:pt x="6024075" y="1652779"/>
                </a:lnTo>
                <a:lnTo>
                  <a:pt x="6018085" y="1652030"/>
                </a:lnTo>
                <a:cubicBezTo>
                  <a:pt x="6006658" y="1653831"/>
                  <a:pt x="5968194" y="1662035"/>
                  <a:pt x="5955513" y="1663584"/>
                </a:cubicBezTo>
                <a:lnTo>
                  <a:pt x="5941996" y="1661326"/>
                </a:lnTo>
                <a:lnTo>
                  <a:pt x="5931789" y="1669915"/>
                </a:lnTo>
                <a:lnTo>
                  <a:pt x="5888686" y="1672175"/>
                </a:lnTo>
                <a:lnTo>
                  <a:pt x="5873794" y="1665454"/>
                </a:lnTo>
                <a:lnTo>
                  <a:pt x="5860022" y="1660635"/>
                </a:lnTo>
                <a:lnTo>
                  <a:pt x="5858237" y="1660649"/>
                </a:lnTo>
                <a:lnTo>
                  <a:pt x="5840319" y="1660798"/>
                </a:lnTo>
                <a:lnTo>
                  <a:pt x="5806984" y="1661075"/>
                </a:lnTo>
                <a:cubicBezTo>
                  <a:pt x="5785708" y="1661533"/>
                  <a:pt x="5764126" y="1662974"/>
                  <a:pt x="5742351" y="1667489"/>
                </a:cubicBezTo>
                <a:cubicBezTo>
                  <a:pt x="5659069" y="1645168"/>
                  <a:pt x="5615134" y="1706361"/>
                  <a:pt x="5521171" y="1671626"/>
                </a:cubicBezTo>
                <a:cubicBezTo>
                  <a:pt x="5491803" y="1671296"/>
                  <a:pt x="5498089" y="1662666"/>
                  <a:pt x="5457384" y="1683952"/>
                </a:cubicBezTo>
                <a:cubicBezTo>
                  <a:pt x="5356959" y="1699287"/>
                  <a:pt x="5078905" y="1774579"/>
                  <a:pt x="4950070" y="1748401"/>
                </a:cubicBezTo>
                <a:cubicBezTo>
                  <a:pt x="4918276" y="1752255"/>
                  <a:pt x="4891043" y="1756936"/>
                  <a:pt x="4872172" y="1757222"/>
                </a:cubicBezTo>
                <a:lnTo>
                  <a:pt x="4809524" y="1761033"/>
                </a:lnTo>
                <a:cubicBezTo>
                  <a:pt x="4791324" y="1772975"/>
                  <a:pt x="4777258" y="1754591"/>
                  <a:pt x="4759058" y="1766533"/>
                </a:cubicBezTo>
                <a:cubicBezTo>
                  <a:pt x="4747481" y="1770744"/>
                  <a:pt x="4734604" y="1772921"/>
                  <a:pt x="4719749" y="1771811"/>
                </a:cubicBezTo>
                <a:cubicBezTo>
                  <a:pt x="4671168" y="1780243"/>
                  <a:pt x="4634134" y="1775931"/>
                  <a:pt x="4568686" y="1786141"/>
                </a:cubicBezTo>
                <a:cubicBezTo>
                  <a:pt x="4544667" y="1777910"/>
                  <a:pt x="4432547" y="1778168"/>
                  <a:pt x="4418751" y="1796932"/>
                </a:cubicBezTo>
                <a:cubicBezTo>
                  <a:pt x="4403360" y="1801488"/>
                  <a:pt x="4385278" y="1795746"/>
                  <a:pt x="4378377" y="1815528"/>
                </a:cubicBezTo>
                <a:cubicBezTo>
                  <a:pt x="4366870" y="1839461"/>
                  <a:pt x="4337372" y="1814003"/>
                  <a:pt x="4320575" y="1832722"/>
                </a:cubicBezTo>
                <a:cubicBezTo>
                  <a:pt x="4277898" y="1857053"/>
                  <a:pt x="4243945" y="1846759"/>
                  <a:pt x="4211935" y="1860177"/>
                </a:cubicBezTo>
                <a:cubicBezTo>
                  <a:pt x="4181519" y="1859584"/>
                  <a:pt x="4171342" y="1859762"/>
                  <a:pt x="4101228" y="1868717"/>
                </a:cubicBezTo>
                <a:cubicBezTo>
                  <a:pt x="4080159" y="1876188"/>
                  <a:pt x="4039427" y="1877381"/>
                  <a:pt x="3973223" y="1881015"/>
                </a:cubicBezTo>
                <a:cubicBezTo>
                  <a:pt x="3971330" y="1884974"/>
                  <a:pt x="3952843" y="1879225"/>
                  <a:pt x="3900992" y="1880603"/>
                </a:cubicBezTo>
                <a:cubicBezTo>
                  <a:pt x="3849141" y="1881981"/>
                  <a:pt x="3740060" y="1895686"/>
                  <a:pt x="3662119" y="1889285"/>
                </a:cubicBezTo>
                <a:cubicBezTo>
                  <a:pt x="3565155" y="1881322"/>
                  <a:pt x="3613412" y="1915150"/>
                  <a:pt x="3496919" y="1873180"/>
                </a:cubicBezTo>
                <a:cubicBezTo>
                  <a:pt x="3488062" y="1895719"/>
                  <a:pt x="3474293" y="1876288"/>
                  <a:pt x="3449433" y="1889681"/>
                </a:cubicBezTo>
                <a:cubicBezTo>
                  <a:pt x="3406553" y="1891629"/>
                  <a:pt x="3413217" y="1897797"/>
                  <a:pt x="3369766" y="1916653"/>
                </a:cubicBezTo>
                <a:cubicBezTo>
                  <a:pt x="3338805" y="1929531"/>
                  <a:pt x="3289487" y="1928617"/>
                  <a:pt x="3269672" y="1938036"/>
                </a:cubicBezTo>
                <a:lnTo>
                  <a:pt x="3224897" y="1943733"/>
                </a:lnTo>
                <a:cubicBezTo>
                  <a:pt x="3188693" y="1949271"/>
                  <a:pt x="3178540" y="1909145"/>
                  <a:pt x="3161463" y="1946591"/>
                </a:cubicBezTo>
                <a:lnTo>
                  <a:pt x="3112044" y="1935614"/>
                </a:lnTo>
                <a:lnTo>
                  <a:pt x="3069716" y="1930463"/>
                </a:lnTo>
                <a:cubicBezTo>
                  <a:pt x="3049937" y="1924285"/>
                  <a:pt x="3047816" y="1925644"/>
                  <a:pt x="3005773" y="1915878"/>
                </a:cubicBezTo>
                <a:cubicBezTo>
                  <a:pt x="2978838" y="1921092"/>
                  <a:pt x="2967972" y="1927319"/>
                  <a:pt x="2897201" y="1926772"/>
                </a:cubicBezTo>
                <a:lnTo>
                  <a:pt x="2783891" y="1931749"/>
                </a:lnTo>
                <a:cubicBezTo>
                  <a:pt x="2753098" y="1932794"/>
                  <a:pt x="2731621" y="1915151"/>
                  <a:pt x="2712447" y="1933044"/>
                </a:cubicBezTo>
                <a:cubicBezTo>
                  <a:pt x="2621923" y="1990472"/>
                  <a:pt x="2637976" y="1949546"/>
                  <a:pt x="2560151" y="1963609"/>
                </a:cubicBezTo>
                <a:cubicBezTo>
                  <a:pt x="2472084" y="1973456"/>
                  <a:pt x="2423631" y="1962133"/>
                  <a:pt x="2367221" y="1971884"/>
                </a:cubicBezTo>
                <a:cubicBezTo>
                  <a:pt x="2355331" y="1950582"/>
                  <a:pt x="2295649" y="1950006"/>
                  <a:pt x="2272130" y="1961162"/>
                </a:cubicBezTo>
                <a:cubicBezTo>
                  <a:pt x="2229336" y="1964326"/>
                  <a:pt x="2232627" y="1943953"/>
                  <a:pt x="2189404" y="1978172"/>
                </a:cubicBezTo>
                <a:cubicBezTo>
                  <a:pt x="2153824" y="1968017"/>
                  <a:pt x="2114605" y="1969166"/>
                  <a:pt x="2077704" y="1965002"/>
                </a:cubicBezTo>
                <a:cubicBezTo>
                  <a:pt x="2053064" y="1962036"/>
                  <a:pt x="2051584" y="1971011"/>
                  <a:pt x="2033299" y="1969042"/>
                </a:cubicBezTo>
                <a:cubicBezTo>
                  <a:pt x="2015014" y="1967073"/>
                  <a:pt x="1998956" y="1958903"/>
                  <a:pt x="1967996" y="1953187"/>
                </a:cubicBezTo>
                <a:cubicBezTo>
                  <a:pt x="1924117" y="1970917"/>
                  <a:pt x="1915668" y="1940297"/>
                  <a:pt x="1855805" y="1926082"/>
                </a:cubicBezTo>
                <a:cubicBezTo>
                  <a:pt x="1830663" y="1943732"/>
                  <a:pt x="1810564" y="1935694"/>
                  <a:pt x="1790957" y="1919460"/>
                </a:cubicBezTo>
                <a:cubicBezTo>
                  <a:pt x="1732588" y="1924884"/>
                  <a:pt x="1679506" y="1900619"/>
                  <a:pt x="1613978" y="1891581"/>
                </a:cubicBezTo>
                <a:cubicBezTo>
                  <a:pt x="1542961" y="1912227"/>
                  <a:pt x="1506863" y="1865666"/>
                  <a:pt x="1436831" y="1856201"/>
                </a:cubicBezTo>
                <a:cubicBezTo>
                  <a:pt x="1409149" y="1862955"/>
                  <a:pt x="1416370" y="1829853"/>
                  <a:pt x="1357365" y="1832140"/>
                </a:cubicBezTo>
                <a:cubicBezTo>
                  <a:pt x="1285880" y="1811785"/>
                  <a:pt x="1273193" y="1786872"/>
                  <a:pt x="1232341" y="1785942"/>
                </a:cubicBezTo>
                <a:cubicBezTo>
                  <a:pt x="1223903" y="1792798"/>
                  <a:pt x="1160576" y="1793911"/>
                  <a:pt x="1162595" y="1784330"/>
                </a:cubicBezTo>
                <a:cubicBezTo>
                  <a:pt x="1153167" y="1787110"/>
                  <a:pt x="1122206" y="1805077"/>
                  <a:pt x="1120257" y="1789615"/>
                </a:cubicBezTo>
                <a:cubicBezTo>
                  <a:pt x="1073149" y="1786750"/>
                  <a:pt x="1034361" y="1768718"/>
                  <a:pt x="991903" y="1786741"/>
                </a:cubicBezTo>
                <a:cubicBezTo>
                  <a:pt x="966383" y="1781126"/>
                  <a:pt x="949501" y="1800915"/>
                  <a:pt x="883960" y="1809389"/>
                </a:cubicBezTo>
                <a:cubicBezTo>
                  <a:pt x="836064" y="1808194"/>
                  <a:pt x="826980" y="1826610"/>
                  <a:pt x="766531" y="1805053"/>
                </a:cubicBezTo>
                <a:cubicBezTo>
                  <a:pt x="732778" y="1801141"/>
                  <a:pt x="694055" y="1787044"/>
                  <a:pt x="669779" y="1800537"/>
                </a:cubicBezTo>
                <a:cubicBezTo>
                  <a:pt x="645252" y="1794709"/>
                  <a:pt x="563495" y="1813232"/>
                  <a:pt x="523898" y="1811085"/>
                </a:cubicBezTo>
                <a:cubicBezTo>
                  <a:pt x="457555" y="1798530"/>
                  <a:pt x="395227" y="1824052"/>
                  <a:pt x="360251" y="1830735"/>
                </a:cubicBezTo>
                <a:cubicBezTo>
                  <a:pt x="313564" y="1825583"/>
                  <a:pt x="298281" y="1811622"/>
                  <a:pt x="255207" y="1818275"/>
                </a:cubicBezTo>
                <a:cubicBezTo>
                  <a:pt x="206572" y="1839769"/>
                  <a:pt x="160277" y="1836800"/>
                  <a:pt x="101803" y="1870647"/>
                </a:cubicBezTo>
                <a:cubicBezTo>
                  <a:pt x="85849" y="1910002"/>
                  <a:pt x="27997" y="1845258"/>
                  <a:pt x="25397" y="1888443"/>
                </a:cubicBezTo>
                <a:cubicBezTo>
                  <a:pt x="19096" y="1881154"/>
                  <a:pt x="11260" y="1878398"/>
                  <a:pt x="2370" y="1878311"/>
                </a:cubicBezTo>
                <a:lnTo>
                  <a:pt x="0" y="1878785"/>
                </a:lnTo>
                <a:lnTo>
                  <a:pt x="0" y="0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9A2C858-F842-D7D3-4FBC-4ABD645A3C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7034" y="609597"/>
            <a:ext cx="9392421" cy="1330841"/>
          </a:xfrm>
        </p:spPr>
        <p:txBody>
          <a:bodyPr>
            <a:normAutofit/>
          </a:bodyPr>
          <a:lstStyle/>
          <a:p>
            <a:r>
              <a:rPr lang="en-GB" b="1" dirty="0"/>
              <a:t>LGBT+: who’s included in the acronym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9D89F5-B764-49EB-E125-629E1FA757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37034" y="2198362"/>
            <a:ext cx="4958966" cy="3917773"/>
          </a:xfrm>
        </p:spPr>
        <p:txBody>
          <a:bodyPr>
            <a:normAutofit/>
          </a:bodyPr>
          <a:lstStyle/>
          <a:p>
            <a:r>
              <a:rPr lang="en-GB" sz="1600" b="1" dirty="0"/>
              <a:t>LG or GL </a:t>
            </a:r>
            <a:r>
              <a:rPr lang="en-GB" sz="1600" dirty="0"/>
              <a:t>– Lesbian and Gay </a:t>
            </a:r>
          </a:p>
          <a:p>
            <a:r>
              <a:rPr lang="en-GB" sz="1600" b="1" dirty="0"/>
              <a:t>LGB</a:t>
            </a:r>
            <a:r>
              <a:rPr lang="en-GB" sz="1600" dirty="0"/>
              <a:t> – Lesbian, Gay, and Bisexual </a:t>
            </a:r>
          </a:p>
          <a:p>
            <a:r>
              <a:rPr lang="en-GB" sz="1600" b="1" dirty="0"/>
              <a:t>LGBT</a:t>
            </a:r>
            <a:r>
              <a:rPr lang="en-GB" sz="1600" dirty="0"/>
              <a:t> – Lesbian, Gay, Bisexual, and Transgender </a:t>
            </a:r>
          </a:p>
          <a:p>
            <a:r>
              <a:rPr lang="en-GB" sz="1600" b="1" i="0" dirty="0">
                <a:effectLst/>
                <a:latin typeface="ReithSans"/>
              </a:rPr>
              <a:t>LGBTQQIAAP</a:t>
            </a:r>
            <a:r>
              <a:rPr lang="en-GB" sz="1600" b="0" i="0" dirty="0">
                <a:effectLst/>
                <a:latin typeface="ReithSans"/>
              </a:rPr>
              <a:t> - 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Lesbian, Gay, Bisexual, Transgender, Queer, Questioning, Intersex, Asexual, Ally, Pansexual</a:t>
            </a:r>
          </a:p>
          <a:p>
            <a:r>
              <a:rPr lang="en-GB" sz="1600" b="1" dirty="0">
                <a:latin typeface="Calibri" panose="020F0502020204030204"/>
              </a:rPr>
              <a:t>LGBT+ or LGBTQ+ </a:t>
            </a:r>
            <a:r>
              <a:rPr lang="en-GB" sz="1600" dirty="0">
                <a:latin typeface="Calibri" panose="020F0502020204030204"/>
              </a:rPr>
              <a:t>- umbrella terms </a:t>
            </a:r>
          </a:p>
          <a:p>
            <a:pPr marL="685800" marR="0" lvl="1" indent="-228600" defTabSz="914400" rtl="0" eaLnBrk="1" fontAlgn="auto" latinLnBrk="0" hangingPunct="1"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600" dirty="0">
                <a:latin typeface="Calibri" panose="020F0502020204030204"/>
              </a:rPr>
              <a:t>Whether you identify with any of the terms in the longer acronym or not, if your sexual orientation is not exclusively heterosexual or your 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gender identity differs from the sex you were assigned at birth, </a:t>
            </a: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you are included</a:t>
            </a:r>
          </a:p>
          <a:p>
            <a:r>
              <a:rPr lang="en-GB" sz="1600" b="1" dirty="0">
                <a:latin typeface="Calibri" panose="020F0502020204030204"/>
              </a:rPr>
              <a:t>Feeling included and seen, or excluded and overlooked, can impact on your health and wellbeing </a:t>
            </a:r>
          </a:p>
          <a:p>
            <a:pPr marL="0" indent="0">
              <a:buNone/>
            </a:pPr>
            <a:endParaRPr lang="en-GB" sz="800" dirty="0">
              <a:latin typeface="Calibri" panose="020F0502020204030204"/>
            </a:endParaRPr>
          </a:p>
          <a:p>
            <a:pPr marL="0" indent="0">
              <a:buNone/>
            </a:pPr>
            <a:endParaRPr lang="en-GB" sz="800" dirty="0"/>
          </a:p>
          <a:p>
            <a:pPr marL="0" indent="0">
              <a:buNone/>
            </a:pPr>
            <a:endParaRPr lang="en-GB" sz="800" dirty="0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23B4F8D9-423A-EFA6-0073-D2BB6946AC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749747" y="2198362"/>
            <a:ext cx="4788505" cy="3040700"/>
          </a:xfrm>
          <a:prstGeom prst="rect">
            <a:avLst/>
          </a:prstGeom>
        </p:spPr>
      </p:pic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9A0D773F-7A7D-4DBB-9DEA-86BB8B8F4B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5381624" y="6209414"/>
            <a:ext cx="6810375" cy="648586"/>
          </a:xfrm>
          <a:custGeom>
            <a:avLst/>
            <a:gdLst>
              <a:gd name="connsiteX0" fmla="*/ 0 w 10753706"/>
              <a:gd name="connsiteY0" fmla="*/ 0 h 1027260"/>
              <a:gd name="connsiteX1" fmla="*/ 10753706 w 10753706"/>
              <a:gd name="connsiteY1" fmla="*/ 0 h 1027260"/>
              <a:gd name="connsiteX2" fmla="*/ 10748809 w 10753706"/>
              <a:gd name="connsiteY2" fmla="*/ 2522 h 1027260"/>
              <a:gd name="connsiteX3" fmla="*/ 10725330 w 10753706"/>
              <a:gd name="connsiteY3" fmla="*/ 11977 h 1027260"/>
              <a:gd name="connsiteX4" fmla="*/ 10615423 w 10753706"/>
              <a:gd name="connsiteY4" fmla="*/ 52967 h 1027260"/>
              <a:gd name="connsiteX5" fmla="*/ 10533936 w 10753706"/>
              <a:gd name="connsiteY5" fmla="*/ 53095 h 1027260"/>
              <a:gd name="connsiteX6" fmla="*/ 10466876 w 10753706"/>
              <a:gd name="connsiteY6" fmla="*/ 45180 h 1027260"/>
              <a:gd name="connsiteX7" fmla="*/ 10355090 w 10753706"/>
              <a:gd name="connsiteY7" fmla="*/ 89741 h 1027260"/>
              <a:gd name="connsiteX8" fmla="*/ 10087145 w 10753706"/>
              <a:gd name="connsiteY8" fmla="*/ 66115 h 1027260"/>
              <a:gd name="connsiteX9" fmla="*/ 10015902 w 10753706"/>
              <a:gd name="connsiteY9" fmla="*/ 76178 h 1027260"/>
              <a:gd name="connsiteX10" fmla="*/ 9806005 w 10753706"/>
              <a:gd name="connsiteY10" fmla="*/ 102435 h 1027260"/>
              <a:gd name="connsiteX11" fmla="*/ 9602583 w 10753706"/>
              <a:gd name="connsiteY11" fmla="*/ 179170 h 1027260"/>
              <a:gd name="connsiteX12" fmla="*/ 9469719 w 10753706"/>
              <a:gd name="connsiteY12" fmla="*/ 174721 h 1027260"/>
              <a:gd name="connsiteX13" fmla="*/ 9408692 w 10753706"/>
              <a:gd name="connsiteY13" fmla="*/ 189513 h 1027260"/>
              <a:gd name="connsiteX14" fmla="*/ 9364151 w 10753706"/>
              <a:gd name="connsiteY14" fmla="*/ 194072 h 1027260"/>
              <a:gd name="connsiteX15" fmla="*/ 9337751 w 10753706"/>
              <a:gd name="connsiteY15" fmla="*/ 197579 h 1027260"/>
              <a:gd name="connsiteX16" fmla="*/ 9297166 w 10753706"/>
              <a:gd name="connsiteY16" fmla="*/ 216558 h 1027260"/>
              <a:gd name="connsiteX17" fmla="*/ 9123859 w 10753706"/>
              <a:gd name="connsiteY17" fmla="*/ 237356 h 1027260"/>
              <a:gd name="connsiteX18" fmla="*/ 8950741 w 10753706"/>
              <a:gd name="connsiteY18" fmla="*/ 238020 h 1027260"/>
              <a:gd name="connsiteX19" fmla="*/ 8718236 w 10753706"/>
              <a:gd name="connsiteY19" fmla="*/ 303148 h 1027260"/>
              <a:gd name="connsiteX20" fmla="*/ 8694011 w 10753706"/>
              <a:gd name="connsiteY20" fmla="*/ 308812 h 1027260"/>
              <a:gd name="connsiteX21" fmla="*/ 8611976 w 10753706"/>
              <a:gd name="connsiteY21" fmla="*/ 324819 h 1027260"/>
              <a:gd name="connsiteX22" fmla="*/ 8562074 w 10753706"/>
              <a:gd name="connsiteY22" fmla="*/ 337971 h 1027260"/>
              <a:gd name="connsiteX23" fmla="*/ 8501724 w 10753706"/>
              <a:gd name="connsiteY23" fmla="*/ 360865 h 1027260"/>
              <a:gd name="connsiteX24" fmla="*/ 8504489 w 10753706"/>
              <a:gd name="connsiteY24" fmla="*/ 364790 h 1027260"/>
              <a:gd name="connsiteX25" fmla="*/ 8492774 w 10753706"/>
              <a:gd name="connsiteY25" fmla="*/ 366181 h 1027260"/>
              <a:gd name="connsiteX26" fmla="*/ 8466405 w 10753706"/>
              <a:gd name="connsiteY26" fmla="*/ 368724 h 1027260"/>
              <a:gd name="connsiteX27" fmla="*/ 8427069 w 10753706"/>
              <a:gd name="connsiteY27" fmla="*/ 387211 h 1027260"/>
              <a:gd name="connsiteX28" fmla="*/ 8387766 w 10753706"/>
              <a:gd name="connsiteY28" fmla="*/ 377161 h 1027260"/>
              <a:gd name="connsiteX29" fmla="*/ 8315874 w 10753706"/>
              <a:gd name="connsiteY29" fmla="*/ 395527 h 1027260"/>
              <a:gd name="connsiteX30" fmla="*/ 8274474 w 10753706"/>
              <a:gd name="connsiteY30" fmla="*/ 405112 h 1027260"/>
              <a:gd name="connsiteX31" fmla="*/ 8234664 w 10753706"/>
              <a:gd name="connsiteY31" fmla="*/ 410219 h 1027260"/>
              <a:gd name="connsiteX32" fmla="*/ 8211268 w 10753706"/>
              <a:gd name="connsiteY32" fmla="*/ 416791 h 1027260"/>
              <a:gd name="connsiteX33" fmla="*/ 8188615 w 10753706"/>
              <a:gd name="connsiteY33" fmla="*/ 421755 h 1027260"/>
              <a:gd name="connsiteX34" fmla="*/ 8179981 w 10753706"/>
              <a:gd name="connsiteY34" fmla="*/ 420402 h 1027260"/>
              <a:gd name="connsiteX35" fmla="*/ 8179307 w 10753706"/>
              <a:gd name="connsiteY35" fmla="*/ 422516 h 1027260"/>
              <a:gd name="connsiteX36" fmla="*/ 8147929 w 10753706"/>
              <a:gd name="connsiteY36" fmla="*/ 450302 h 1027260"/>
              <a:gd name="connsiteX37" fmla="*/ 8089136 w 10753706"/>
              <a:gd name="connsiteY37" fmla="*/ 465283 h 1027260"/>
              <a:gd name="connsiteX38" fmla="*/ 8049973 w 10753706"/>
              <a:gd name="connsiteY38" fmla="*/ 454121 h 1027260"/>
              <a:gd name="connsiteX39" fmla="*/ 7965913 w 10753706"/>
              <a:gd name="connsiteY39" fmla="*/ 464415 h 1027260"/>
              <a:gd name="connsiteX40" fmla="*/ 7945093 w 10753706"/>
              <a:gd name="connsiteY40" fmla="*/ 464798 h 1027260"/>
              <a:gd name="connsiteX41" fmla="*/ 7935335 w 10753706"/>
              <a:gd name="connsiteY41" fmla="*/ 462442 h 1027260"/>
              <a:gd name="connsiteX42" fmla="*/ 7904779 w 10753706"/>
              <a:gd name="connsiteY42" fmla="*/ 471429 h 1027260"/>
              <a:gd name="connsiteX43" fmla="*/ 7855604 w 10753706"/>
              <a:gd name="connsiteY43" fmla="*/ 480199 h 1027260"/>
              <a:gd name="connsiteX44" fmla="*/ 7832630 w 10753706"/>
              <a:gd name="connsiteY44" fmla="*/ 485371 h 1027260"/>
              <a:gd name="connsiteX45" fmla="*/ 7812438 w 10753706"/>
              <a:gd name="connsiteY45" fmla="*/ 485391 h 1027260"/>
              <a:gd name="connsiteX46" fmla="*/ 7701399 w 10753706"/>
              <a:gd name="connsiteY46" fmla="*/ 495197 h 1027260"/>
              <a:gd name="connsiteX47" fmla="*/ 7674778 w 10753706"/>
              <a:gd name="connsiteY47" fmla="*/ 494723 h 1027260"/>
              <a:gd name="connsiteX48" fmla="*/ 7660445 w 10753706"/>
              <a:gd name="connsiteY48" fmla="*/ 490194 h 1027260"/>
              <a:gd name="connsiteX49" fmla="*/ 7651781 w 10753706"/>
              <a:gd name="connsiteY49" fmla="*/ 493084 h 1027260"/>
              <a:gd name="connsiteX50" fmla="*/ 7584807 w 10753706"/>
              <a:gd name="connsiteY50" fmla="*/ 499490 h 1027260"/>
              <a:gd name="connsiteX51" fmla="*/ 7541324 w 10753706"/>
              <a:gd name="connsiteY51" fmla="*/ 504184 h 1027260"/>
              <a:gd name="connsiteX52" fmla="*/ 7541756 w 10753706"/>
              <a:gd name="connsiteY52" fmla="*/ 512184 h 1027260"/>
              <a:gd name="connsiteX53" fmla="*/ 7503906 w 10753706"/>
              <a:gd name="connsiteY53" fmla="*/ 518551 h 1027260"/>
              <a:gd name="connsiteX54" fmla="*/ 7460411 w 10753706"/>
              <a:gd name="connsiteY54" fmla="*/ 517415 h 1027260"/>
              <a:gd name="connsiteX55" fmla="*/ 7460116 w 10753706"/>
              <a:gd name="connsiteY55" fmla="*/ 517548 h 1027260"/>
              <a:gd name="connsiteX56" fmla="*/ 7297810 w 10753706"/>
              <a:gd name="connsiteY56" fmla="*/ 563947 h 1027260"/>
              <a:gd name="connsiteX57" fmla="*/ 6946388 w 10753706"/>
              <a:gd name="connsiteY57" fmla="*/ 665244 h 1027260"/>
              <a:gd name="connsiteX58" fmla="*/ 6741704 w 10753706"/>
              <a:gd name="connsiteY58" fmla="*/ 679365 h 1027260"/>
              <a:gd name="connsiteX59" fmla="*/ 6624680 w 10753706"/>
              <a:gd name="connsiteY59" fmla="*/ 677674 h 1027260"/>
              <a:gd name="connsiteX60" fmla="*/ 6605700 w 10753706"/>
              <a:gd name="connsiteY60" fmla="*/ 683566 h 1027260"/>
              <a:gd name="connsiteX61" fmla="*/ 6576922 w 10753706"/>
              <a:gd name="connsiteY61" fmla="*/ 683030 h 1027260"/>
              <a:gd name="connsiteX62" fmla="*/ 6405123 w 10753706"/>
              <a:gd name="connsiteY62" fmla="*/ 721946 h 1027260"/>
              <a:gd name="connsiteX63" fmla="*/ 6368938 w 10753706"/>
              <a:gd name="connsiteY63" fmla="*/ 717341 h 1027260"/>
              <a:gd name="connsiteX64" fmla="*/ 6295102 w 10753706"/>
              <a:gd name="connsiteY64" fmla="*/ 729508 h 1027260"/>
              <a:gd name="connsiteX65" fmla="*/ 6202084 w 10753706"/>
              <a:gd name="connsiteY65" fmla="*/ 767091 h 1027260"/>
              <a:gd name="connsiteX66" fmla="*/ 6067157 w 10753706"/>
              <a:gd name="connsiteY66" fmla="*/ 790339 h 1027260"/>
              <a:gd name="connsiteX67" fmla="*/ 6061443 w 10753706"/>
              <a:gd name="connsiteY67" fmla="*/ 796151 h 1027260"/>
              <a:gd name="connsiteX68" fmla="*/ 6051406 w 10753706"/>
              <a:gd name="connsiteY68" fmla="*/ 800684 h 1027260"/>
              <a:gd name="connsiteX69" fmla="*/ 6049097 w 10753706"/>
              <a:gd name="connsiteY69" fmla="*/ 800636 h 1027260"/>
              <a:gd name="connsiteX70" fmla="*/ 6034222 w 10753706"/>
              <a:gd name="connsiteY70" fmla="*/ 804110 h 1027260"/>
              <a:gd name="connsiteX71" fmla="*/ 6033121 w 10753706"/>
              <a:gd name="connsiteY71" fmla="*/ 806078 h 1027260"/>
              <a:gd name="connsiteX72" fmla="*/ 6023593 w 10753706"/>
              <a:gd name="connsiteY72" fmla="*/ 808842 h 1027260"/>
              <a:gd name="connsiteX73" fmla="*/ 6006639 w 10753706"/>
              <a:gd name="connsiteY73" fmla="*/ 815304 h 1027260"/>
              <a:gd name="connsiteX74" fmla="*/ 6001762 w 10753706"/>
              <a:gd name="connsiteY74" fmla="*/ 815557 h 1027260"/>
              <a:gd name="connsiteX75" fmla="*/ 5973534 w 10753706"/>
              <a:gd name="connsiteY75" fmla="*/ 823815 h 1027260"/>
              <a:gd name="connsiteX76" fmla="*/ 5972336 w 10753706"/>
              <a:gd name="connsiteY76" fmla="*/ 823476 h 1027260"/>
              <a:gd name="connsiteX77" fmla="*/ 5960841 w 10753706"/>
              <a:gd name="connsiteY77" fmla="*/ 823819 h 1027260"/>
              <a:gd name="connsiteX78" fmla="*/ 5940719 w 10753706"/>
              <a:gd name="connsiteY78" fmla="*/ 825514 h 1027260"/>
              <a:gd name="connsiteX79" fmla="*/ 5884298 w 10753706"/>
              <a:gd name="connsiteY79" fmla="*/ 823806 h 1027260"/>
              <a:gd name="connsiteX80" fmla="*/ 5854779 w 10753706"/>
              <a:gd name="connsiteY80" fmla="*/ 832365 h 1027260"/>
              <a:gd name="connsiteX81" fmla="*/ 5848382 w 10753706"/>
              <a:gd name="connsiteY81" fmla="*/ 833844 h 1027260"/>
              <a:gd name="connsiteX82" fmla="*/ 5848066 w 10753706"/>
              <a:gd name="connsiteY82" fmla="*/ 833772 h 1027260"/>
              <a:gd name="connsiteX83" fmla="*/ 5840944 w 10753706"/>
              <a:gd name="connsiteY83" fmla="*/ 835132 h 1027260"/>
              <a:gd name="connsiteX84" fmla="*/ 5836719 w 10753706"/>
              <a:gd name="connsiteY84" fmla="*/ 836539 h 1027260"/>
              <a:gd name="connsiteX85" fmla="*/ 5824311 w 10753706"/>
              <a:gd name="connsiteY85" fmla="*/ 839408 h 1027260"/>
              <a:gd name="connsiteX86" fmla="*/ 5818788 w 10753706"/>
              <a:gd name="connsiteY86" fmla="*/ 839727 h 1027260"/>
              <a:gd name="connsiteX87" fmla="*/ 5763953 w 10753706"/>
              <a:gd name="connsiteY87" fmla="*/ 834282 h 1027260"/>
              <a:gd name="connsiteX88" fmla="*/ 5667748 w 10753706"/>
              <a:gd name="connsiteY88" fmla="*/ 840211 h 1027260"/>
              <a:gd name="connsiteX89" fmla="*/ 5573108 w 10753706"/>
              <a:gd name="connsiteY89" fmla="*/ 847611 h 1027260"/>
              <a:gd name="connsiteX90" fmla="*/ 5539137 w 10753706"/>
              <a:gd name="connsiteY90" fmla="*/ 851033 h 1027260"/>
              <a:gd name="connsiteX91" fmla="*/ 5510651 w 10753706"/>
              <a:gd name="connsiteY91" fmla="*/ 844215 h 1027260"/>
              <a:gd name="connsiteX92" fmla="*/ 5457331 w 10753706"/>
              <a:gd name="connsiteY92" fmla="*/ 839159 h 1027260"/>
              <a:gd name="connsiteX93" fmla="*/ 5410613 w 10753706"/>
              <a:gd name="connsiteY93" fmla="*/ 834358 h 1027260"/>
              <a:gd name="connsiteX94" fmla="*/ 5370040 w 10753706"/>
              <a:gd name="connsiteY94" fmla="*/ 862127 h 1027260"/>
              <a:gd name="connsiteX95" fmla="*/ 5318778 w 10753706"/>
              <a:gd name="connsiteY95" fmla="*/ 855310 h 1027260"/>
              <a:gd name="connsiteX96" fmla="*/ 5298645 w 10753706"/>
              <a:gd name="connsiteY96" fmla="*/ 855171 h 1027260"/>
              <a:gd name="connsiteX97" fmla="*/ 5253828 w 10753706"/>
              <a:gd name="connsiteY97" fmla="*/ 859670 h 1027260"/>
              <a:gd name="connsiteX98" fmla="*/ 5216955 w 10753706"/>
              <a:gd name="connsiteY98" fmla="*/ 866245 h 1027260"/>
              <a:gd name="connsiteX99" fmla="*/ 5214344 w 10753706"/>
              <a:gd name="connsiteY99" fmla="*/ 868102 h 1027260"/>
              <a:gd name="connsiteX100" fmla="*/ 5195561 w 10753706"/>
              <a:gd name="connsiteY100" fmla="*/ 869949 h 1027260"/>
              <a:gd name="connsiteX101" fmla="*/ 5182555 w 10753706"/>
              <a:gd name="connsiteY101" fmla="*/ 873542 h 1027260"/>
              <a:gd name="connsiteX102" fmla="*/ 5172552 w 10753706"/>
              <a:gd name="connsiteY102" fmla="*/ 878801 h 1027260"/>
              <a:gd name="connsiteX103" fmla="*/ 5027993 w 10753706"/>
              <a:gd name="connsiteY103" fmla="*/ 889666 h 1027260"/>
              <a:gd name="connsiteX104" fmla="*/ 4939844 w 10753706"/>
              <a:gd name="connsiteY104" fmla="*/ 934802 h 1027260"/>
              <a:gd name="connsiteX105" fmla="*/ 4792576 w 10753706"/>
              <a:gd name="connsiteY105" fmla="*/ 934820 h 1027260"/>
              <a:gd name="connsiteX106" fmla="*/ 4602423 w 10753706"/>
              <a:gd name="connsiteY106" fmla="*/ 958063 h 1027260"/>
              <a:gd name="connsiteX107" fmla="*/ 4290656 w 10753706"/>
              <a:gd name="connsiteY107" fmla="*/ 969152 h 1027260"/>
              <a:gd name="connsiteX108" fmla="*/ 3952334 w 10753706"/>
              <a:gd name="connsiteY108" fmla="*/ 954043 h 1027260"/>
              <a:gd name="connsiteX109" fmla="*/ 3858560 w 10753706"/>
              <a:gd name="connsiteY109" fmla="*/ 948781 h 1027260"/>
              <a:gd name="connsiteX110" fmla="*/ 3846597 w 10753706"/>
              <a:gd name="connsiteY110" fmla="*/ 948382 h 1027260"/>
              <a:gd name="connsiteX111" fmla="*/ 3736044 w 10753706"/>
              <a:gd name="connsiteY111" fmla="*/ 947759 h 1027260"/>
              <a:gd name="connsiteX112" fmla="*/ 3713136 w 10753706"/>
              <a:gd name="connsiteY112" fmla="*/ 946963 h 1027260"/>
              <a:gd name="connsiteX113" fmla="*/ 3695939 w 10753706"/>
              <a:gd name="connsiteY113" fmla="*/ 943639 h 1027260"/>
              <a:gd name="connsiteX114" fmla="*/ 3694125 w 10753706"/>
              <a:gd name="connsiteY114" fmla="*/ 940567 h 1027260"/>
              <a:gd name="connsiteX115" fmla="*/ 3681925 w 10753706"/>
              <a:gd name="connsiteY115" fmla="*/ 939706 h 1027260"/>
              <a:gd name="connsiteX116" fmla="*/ 3679204 w 10753706"/>
              <a:gd name="connsiteY116" fmla="*/ 938926 h 1027260"/>
              <a:gd name="connsiteX117" fmla="*/ 3615656 w 10753706"/>
              <a:gd name="connsiteY117" fmla="*/ 940320 h 1027260"/>
              <a:gd name="connsiteX118" fmla="*/ 3567983 w 10753706"/>
              <a:gd name="connsiteY118" fmla="*/ 935596 h 1027260"/>
              <a:gd name="connsiteX119" fmla="*/ 3422423 w 10753706"/>
              <a:gd name="connsiteY119" fmla="*/ 932129 h 1027260"/>
              <a:gd name="connsiteX120" fmla="*/ 3310925 w 10753706"/>
              <a:gd name="connsiteY120" fmla="*/ 911072 h 1027260"/>
              <a:gd name="connsiteX121" fmla="*/ 3139421 w 10753706"/>
              <a:gd name="connsiteY121" fmla="*/ 934151 h 1027260"/>
              <a:gd name="connsiteX122" fmla="*/ 2996922 w 10753706"/>
              <a:gd name="connsiteY122" fmla="*/ 927537 h 1027260"/>
              <a:gd name="connsiteX123" fmla="*/ 2982785 w 10753706"/>
              <a:gd name="connsiteY123" fmla="*/ 931453 h 1027260"/>
              <a:gd name="connsiteX124" fmla="*/ 2967478 w 10753706"/>
              <a:gd name="connsiteY124" fmla="*/ 933397 h 1027260"/>
              <a:gd name="connsiteX125" fmla="*/ 2948552 w 10753706"/>
              <a:gd name="connsiteY125" fmla="*/ 932961 h 1027260"/>
              <a:gd name="connsiteX126" fmla="*/ 2944404 w 10753706"/>
              <a:gd name="connsiteY126" fmla="*/ 934452 h 1027260"/>
              <a:gd name="connsiteX127" fmla="*/ 2908608 w 10753706"/>
              <a:gd name="connsiteY127" fmla="*/ 937205 h 1027260"/>
              <a:gd name="connsiteX128" fmla="*/ 2904443 w 10753706"/>
              <a:gd name="connsiteY128" fmla="*/ 936455 h 1027260"/>
              <a:gd name="connsiteX129" fmla="*/ 2868935 w 10753706"/>
              <a:gd name="connsiteY129" fmla="*/ 938022 h 1027260"/>
              <a:gd name="connsiteX130" fmla="*/ 2868586 w 10753706"/>
              <a:gd name="connsiteY130" fmla="*/ 937487 h 1027260"/>
              <a:gd name="connsiteX131" fmla="*/ 2859191 w 10753706"/>
              <a:gd name="connsiteY131" fmla="*/ 935503 h 1027260"/>
              <a:gd name="connsiteX132" fmla="*/ 2840915 w 10753706"/>
              <a:gd name="connsiteY132" fmla="*/ 932977 h 1027260"/>
              <a:gd name="connsiteX133" fmla="*/ 2763509 w 10753706"/>
              <a:gd name="connsiteY133" fmla="*/ 921850 h 1027260"/>
              <a:gd name="connsiteX134" fmla="*/ 2756121 w 10753706"/>
              <a:gd name="connsiteY134" fmla="*/ 921864 h 1027260"/>
              <a:gd name="connsiteX135" fmla="*/ 2755998 w 10753706"/>
              <a:gd name="connsiteY135" fmla="*/ 921739 h 1027260"/>
              <a:gd name="connsiteX136" fmla="*/ 2748255 w 10753706"/>
              <a:gd name="connsiteY136" fmla="*/ 921505 h 1027260"/>
              <a:gd name="connsiteX137" fmla="*/ 2694601 w 10753706"/>
              <a:gd name="connsiteY137" fmla="*/ 915575 h 1027260"/>
              <a:gd name="connsiteX138" fmla="*/ 2635357 w 10753706"/>
              <a:gd name="connsiteY138" fmla="*/ 910976 h 1027260"/>
              <a:gd name="connsiteX139" fmla="*/ 2601047 w 10753706"/>
              <a:gd name="connsiteY139" fmla="*/ 910263 h 1027260"/>
              <a:gd name="connsiteX140" fmla="*/ 2507482 w 10753706"/>
              <a:gd name="connsiteY140" fmla="*/ 906211 h 1027260"/>
              <a:gd name="connsiteX141" fmla="*/ 2413884 w 10753706"/>
              <a:gd name="connsiteY141" fmla="*/ 900545 h 1027260"/>
              <a:gd name="connsiteX142" fmla="*/ 2368912 w 10753706"/>
              <a:gd name="connsiteY142" fmla="*/ 888755 h 1027260"/>
              <a:gd name="connsiteX143" fmla="*/ 2349490 w 10753706"/>
              <a:gd name="connsiteY143" fmla="*/ 889719 h 1027260"/>
              <a:gd name="connsiteX144" fmla="*/ 2344290 w 10753706"/>
              <a:gd name="connsiteY144" fmla="*/ 890584 h 1027260"/>
              <a:gd name="connsiteX145" fmla="*/ 2336488 w 10753706"/>
              <a:gd name="connsiteY145" fmla="*/ 891058 h 1027260"/>
              <a:gd name="connsiteX146" fmla="*/ 2329015 w 10753706"/>
              <a:gd name="connsiteY146" fmla="*/ 891627 h 1027260"/>
              <a:gd name="connsiteX147" fmla="*/ 2293898 w 10753706"/>
              <a:gd name="connsiteY147" fmla="*/ 896431 h 1027260"/>
              <a:gd name="connsiteX148" fmla="*/ 2243927 w 10753706"/>
              <a:gd name="connsiteY148" fmla="*/ 888076 h 1027260"/>
              <a:gd name="connsiteX149" fmla="*/ 2223920 w 10753706"/>
              <a:gd name="connsiteY149" fmla="*/ 887331 h 1027260"/>
              <a:gd name="connsiteX150" fmla="*/ 2213081 w 10753706"/>
              <a:gd name="connsiteY150" fmla="*/ 886302 h 1027260"/>
              <a:gd name="connsiteX151" fmla="*/ 2212307 w 10753706"/>
              <a:gd name="connsiteY151" fmla="*/ 885829 h 1027260"/>
              <a:gd name="connsiteX152" fmla="*/ 2152321 w 10753706"/>
              <a:gd name="connsiteY152" fmla="*/ 894418 h 1027260"/>
              <a:gd name="connsiteX153" fmla="*/ 2140985 w 10753706"/>
              <a:gd name="connsiteY153" fmla="*/ 895968 h 1027260"/>
              <a:gd name="connsiteX154" fmla="*/ 2121210 w 10753706"/>
              <a:gd name="connsiteY154" fmla="*/ 899354 h 1027260"/>
              <a:gd name="connsiteX155" fmla="*/ 2119146 w 10753706"/>
              <a:gd name="connsiteY155" fmla="*/ 899033 h 1027260"/>
              <a:gd name="connsiteX156" fmla="*/ 2105666 w 10753706"/>
              <a:gd name="connsiteY156" fmla="*/ 902240 h 1027260"/>
              <a:gd name="connsiteX157" fmla="*/ 2094924 w 10753706"/>
              <a:gd name="connsiteY157" fmla="*/ 907203 h 1027260"/>
              <a:gd name="connsiteX158" fmla="*/ 1949478 w 10753706"/>
              <a:gd name="connsiteY158" fmla="*/ 913748 h 1027260"/>
              <a:gd name="connsiteX159" fmla="*/ 1749684 w 10753706"/>
              <a:gd name="connsiteY159" fmla="*/ 942223 h 1027260"/>
              <a:gd name="connsiteX160" fmla="*/ 1585576 w 10753706"/>
              <a:gd name="connsiteY160" fmla="*/ 954170 h 1027260"/>
              <a:gd name="connsiteX161" fmla="*/ 1476250 w 10753706"/>
              <a:gd name="connsiteY161" fmla="*/ 950653 h 1027260"/>
              <a:gd name="connsiteX162" fmla="*/ 1433927 w 10753706"/>
              <a:gd name="connsiteY162" fmla="*/ 959926 h 1027260"/>
              <a:gd name="connsiteX163" fmla="*/ 1414893 w 10753706"/>
              <a:gd name="connsiteY163" fmla="*/ 957671 h 1027260"/>
              <a:gd name="connsiteX164" fmla="*/ 1411585 w 10753706"/>
              <a:gd name="connsiteY164" fmla="*/ 957179 h 1027260"/>
              <a:gd name="connsiteX165" fmla="*/ 1398896 w 10753706"/>
              <a:gd name="connsiteY165" fmla="*/ 957460 h 1027260"/>
              <a:gd name="connsiteX166" fmla="*/ 1394632 w 10753706"/>
              <a:gd name="connsiteY166" fmla="*/ 954725 h 1027260"/>
              <a:gd name="connsiteX167" fmla="*/ 1375043 w 10753706"/>
              <a:gd name="connsiteY167" fmla="*/ 953132 h 1027260"/>
              <a:gd name="connsiteX168" fmla="*/ 1351876 w 10753706"/>
              <a:gd name="connsiteY168" fmla="*/ 954436 h 1027260"/>
              <a:gd name="connsiteX169" fmla="*/ 1242676 w 10753706"/>
              <a:gd name="connsiteY169" fmla="*/ 963767 h 1027260"/>
              <a:gd name="connsiteX170" fmla="*/ 1205993 w 10753706"/>
              <a:gd name="connsiteY170" fmla="*/ 974080 h 1027260"/>
              <a:gd name="connsiteX171" fmla="*/ 1052221 w 10753706"/>
              <a:gd name="connsiteY171" fmla="*/ 963954 h 1027260"/>
              <a:gd name="connsiteX172" fmla="*/ 968270 w 10753706"/>
              <a:gd name="connsiteY172" fmla="*/ 964761 h 1027260"/>
              <a:gd name="connsiteX173" fmla="*/ 874493 w 10753706"/>
              <a:gd name="connsiteY173" fmla="*/ 998122 h 1027260"/>
              <a:gd name="connsiteX174" fmla="*/ 814411 w 10753706"/>
              <a:gd name="connsiteY174" fmla="*/ 1007391 h 1027260"/>
              <a:gd name="connsiteX175" fmla="*/ 688604 w 10753706"/>
              <a:gd name="connsiteY175" fmla="*/ 1015631 h 1027260"/>
              <a:gd name="connsiteX176" fmla="*/ 618171 w 10753706"/>
              <a:gd name="connsiteY176" fmla="*/ 1027260 h 1027260"/>
              <a:gd name="connsiteX177" fmla="*/ 570379 w 10753706"/>
              <a:gd name="connsiteY177" fmla="*/ 1023487 h 1027260"/>
              <a:gd name="connsiteX178" fmla="*/ 482519 w 10753706"/>
              <a:gd name="connsiteY178" fmla="*/ 1002108 h 1027260"/>
              <a:gd name="connsiteX179" fmla="*/ 475319 w 10753706"/>
              <a:gd name="connsiteY179" fmla="*/ 1009922 h 1027260"/>
              <a:gd name="connsiteX180" fmla="*/ 431104 w 10753706"/>
              <a:gd name="connsiteY180" fmla="*/ 1009317 h 1027260"/>
              <a:gd name="connsiteX181" fmla="*/ 363782 w 10753706"/>
              <a:gd name="connsiteY181" fmla="*/ 1007585 h 1027260"/>
              <a:gd name="connsiteX182" fmla="*/ 325533 w 10753706"/>
              <a:gd name="connsiteY182" fmla="*/ 1008502 h 1027260"/>
              <a:gd name="connsiteX183" fmla="*/ 220429 w 10753706"/>
              <a:gd name="connsiteY183" fmla="*/ 1008927 h 1027260"/>
              <a:gd name="connsiteX184" fmla="*/ 114676 w 10753706"/>
              <a:gd name="connsiteY184" fmla="*/ 1007765 h 1027260"/>
              <a:gd name="connsiteX185" fmla="*/ 13470 w 10753706"/>
              <a:gd name="connsiteY185" fmla="*/ 998544 h 1027260"/>
              <a:gd name="connsiteX186" fmla="*/ 0 w 10753706"/>
              <a:gd name="connsiteY186" fmla="*/ 997355 h 1027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</a:cxnLst>
            <a:rect l="l" t="t" r="r" b="b"/>
            <a:pathLst>
              <a:path w="10753706" h="1027260">
                <a:moveTo>
                  <a:pt x="0" y="0"/>
                </a:moveTo>
                <a:lnTo>
                  <a:pt x="10753706" y="0"/>
                </a:lnTo>
                <a:lnTo>
                  <a:pt x="10748809" y="2522"/>
                </a:lnTo>
                <a:cubicBezTo>
                  <a:pt x="10744031" y="4644"/>
                  <a:pt x="10737551" y="7204"/>
                  <a:pt x="10725330" y="11977"/>
                </a:cubicBezTo>
                <a:cubicBezTo>
                  <a:pt x="10700888" y="21523"/>
                  <a:pt x="10652058" y="39304"/>
                  <a:pt x="10615423" y="52967"/>
                </a:cubicBezTo>
                <a:cubicBezTo>
                  <a:pt x="10598524" y="49017"/>
                  <a:pt x="10550674" y="61360"/>
                  <a:pt x="10533936" y="53095"/>
                </a:cubicBezTo>
                <a:cubicBezTo>
                  <a:pt x="10519435" y="55674"/>
                  <a:pt x="10480156" y="49393"/>
                  <a:pt x="10466876" y="45180"/>
                </a:cubicBezTo>
                <a:cubicBezTo>
                  <a:pt x="10443145" y="68059"/>
                  <a:pt x="10382269" y="71294"/>
                  <a:pt x="10355090" y="89741"/>
                </a:cubicBezTo>
                <a:cubicBezTo>
                  <a:pt x="10286222" y="95376"/>
                  <a:pt x="10146285" y="63529"/>
                  <a:pt x="10087145" y="66115"/>
                </a:cubicBezTo>
                <a:cubicBezTo>
                  <a:pt x="10067575" y="79584"/>
                  <a:pt x="10043111" y="68921"/>
                  <a:pt x="10015902" y="76178"/>
                </a:cubicBezTo>
                <a:cubicBezTo>
                  <a:pt x="9952302" y="84628"/>
                  <a:pt x="9893286" y="103337"/>
                  <a:pt x="9806005" y="102435"/>
                </a:cubicBezTo>
                <a:cubicBezTo>
                  <a:pt x="9782247" y="141133"/>
                  <a:pt x="9674787" y="151643"/>
                  <a:pt x="9602583" y="179170"/>
                </a:cubicBezTo>
                <a:cubicBezTo>
                  <a:pt x="9557658" y="187584"/>
                  <a:pt x="9478290" y="154235"/>
                  <a:pt x="9469719" y="174721"/>
                </a:cubicBezTo>
                <a:cubicBezTo>
                  <a:pt x="9443779" y="165070"/>
                  <a:pt x="9431317" y="185692"/>
                  <a:pt x="9408692" y="189513"/>
                </a:cubicBezTo>
                <a:cubicBezTo>
                  <a:pt x="9387154" y="183843"/>
                  <a:pt x="9380475" y="191089"/>
                  <a:pt x="9364151" y="194072"/>
                </a:cubicBezTo>
                <a:cubicBezTo>
                  <a:pt x="9354686" y="190222"/>
                  <a:pt x="9340485" y="191782"/>
                  <a:pt x="9337751" y="197579"/>
                </a:cubicBezTo>
                <a:cubicBezTo>
                  <a:pt x="9349566" y="209270"/>
                  <a:pt x="9297468" y="207714"/>
                  <a:pt x="9297166" y="216558"/>
                </a:cubicBezTo>
                <a:cubicBezTo>
                  <a:pt x="9269057" y="220999"/>
                  <a:pt x="9139630" y="221783"/>
                  <a:pt x="9123859" y="237356"/>
                </a:cubicBezTo>
                <a:cubicBezTo>
                  <a:pt x="9068176" y="249209"/>
                  <a:pt x="8975349" y="235349"/>
                  <a:pt x="8950741" y="238020"/>
                </a:cubicBezTo>
                <a:cubicBezTo>
                  <a:pt x="8916265" y="215428"/>
                  <a:pt x="8822808" y="292026"/>
                  <a:pt x="8718236" y="303148"/>
                </a:cubicBezTo>
                <a:cubicBezTo>
                  <a:pt x="8703111" y="302060"/>
                  <a:pt x="8695551" y="302792"/>
                  <a:pt x="8694011" y="308812"/>
                </a:cubicBezTo>
                <a:cubicBezTo>
                  <a:pt x="8661810" y="312764"/>
                  <a:pt x="8637956" y="329628"/>
                  <a:pt x="8611976" y="324819"/>
                </a:cubicBezTo>
                <a:cubicBezTo>
                  <a:pt x="8621849" y="336388"/>
                  <a:pt x="8562809" y="325917"/>
                  <a:pt x="8562074" y="337971"/>
                </a:cubicBezTo>
                <a:cubicBezTo>
                  <a:pt x="8543699" y="343978"/>
                  <a:pt x="8511321" y="356396"/>
                  <a:pt x="8501724" y="360865"/>
                </a:cubicBezTo>
                <a:lnTo>
                  <a:pt x="8504489" y="364790"/>
                </a:lnTo>
                <a:lnTo>
                  <a:pt x="8492774" y="366181"/>
                </a:lnTo>
                <a:lnTo>
                  <a:pt x="8466405" y="368724"/>
                </a:lnTo>
                <a:cubicBezTo>
                  <a:pt x="8455454" y="372229"/>
                  <a:pt x="8440175" y="385805"/>
                  <a:pt x="8427069" y="387211"/>
                </a:cubicBezTo>
                <a:cubicBezTo>
                  <a:pt x="8400442" y="392215"/>
                  <a:pt x="8397079" y="382989"/>
                  <a:pt x="8387766" y="377161"/>
                </a:cubicBezTo>
                <a:cubicBezTo>
                  <a:pt x="8369233" y="378548"/>
                  <a:pt x="8334756" y="390869"/>
                  <a:pt x="8315874" y="395527"/>
                </a:cubicBezTo>
                <a:cubicBezTo>
                  <a:pt x="8306664" y="400500"/>
                  <a:pt x="8272845" y="393679"/>
                  <a:pt x="8274474" y="405112"/>
                </a:cubicBezTo>
                <a:cubicBezTo>
                  <a:pt x="8255483" y="406194"/>
                  <a:pt x="8244963" y="408376"/>
                  <a:pt x="8234664" y="410219"/>
                </a:cubicBezTo>
                <a:lnTo>
                  <a:pt x="8211268" y="416791"/>
                </a:lnTo>
                <a:cubicBezTo>
                  <a:pt x="8204720" y="419941"/>
                  <a:pt x="8197411" y="422004"/>
                  <a:pt x="8188615" y="421755"/>
                </a:cubicBezTo>
                <a:lnTo>
                  <a:pt x="8179981" y="420402"/>
                </a:lnTo>
                <a:lnTo>
                  <a:pt x="8179307" y="422516"/>
                </a:lnTo>
                <a:cubicBezTo>
                  <a:pt x="8179027" y="425797"/>
                  <a:pt x="8175790" y="448341"/>
                  <a:pt x="8147929" y="450302"/>
                </a:cubicBezTo>
                <a:cubicBezTo>
                  <a:pt x="8130300" y="457967"/>
                  <a:pt x="8114933" y="461015"/>
                  <a:pt x="8089136" y="465283"/>
                </a:cubicBezTo>
                <a:cubicBezTo>
                  <a:pt x="8072810" y="465920"/>
                  <a:pt x="8069376" y="451569"/>
                  <a:pt x="8049973" y="454121"/>
                </a:cubicBezTo>
                <a:cubicBezTo>
                  <a:pt x="7974508" y="471465"/>
                  <a:pt x="8006050" y="447139"/>
                  <a:pt x="7965913" y="464415"/>
                </a:cubicBezTo>
                <a:cubicBezTo>
                  <a:pt x="7958234" y="466025"/>
                  <a:pt x="7951405" y="465800"/>
                  <a:pt x="7945093" y="464798"/>
                </a:cubicBezTo>
                <a:lnTo>
                  <a:pt x="7935335" y="462442"/>
                </a:lnTo>
                <a:lnTo>
                  <a:pt x="7904779" y="471429"/>
                </a:lnTo>
                <a:cubicBezTo>
                  <a:pt x="7889387" y="474999"/>
                  <a:pt x="7872867" y="477951"/>
                  <a:pt x="7855604" y="480199"/>
                </a:cubicBezTo>
                <a:cubicBezTo>
                  <a:pt x="7850005" y="476378"/>
                  <a:pt x="7838628" y="483595"/>
                  <a:pt x="7832630" y="485371"/>
                </a:cubicBezTo>
                <a:cubicBezTo>
                  <a:pt x="7831473" y="482645"/>
                  <a:pt x="7816623" y="482661"/>
                  <a:pt x="7812438" y="485391"/>
                </a:cubicBezTo>
                <a:cubicBezTo>
                  <a:pt x="7709470" y="505049"/>
                  <a:pt x="7759426" y="473956"/>
                  <a:pt x="7701399" y="495197"/>
                </a:cubicBezTo>
                <a:cubicBezTo>
                  <a:pt x="7690986" y="496989"/>
                  <a:pt x="7682397" y="496365"/>
                  <a:pt x="7674778" y="494723"/>
                </a:cubicBezTo>
                <a:lnTo>
                  <a:pt x="7660445" y="490194"/>
                </a:lnTo>
                <a:lnTo>
                  <a:pt x="7651781" y="493084"/>
                </a:lnTo>
                <a:cubicBezTo>
                  <a:pt x="7616113" y="496548"/>
                  <a:pt x="7603273" y="491735"/>
                  <a:pt x="7584807" y="499490"/>
                </a:cubicBezTo>
                <a:cubicBezTo>
                  <a:pt x="7549256" y="490212"/>
                  <a:pt x="7563949" y="500167"/>
                  <a:pt x="7541324" y="504184"/>
                </a:cubicBezTo>
                <a:cubicBezTo>
                  <a:pt x="7523851" y="508307"/>
                  <a:pt x="7559546" y="509825"/>
                  <a:pt x="7541756" y="512184"/>
                </a:cubicBezTo>
                <a:cubicBezTo>
                  <a:pt x="7520963" y="510864"/>
                  <a:pt x="7525755" y="520497"/>
                  <a:pt x="7503906" y="518551"/>
                </a:cubicBezTo>
                <a:cubicBezTo>
                  <a:pt x="7505924" y="510774"/>
                  <a:pt x="7464361" y="523683"/>
                  <a:pt x="7460411" y="517415"/>
                </a:cubicBezTo>
                <a:lnTo>
                  <a:pt x="7460116" y="517548"/>
                </a:lnTo>
                <a:cubicBezTo>
                  <a:pt x="7447785" y="530928"/>
                  <a:pt x="7310141" y="550568"/>
                  <a:pt x="7297810" y="563947"/>
                </a:cubicBezTo>
                <a:cubicBezTo>
                  <a:pt x="7221791" y="605698"/>
                  <a:pt x="7039072" y="646008"/>
                  <a:pt x="6946388" y="665244"/>
                </a:cubicBezTo>
                <a:cubicBezTo>
                  <a:pt x="6853704" y="684480"/>
                  <a:pt x="6804875" y="677485"/>
                  <a:pt x="6741704" y="679365"/>
                </a:cubicBezTo>
                <a:lnTo>
                  <a:pt x="6624680" y="677674"/>
                </a:lnTo>
                <a:lnTo>
                  <a:pt x="6605700" y="683566"/>
                </a:lnTo>
                <a:cubicBezTo>
                  <a:pt x="6603309" y="685184"/>
                  <a:pt x="6599550" y="685647"/>
                  <a:pt x="6576922" y="683030"/>
                </a:cubicBezTo>
                <a:cubicBezTo>
                  <a:pt x="6527275" y="698355"/>
                  <a:pt x="6440981" y="702347"/>
                  <a:pt x="6405123" y="721946"/>
                </a:cubicBezTo>
                <a:cubicBezTo>
                  <a:pt x="6407963" y="715467"/>
                  <a:pt x="6383450" y="712913"/>
                  <a:pt x="6368938" y="717341"/>
                </a:cubicBezTo>
                <a:cubicBezTo>
                  <a:pt x="6377914" y="692119"/>
                  <a:pt x="6315316" y="744281"/>
                  <a:pt x="6295102" y="729508"/>
                </a:cubicBezTo>
                <a:cubicBezTo>
                  <a:pt x="6300358" y="744473"/>
                  <a:pt x="6240070" y="776254"/>
                  <a:pt x="6202084" y="767091"/>
                </a:cubicBezTo>
                <a:cubicBezTo>
                  <a:pt x="6152826" y="774744"/>
                  <a:pt x="6122010" y="790367"/>
                  <a:pt x="6067157" y="790339"/>
                </a:cubicBezTo>
                <a:cubicBezTo>
                  <a:pt x="6066310" y="792484"/>
                  <a:pt x="6064283" y="794403"/>
                  <a:pt x="6061443" y="796151"/>
                </a:cubicBezTo>
                <a:lnTo>
                  <a:pt x="6051406" y="800684"/>
                </a:lnTo>
                <a:lnTo>
                  <a:pt x="6049097" y="800636"/>
                </a:lnTo>
                <a:cubicBezTo>
                  <a:pt x="6040408" y="801393"/>
                  <a:pt x="6036299" y="802645"/>
                  <a:pt x="6034222" y="804110"/>
                </a:cubicBezTo>
                <a:lnTo>
                  <a:pt x="6033121" y="806078"/>
                </a:lnTo>
                <a:lnTo>
                  <a:pt x="6023593" y="808842"/>
                </a:lnTo>
                <a:lnTo>
                  <a:pt x="6006639" y="815304"/>
                </a:lnTo>
                <a:lnTo>
                  <a:pt x="6001762" y="815557"/>
                </a:lnTo>
                <a:lnTo>
                  <a:pt x="5973534" y="823815"/>
                </a:lnTo>
                <a:lnTo>
                  <a:pt x="5972336" y="823476"/>
                </a:lnTo>
                <a:cubicBezTo>
                  <a:pt x="5969004" y="822901"/>
                  <a:pt x="5965329" y="822833"/>
                  <a:pt x="5960841" y="823819"/>
                </a:cubicBezTo>
                <a:cubicBezTo>
                  <a:pt x="5955860" y="815655"/>
                  <a:pt x="5953515" y="821882"/>
                  <a:pt x="5940719" y="825514"/>
                </a:cubicBezTo>
                <a:cubicBezTo>
                  <a:pt x="5930130" y="813644"/>
                  <a:pt x="5900943" y="827979"/>
                  <a:pt x="5884298" y="823806"/>
                </a:cubicBezTo>
                <a:cubicBezTo>
                  <a:pt x="5875133" y="826741"/>
                  <a:pt x="5865250" y="829630"/>
                  <a:pt x="5854779" y="832365"/>
                </a:cubicBezTo>
                <a:lnTo>
                  <a:pt x="5848382" y="833844"/>
                </a:lnTo>
                <a:lnTo>
                  <a:pt x="5848066" y="833772"/>
                </a:lnTo>
                <a:cubicBezTo>
                  <a:pt x="5846273" y="833879"/>
                  <a:pt x="5844018" y="834284"/>
                  <a:pt x="5840944" y="835132"/>
                </a:cubicBezTo>
                <a:lnTo>
                  <a:pt x="5836719" y="836539"/>
                </a:lnTo>
                <a:lnTo>
                  <a:pt x="5824311" y="839408"/>
                </a:lnTo>
                <a:lnTo>
                  <a:pt x="5818788" y="839727"/>
                </a:lnTo>
                <a:cubicBezTo>
                  <a:pt x="5797008" y="838594"/>
                  <a:pt x="5786883" y="822081"/>
                  <a:pt x="5763953" y="834282"/>
                </a:cubicBezTo>
                <a:cubicBezTo>
                  <a:pt x="5726813" y="837521"/>
                  <a:pt x="5699446" y="830949"/>
                  <a:pt x="5667748" y="840211"/>
                </a:cubicBezTo>
                <a:cubicBezTo>
                  <a:pt x="5632959" y="843205"/>
                  <a:pt x="5601436" y="842280"/>
                  <a:pt x="5573108" y="847611"/>
                </a:cubicBezTo>
                <a:cubicBezTo>
                  <a:pt x="5560030" y="845832"/>
                  <a:pt x="5549547" y="851598"/>
                  <a:pt x="5539137" y="851033"/>
                </a:cubicBezTo>
                <a:cubicBezTo>
                  <a:pt x="5528728" y="850467"/>
                  <a:pt x="5529256" y="837509"/>
                  <a:pt x="5510651" y="844215"/>
                </a:cubicBezTo>
                <a:cubicBezTo>
                  <a:pt x="5494241" y="833607"/>
                  <a:pt x="5466101" y="839171"/>
                  <a:pt x="5457331" y="839159"/>
                </a:cubicBezTo>
                <a:lnTo>
                  <a:pt x="5410613" y="834358"/>
                </a:lnTo>
                <a:lnTo>
                  <a:pt x="5370040" y="862127"/>
                </a:lnTo>
                <a:cubicBezTo>
                  <a:pt x="5357863" y="856469"/>
                  <a:pt x="5319115" y="868069"/>
                  <a:pt x="5318778" y="855310"/>
                </a:cubicBezTo>
                <a:cubicBezTo>
                  <a:pt x="5303920" y="857760"/>
                  <a:pt x="5296727" y="863736"/>
                  <a:pt x="5298645" y="855171"/>
                </a:cubicBezTo>
                <a:cubicBezTo>
                  <a:pt x="5287819" y="855897"/>
                  <a:pt x="5267444" y="857825"/>
                  <a:pt x="5253828" y="859670"/>
                </a:cubicBezTo>
                <a:lnTo>
                  <a:pt x="5216955" y="866245"/>
                </a:lnTo>
                <a:lnTo>
                  <a:pt x="5214344" y="868102"/>
                </a:lnTo>
                <a:cubicBezTo>
                  <a:pt x="5210778" y="868719"/>
                  <a:pt x="5200859" y="869042"/>
                  <a:pt x="5195561" y="869949"/>
                </a:cubicBezTo>
                <a:lnTo>
                  <a:pt x="5182555" y="873542"/>
                </a:lnTo>
                <a:cubicBezTo>
                  <a:pt x="5178496" y="875023"/>
                  <a:pt x="5175066" y="876746"/>
                  <a:pt x="5172552" y="878801"/>
                </a:cubicBezTo>
                <a:cubicBezTo>
                  <a:pt x="5121406" y="873797"/>
                  <a:pt x="5080096" y="886529"/>
                  <a:pt x="5027993" y="889666"/>
                </a:cubicBezTo>
                <a:cubicBezTo>
                  <a:pt x="4999924" y="877115"/>
                  <a:pt x="4946973" y="919452"/>
                  <a:pt x="4939844" y="934802"/>
                </a:cubicBezTo>
                <a:cubicBezTo>
                  <a:pt x="4895154" y="940701"/>
                  <a:pt x="4844006" y="928240"/>
                  <a:pt x="4792576" y="934820"/>
                </a:cubicBezTo>
                <a:lnTo>
                  <a:pt x="4602423" y="958063"/>
                </a:lnTo>
                <a:cubicBezTo>
                  <a:pt x="4488530" y="967131"/>
                  <a:pt x="4399004" y="969822"/>
                  <a:pt x="4290656" y="969152"/>
                </a:cubicBezTo>
                <a:cubicBezTo>
                  <a:pt x="4182308" y="968482"/>
                  <a:pt x="4046938" y="971167"/>
                  <a:pt x="3952334" y="954043"/>
                </a:cubicBezTo>
                <a:lnTo>
                  <a:pt x="3858560" y="948781"/>
                </a:lnTo>
                <a:lnTo>
                  <a:pt x="3846597" y="948382"/>
                </a:lnTo>
                <a:cubicBezTo>
                  <a:pt x="3807516" y="956616"/>
                  <a:pt x="3767475" y="941640"/>
                  <a:pt x="3736044" y="947759"/>
                </a:cubicBezTo>
                <a:cubicBezTo>
                  <a:pt x="3727323" y="948128"/>
                  <a:pt x="3719828" y="947771"/>
                  <a:pt x="3713136" y="946963"/>
                </a:cubicBezTo>
                <a:lnTo>
                  <a:pt x="3695939" y="943639"/>
                </a:lnTo>
                <a:lnTo>
                  <a:pt x="3694125" y="940567"/>
                </a:lnTo>
                <a:lnTo>
                  <a:pt x="3681925" y="939706"/>
                </a:lnTo>
                <a:lnTo>
                  <a:pt x="3679204" y="938926"/>
                </a:lnTo>
                <a:cubicBezTo>
                  <a:pt x="3668160" y="939028"/>
                  <a:pt x="3634193" y="940875"/>
                  <a:pt x="3615656" y="940320"/>
                </a:cubicBezTo>
                <a:cubicBezTo>
                  <a:pt x="3582626" y="936974"/>
                  <a:pt x="3593904" y="949140"/>
                  <a:pt x="3567983" y="935596"/>
                </a:cubicBezTo>
                <a:cubicBezTo>
                  <a:pt x="3504185" y="939048"/>
                  <a:pt x="3482818" y="922224"/>
                  <a:pt x="3422423" y="932129"/>
                </a:cubicBezTo>
                <a:cubicBezTo>
                  <a:pt x="3369166" y="933413"/>
                  <a:pt x="3329486" y="910108"/>
                  <a:pt x="3310925" y="911072"/>
                </a:cubicBezTo>
                <a:cubicBezTo>
                  <a:pt x="3261363" y="909787"/>
                  <a:pt x="3198415" y="933574"/>
                  <a:pt x="3139421" y="934151"/>
                </a:cubicBezTo>
                <a:cubicBezTo>
                  <a:pt x="3088799" y="931012"/>
                  <a:pt x="3038941" y="938464"/>
                  <a:pt x="2996922" y="927537"/>
                </a:cubicBezTo>
                <a:cubicBezTo>
                  <a:pt x="2992673" y="929234"/>
                  <a:pt x="2987900" y="930498"/>
                  <a:pt x="2982785" y="931453"/>
                </a:cubicBezTo>
                <a:lnTo>
                  <a:pt x="2967478" y="933397"/>
                </a:lnTo>
                <a:lnTo>
                  <a:pt x="2948552" y="932961"/>
                </a:lnTo>
                <a:lnTo>
                  <a:pt x="2944404" y="934452"/>
                </a:lnTo>
                <a:lnTo>
                  <a:pt x="2908608" y="937205"/>
                </a:lnTo>
                <a:lnTo>
                  <a:pt x="2904443" y="936455"/>
                </a:lnTo>
                <a:lnTo>
                  <a:pt x="2868935" y="938022"/>
                </a:lnTo>
                <a:lnTo>
                  <a:pt x="2868586" y="937487"/>
                </a:lnTo>
                <a:cubicBezTo>
                  <a:pt x="2866994" y="936327"/>
                  <a:pt x="2864292" y="935538"/>
                  <a:pt x="2859191" y="935503"/>
                </a:cubicBezTo>
                <a:cubicBezTo>
                  <a:pt x="2869075" y="927418"/>
                  <a:pt x="2856828" y="932364"/>
                  <a:pt x="2840915" y="932977"/>
                </a:cubicBezTo>
                <a:lnTo>
                  <a:pt x="2763509" y="921850"/>
                </a:lnTo>
                <a:lnTo>
                  <a:pt x="2756121" y="921864"/>
                </a:lnTo>
                <a:cubicBezTo>
                  <a:pt x="2756081" y="921822"/>
                  <a:pt x="2756039" y="921781"/>
                  <a:pt x="2755998" y="921739"/>
                </a:cubicBezTo>
                <a:cubicBezTo>
                  <a:pt x="2754445" y="921476"/>
                  <a:pt x="2752036" y="921380"/>
                  <a:pt x="2748255" y="921505"/>
                </a:cubicBezTo>
                <a:lnTo>
                  <a:pt x="2694601" y="915575"/>
                </a:lnTo>
                <a:cubicBezTo>
                  <a:pt x="2671223" y="919874"/>
                  <a:pt x="2666972" y="913376"/>
                  <a:pt x="2635357" y="910976"/>
                </a:cubicBezTo>
                <a:cubicBezTo>
                  <a:pt x="2621906" y="915051"/>
                  <a:pt x="2611315" y="913542"/>
                  <a:pt x="2601047" y="910263"/>
                </a:cubicBezTo>
                <a:cubicBezTo>
                  <a:pt x="2570084" y="912074"/>
                  <a:pt x="2542135" y="907435"/>
                  <a:pt x="2507482" y="906211"/>
                </a:cubicBezTo>
                <a:cubicBezTo>
                  <a:pt x="2469706" y="911437"/>
                  <a:pt x="2450920" y="901812"/>
                  <a:pt x="2413884" y="900545"/>
                </a:cubicBezTo>
                <a:cubicBezTo>
                  <a:pt x="2381338" y="909664"/>
                  <a:pt x="2387753" y="892438"/>
                  <a:pt x="2368912" y="888755"/>
                </a:cubicBezTo>
                <a:lnTo>
                  <a:pt x="2349490" y="889719"/>
                </a:lnTo>
                <a:lnTo>
                  <a:pt x="2344290" y="890584"/>
                </a:lnTo>
                <a:cubicBezTo>
                  <a:pt x="2340673" y="891041"/>
                  <a:pt x="2338228" y="891167"/>
                  <a:pt x="2336488" y="891058"/>
                </a:cubicBezTo>
                <a:lnTo>
                  <a:pt x="2329015" y="891627"/>
                </a:lnTo>
                <a:cubicBezTo>
                  <a:pt x="2316843" y="893039"/>
                  <a:pt x="2305064" y="894669"/>
                  <a:pt x="2293898" y="896431"/>
                </a:cubicBezTo>
                <a:cubicBezTo>
                  <a:pt x="2282637" y="890404"/>
                  <a:pt x="2242346" y="900851"/>
                  <a:pt x="2243927" y="888076"/>
                </a:cubicBezTo>
                <a:cubicBezTo>
                  <a:pt x="2228778" y="890081"/>
                  <a:pt x="2220725" y="895845"/>
                  <a:pt x="2223920" y="887331"/>
                </a:cubicBezTo>
                <a:cubicBezTo>
                  <a:pt x="2218877" y="887756"/>
                  <a:pt x="2215583" y="887254"/>
                  <a:pt x="2213081" y="886302"/>
                </a:cubicBezTo>
                <a:lnTo>
                  <a:pt x="2212307" y="885829"/>
                </a:lnTo>
                <a:lnTo>
                  <a:pt x="2152321" y="894418"/>
                </a:lnTo>
                <a:lnTo>
                  <a:pt x="2140985" y="895968"/>
                </a:lnTo>
                <a:lnTo>
                  <a:pt x="2121210" y="899354"/>
                </a:lnTo>
                <a:lnTo>
                  <a:pt x="2119146" y="899033"/>
                </a:lnTo>
                <a:lnTo>
                  <a:pt x="2105666" y="902240"/>
                </a:lnTo>
                <a:cubicBezTo>
                  <a:pt x="2101407" y="903601"/>
                  <a:pt x="2097735" y="905221"/>
                  <a:pt x="2094924" y="907203"/>
                </a:cubicBezTo>
                <a:cubicBezTo>
                  <a:pt x="2044793" y="900664"/>
                  <a:pt x="2001785" y="912168"/>
                  <a:pt x="1949478" y="913748"/>
                </a:cubicBezTo>
                <a:cubicBezTo>
                  <a:pt x="1891937" y="919585"/>
                  <a:pt x="1810334" y="935486"/>
                  <a:pt x="1749684" y="942223"/>
                </a:cubicBezTo>
                <a:lnTo>
                  <a:pt x="1585576" y="954170"/>
                </a:lnTo>
                <a:cubicBezTo>
                  <a:pt x="1549165" y="943719"/>
                  <a:pt x="1511425" y="950847"/>
                  <a:pt x="1476250" y="950653"/>
                </a:cubicBezTo>
                <a:cubicBezTo>
                  <a:pt x="1488515" y="961596"/>
                  <a:pt x="1432660" y="946795"/>
                  <a:pt x="1433927" y="959926"/>
                </a:cubicBezTo>
                <a:cubicBezTo>
                  <a:pt x="1427485" y="959475"/>
                  <a:pt x="1421205" y="958623"/>
                  <a:pt x="1414893" y="957671"/>
                </a:cubicBezTo>
                <a:lnTo>
                  <a:pt x="1411585" y="957179"/>
                </a:lnTo>
                <a:lnTo>
                  <a:pt x="1398896" y="957460"/>
                </a:lnTo>
                <a:lnTo>
                  <a:pt x="1394632" y="954725"/>
                </a:lnTo>
                <a:lnTo>
                  <a:pt x="1375043" y="953132"/>
                </a:lnTo>
                <a:cubicBezTo>
                  <a:pt x="1367813" y="952970"/>
                  <a:pt x="1360155" y="953305"/>
                  <a:pt x="1351876" y="954436"/>
                </a:cubicBezTo>
                <a:cubicBezTo>
                  <a:pt x="1325912" y="963028"/>
                  <a:pt x="1274459" y="952492"/>
                  <a:pt x="1242676" y="963767"/>
                </a:cubicBezTo>
                <a:cubicBezTo>
                  <a:pt x="1230276" y="966918"/>
                  <a:pt x="1216715" y="977098"/>
                  <a:pt x="1205993" y="974080"/>
                </a:cubicBezTo>
                <a:cubicBezTo>
                  <a:pt x="1174251" y="974112"/>
                  <a:pt x="1086982" y="964420"/>
                  <a:pt x="1052221" y="963954"/>
                </a:cubicBezTo>
                <a:cubicBezTo>
                  <a:pt x="1038515" y="970622"/>
                  <a:pt x="1009522" y="962342"/>
                  <a:pt x="968270" y="964761"/>
                </a:cubicBezTo>
                <a:cubicBezTo>
                  <a:pt x="943437" y="973698"/>
                  <a:pt x="900136" y="991017"/>
                  <a:pt x="874493" y="998122"/>
                </a:cubicBezTo>
                <a:cubicBezTo>
                  <a:pt x="848849" y="1005226"/>
                  <a:pt x="853424" y="1009427"/>
                  <a:pt x="814411" y="1007391"/>
                </a:cubicBezTo>
                <a:cubicBezTo>
                  <a:pt x="765926" y="1022821"/>
                  <a:pt x="732885" y="1009859"/>
                  <a:pt x="688604" y="1015631"/>
                </a:cubicBezTo>
                <a:cubicBezTo>
                  <a:pt x="638045" y="1020877"/>
                  <a:pt x="677999" y="1011556"/>
                  <a:pt x="618171" y="1027260"/>
                </a:cubicBezTo>
                <a:cubicBezTo>
                  <a:pt x="609680" y="1023165"/>
                  <a:pt x="583253" y="1020277"/>
                  <a:pt x="570379" y="1023487"/>
                </a:cubicBezTo>
                <a:cubicBezTo>
                  <a:pt x="543992" y="1022523"/>
                  <a:pt x="505183" y="1001686"/>
                  <a:pt x="482519" y="1002108"/>
                </a:cubicBezTo>
                <a:cubicBezTo>
                  <a:pt x="464011" y="1002285"/>
                  <a:pt x="495211" y="1007995"/>
                  <a:pt x="475319" y="1009922"/>
                </a:cubicBezTo>
                <a:cubicBezTo>
                  <a:pt x="450818" y="1011135"/>
                  <a:pt x="454804" y="1022539"/>
                  <a:pt x="431104" y="1009317"/>
                </a:cubicBezTo>
                <a:cubicBezTo>
                  <a:pt x="406857" y="1014651"/>
                  <a:pt x="399686" y="1008456"/>
                  <a:pt x="363782" y="1007585"/>
                </a:cubicBezTo>
                <a:cubicBezTo>
                  <a:pt x="350440" y="1012231"/>
                  <a:pt x="338145" y="1011245"/>
                  <a:pt x="325533" y="1008502"/>
                </a:cubicBezTo>
                <a:cubicBezTo>
                  <a:pt x="291944" y="1011745"/>
                  <a:pt x="259251" y="1008497"/>
                  <a:pt x="220429" y="1008927"/>
                </a:cubicBezTo>
                <a:cubicBezTo>
                  <a:pt x="180594" y="1015852"/>
                  <a:pt x="156150" y="1007265"/>
                  <a:pt x="114676" y="1007765"/>
                </a:cubicBezTo>
                <a:cubicBezTo>
                  <a:pt x="85718" y="1006195"/>
                  <a:pt x="43316" y="1001491"/>
                  <a:pt x="13470" y="998544"/>
                </a:cubicBezTo>
                <a:lnTo>
                  <a:pt x="0" y="997355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460171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7FF47CB7-972F-479F-A36D-9E72D26EC8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0D153B68-5844-490D-8E67-F616D6D721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1766176" cy="2061837"/>
          </a:xfrm>
          <a:custGeom>
            <a:avLst/>
            <a:gdLst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9437 w 10768629"/>
              <a:gd name="connsiteY140" fmla="*/ 1636968 h 1978172"/>
              <a:gd name="connsiteX141" fmla="*/ 5440853 w 10768629"/>
              <a:gd name="connsiteY141" fmla="*/ 1657958 h 1978172"/>
              <a:gd name="connsiteX142" fmla="*/ 4945936 w 10768629"/>
              <a:gd name="connsiteY142" fmla="*/ 1713743 h 1978172"/>
              <a:gd name="connsiteX143" fmla="*/ 4818446 w 10768629"/>
              <a:gd name="connsiteY143" fmla="*/ 1726895 h 1978172"/>
              <a:gd name="connsiteX144" fmla="*/ 4813657 w 10768629"/>
              <a:gd name="connsiteY144" fmla="*/ 1730706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9437 w 10768629"/>
              <a:gd name="connsiteY140" fmla="*/ 1636968 h 1978172"/>
              <a:gd name="connsiteX141" fmla="*/ 5440853 w 10768629"/>
              <a:gd name="connsiteY141" fmla="*/ 1657958 h 1978172"/>
              <a:gd name="connsiteX142" fmla="*/ 4945936 w 10768629"/>
              <a:gd name="connsiteY142" fmla="*/ 1713743 h 1978172"/>
              <a:gd name="connsiteX143" fmla="*/ 4818446 w 10768629"/>
              <a:gd name="connsiteY143" fmla="*/ 1726895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9437 w 10768629"/>
              <a:gd name="connsiteY140" fmla="*/ 1636968 h 1978172"/>
              <a:gd name="connsiteX141" fmla="*/ 5440853 w 10768629"/>
              <a:gd name="connsiteY141" fmla="*/ 1657958 h 1978172"/>
              <a:gd name="connsiteX142" fmla="*/ 4945936 w 10768629"/>
              <a:gd name="connsiteY142" fmla="*/ 1713743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9437 w 10768629"/>
              <a:gd name="connsiteY140" fmla="*/ 1636968 h 1978172"/>
              <a:gd name="connsiteX141" fmla="*/ 5440853 w 10768629"/>
              <a:gd name="connsiteY141" fmla="*/ 1657958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40853 w 10768629"/>
              <a:gd name="connsiteY141" fmla="*/ 1657958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57365 w 10768629"/>
              <a:gd name="connsiteY178" fmla="*/ 1832140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57365 w 10768629"/>
              <a:gd name="connsiteY178" fmla="*/ 1832140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57365 w 10768629"/>
              <a:gd name="connsiteY178" fmla="*/ 1832140 h 1978172"/>
              <a:gd name="connsiteX179" fmla="*/ 1232341 w 10768629"/>
              <a:gd name="connsiteY179" fmla="*/ 1785942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57365 w 10768629"/>
              <a:gd name="connsiteY178" fmla="*/ 1832140 h 1978172"/>
              <a:gd name="connsiteX179" fmla="*/ 1232341 w 10768629"/>
              <a:gd name="connsiteY179" fmla="*/ 1785942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0257 w 10768629"/>
              <a:gd name="connsiteY182" fmla="*/ 1789615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84330 h 1978172"/>
              <a:gd name="connsiteX182" fmla="*/ 1120257 w 10768629"/>
              <a:gd name="connsiteY182" fmla="*/ 1789615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</a:cxnLst>
            <a:rect l="l" t="t" r="r" b="b"/>
            <a:pathLst>
              <a:path w="10768629" h="1978172">
                <a:moveTo>
                  <a:pt x="0" y="0"/>
                </a:moveTo>
                <a:lnTo>
                  <a:pt x="10768629" y="0"/>
                </a:lnTo>
                <a:lnTo>
                  <a:pt x="10733254" y="31439"/>
                </a:lnTo>
                <a:lnTo>
                  <a:pt x="10727085" y="37910"/>
                </a:lnTo>
                <a:cubicBezTo>
                  <a:pt x="10712973" y="56080"/>
                  <a:pt x="10699457" y="78430"/>
                  <a:pt x="10675953" y="68623"/>
                </a:cubicBezTo>
                <a:cubicBezTo>
                  <a:pt x="10685972" y="89202"/>
                  <a:pt x="10641629" y="69781"/>
                  <a:pt x="10637091" y="90361"/>
                </a:cubicBezTo>
                <a:cubicBezTo>
                  <a:pt x="10635214" y="107005"/>
                  <a:pt x="10621323" y="104993"/>
                  <a:pt x="10610971" y="110764"/>
                </a:cubicBezTo>
                <a:cubicBezTo>
                  <a:pt x="10603980" y="127568"/>
                  <a:pt x="10551417" y="141180"/>
                  <a:pt x="10532872" y="138028"/>
                </a:cubicBezTo>
                <a:cubicBezTo>
                  <a:pt x="10480300" y="119072"/>
                  <a:pt x="10440532" y="186296"/>
                  <a:pt x="10398558" y="172911"/>
                </a:cubicBezTo>
                <a:cubicBezTo>
                  <a:pt x="10387708" y="174114"/>
                  <a:pt x="10378792" y="177646"/>
                  <a:pt x="10371128" y="182609"/>
                </a:cubicBezTo>
                <a:lnTo>
                  <a:pt x="10352178" y="199976"/>
                </a:lnTo>
                <a:lnTo>
                  <a:pt x="10351815" y="211879"/>
                </a:lnTo>
                <a:lnTo>
                  <a:pt x="10337471" y="218661"/>
                </a:lnTo>
                <a:lnTo>
                  <a:pt x="10334625" y="222351"/>
                </a:lnTo>
                <a:cubicBezTo>
                  <a:pt x="10321108" y="225227"/>
                  <a:pt x="10278615" y="228401"/>
                  <a:pt x="10256365" y="235917"/>
                </a:cubicBezTo>
                <a:cubicBezTo>
                  <a:pt x="10218136" y="258033"/>
                  <a:pt x="10224552" y="209685"/>
                  <a:pt x="10201127" y="267448"/>
                </a:cubicBezTo>
                <a:cubicBezTo>
                  <a:pt x="10121320" y="273476"/>
                  <a:pt x="10040763" y="345580"/>
                  <a:pt x="9961218" y="326720"/>
                </a:cubicBezTo>
                <a:cubicBezTo>
                  <a:pt x="9980173" y="341621"/>
                  <a:pt x="9883038" y="318484"/>
                  <a:pt x="9859715" y="355698"/>
                </a:cubicBezTo>
                <a:cubicBezTo>
                  <a:pt x="9812822" y="367758"/>
                  <a:pt x="9752089" y="383830"/>
                  <a:pt x="9679867" y="399081"/>
                </a:cubicBezTo>
                <a:cubicBezTo>
                  <a:pt x="9618357" y="415668"/>
                  <a:pt x="9525492" y="446315"/>
                  <a:pt x="9490654" y="455225"/>
                </a:cubicBezTo>
                <a:lnTo>
                  <a:pt x="9470837" y="452539"/>
                </a:lnTo>
                <a:lnTo>
                  <a:pt x="9469082" y="454891"/>
                </a:lnTo>
                <a:cubicBezTo>
                  <a:pt x="9460057" y="461184"/>
                  <a:pt x="9453495" y="461729"/>
                  <a:pt x="9448038" y="459733"/>
                </a:cubicBezTo>
                <a:lnTo>
                  <a:pt x="9396821" y="455795"/>
                </a:lnTo>
                <a:lnTo>
                  <a:pt x="9392197" y="459796"/>
                </a:lnTo>
                <a:lnTo>
                  <a:pt x="9347994" y="464462"/>
                </a:lnTo>
                <a:cubicBezTo>
                  <a:pt x="9347959" y="465155"/>
                  <a:pt x="9347925" y="465846"/>
                  <a:pt x="9347889" y="466539"/>
                </a:cubicBezTo>
                <a:cubicBezTo>
                  <a:pt x="9346648" y="471307"/>
                  <a:pt x="9343831" y="475025"/>
                  <a:pt x="9337639" y="476654"/>
                </a:cubicBezTo>
                <a:cubicBezTo>
                  <a:pt x="9354547" y="503661"/>
                  <a:pt x="9307720" y="510631"/>
                  <a:pt x="9287964" y="513052"/>
                </a:cubicBezTo>
                <a:cubicBezTo>
                  <a:pt x="9269905" y="526173"/>
                  <a:pt x="9245386" y="544358"/>
                  <a:pt x="9229283" y="555377"/>
                </a:cubicBezTo>
                <a:lnTo>
                  <a:pt x="9220274" y="557502"/>
                </a:lnTo>
                <a:cubicBezTo>
                  <a:pt x="9220250" y="557668"/>
                  <a:pt x="9220226" y="557835"/>
                  <a:pt x="9220202" y="558001"/>
                </a:cubicBezTo>
                <a:cubicBezTo>
                  <a:pt x="9218468" y="559434"/>
                  <a:pt x="9215591" y="560497"/>
                  <a:pt x="9210908" y="561147"/>
                </a:cubicBezTo>
                <a:lnTo>
                  <a:pt x="9186374" y="565502"/>
                </a:lnTo>
                <a:lnTo>
                  <a:pt x="9181058" y="569943"/>
                </a:lnTo>
                <a:lnTo>
                  <a:pt x="9167549" y="584727"/>
                </a:lnTo>
                <a:lnTo>
                  <a:pt x="9149110" y="598906"/>
                </a:lnTo>
                <a:cubicBezTo>
                  <a:pt x="9133575" y="594395"/>
                  <a:pt x="9087390" y="636567"/>
                  <a:pt x="9078556" y="644039"/>
                </a:cubicBezTo>
                <a:lnTo>
                  <a:pt x="8996399" y="690055"/>
                </a:lnTo>
                <a:cubicBezTo>
                  <a:pt x="8913147" y="777045"/>
                  <a:pt x="8867993" y="772591"/>
                  <a:pt x="8803791" y="813860"/>
                </a:cubicBezTo>
                <a:cubicBezTo>
                  <a:pt x="8745270" y="819906"/>
                  <a:pt x="8690049" y="823612"/>
                  <a:pt x="8636202" y="848463"/>
                </a:cubicBezTo>
                <a:cubicBezTo>
                  <a:pt x="8594799" y="860014"/>
                  <a:pt x="8568613" y="864779"/>
                  <a:pt x="8555372" y="883171"/>
                </a:cubicBezTo>
                <a:lnTo>
                  <a:pt x="8507229" y="901665"/>
                </a:lnTo>
                <a:lnTo>
                  <a:pt x="8428473" y="927985"/>
                </a:lnTo>
                <a:cubicBezTo>
                  <a:pt x="8428287" y="929817"/>
                  <a:pt x="8428100" y="931648"/>
                  <a:pt x="8427914" y="933480"/>
                </a:cubicBezTo>
                <a:lnTo>
                  <a:pt x="8420327" y="941984"/>
                </a:lnTo>
                <a:lnTo>
                  <a:pt x="8394729" y="948347"/>
                </a:lnTo>
                <a:lnTo>
                  <a:pt x="8380548" y="987916"/>
                </a:lnTo>
                <a:lnTo>
                  <a:pt x="8375330" y="965444"/>
                </a:lnTo>
                <a:cubicBezTo>
                  <a:pt x="8372375" y="964202"/>
                  <a:pt x="8344433" y="977378"/>
                  <a:pt x="8340796" y="980522"/>
                </a:cubicBezTo>
                <a:cubicBezTo>
                  <a:pt x="8328292" y="982128"/>
                  <a:pt x="8319237" y="991089"/>
                  <a:pt x="8304438" y="996739"/>
                </a:cubicBezTo>
                <a:cubicBezTo>
                  <a:pt x="8297193" y="1005683"/>
                  <a:pt x="8289328" y="1014568"/>
                  <a:pt x="8280929" y="1023089"/>
                </a:cubicBezTo>
                <a:lnTo>
                  <a:pt x="8275760" y="1027772"/>
                </a:lnTo>
                <a:lnTo>
                  <a:pt x="8275478" y="1027605"/>
                </a:lnTo>
                <a:cubicBezTo>
                  <a:pt x="8273970" y="1028076"/>
                  <a:pt x="8251461" y="1029408"/>
                  <a:pt x="8249003" y="1032033"/>
                </a:cubicBezTo>
                <a:lnTo>
                  <a:pt x="8203836" y="1037347"/>
                </a:lnTo>
                <a:cubicBezTo>
                  <a:pt x="8172789" y="1049890"/>
                  <a:pt x="8148166" y="1034625"/>
                  <a:pt x="8122936" y="1063113"/>
                </a:cubicBezTo>
                <a:cubicBezTo>
                  <a:pt x="8093850" y="1074757"/>
                  <a:pt x="8066781" y="1075350"/>
                  <a:pt x="8043658" y="1092746"/>
                </a:cubicBezTo>
                <a:cubicBezTo>
                  <a:pt x="8032157" y="1089174"/>
                  <a:pt x="8022145" y="1089998"/>
                  <a:pt x="8015351" y="1105478"/>
                </a:cubicBezTo>
                <a:cubicBezTo>
                  <a:pt x="7987544" y="1113006"/>
                  <a:pt x="7977708" y="1099152"/>
                  <a:pt x="7963145" y="1119346"/>
                </a:cubicBezTo>
                <a:cubicBezTo>
                  <a:pt x="7942622" y="1098880"/>
                  <a:pt x="7943760" y="1109516"/>
                  <a:pt x="7938145" y="1120225"/>
                </a:cubicBezTo>
                <a:lnTo>
                  <a:pt x="7937238" y="1121204"/>
                </a:lnTo>
                <a:lnTo>
                  <a:pt x="7934398" y="1118240"/>
                </a:lnTo>
                <a:lnTo>
                  <a:pt x="7918248" y="1124371"/>
                </a:lnTo>
                <a:lnTo>
                  <a:pt x="7914119" y="1127653"/>
                </a:lnTo>
                <a:cubicBezTo>
                  <a:pt x="7911201" y="1129547"/>
                  <a:pt x="7909169" y="1130331"/>
                  <a:pt x="7907658" y="1130350"/>
                </a:cubicBezTo>
                <a:lnTo>
                  <a:pt x="7907434" y="1130103"/>
                </a:lnTo>
                <a:lnTo>
                  <a:pt x="7901508" y="1133245"/>
                </a:lnTo>
                <a:cubicBezTo>
                  <a:pt x="7891644" y="1139271"/>
                  <a:pt x="7882185" y="1145815"/>
                  <a:pt x="7873287" y="1152609"/>
                </a:cubicBezTo>
                <a:cubicBezTo>
                  <a:pt x="7864672" y="1141906"/>
                  <a:pt x="7845199" y="1159242"/>
                  <a:pt x="7834833" y="1153868"/>
                </a:cubicBezTo>
                <a:lnTo>
                  <a:pt x="7828661" y="1139994"/>
                </a:lnTo>
                <a:lnTo>
                  <a:pt x="7823966" y="1143178"/>
                </a:lnTo>
                <a:lnTo>
                  <a:pt x="7815078" y="1151776"/>
                </a:lnTo>
                <a:cubicBezTo>
                  <a:pt x="7813692" y="1152943"/>
                  <a:pt x="7812687" y="1153116"/>
                  <a:pt x="7812026" y="1151522"/>
                </a:cubicBezTo>
                <a:cubicBezTo>
                  <a:pt x="7806555" y="1153054"/>
                  <a:pt x="7788673" y="1159989"/>
                  <a:pt x="7782249" y="1160970"/>
                </a:cubicBezTo>
                <a:lnTo>
                  <a:pt x="7773476" y="1157414"/>
                </a:lnTo>
                <a:lnTo>
                  <a:pt x="7769600" y="1157365"/>
                </a:lnTo>
                <a:lnTo>
                  <a:pt x="7752631" y="1172815"/>
                </a:lnTo>
                <a:lnTo>
                  <a:pt x="7739392" y="1192062"/>
                </a:lnTo>
                <a:lnTo>
                  <a:pt x="7677677" y="1216394"/>
                </a:lnTo>
                <a:lnTo>
                  <a:pt x="7586920" y="1261888"/>
                </a:lnTo>
                <a:cubicBezTo>
                  <a:pt x="7556723" y="1298911"/>
                  <a:pt x="7489187" y="1284518"/>
                  <a:pt x="7486100" y="1292563"/>
                </a:cubicBezTo>
                <a:cubicBezTo>
                  <a:pt x="7454875" y="1308356"/>
                  <a:pt x="7453335" y="1326361"/>
                  <a:pt x="7411323" y="1340732"/>
                </a:cubicBezTo>
                <a:cubicBezTo>
                  <a:pt x="7372519" y="1390006"/>
                  <a:pt x="7288617" y="1403664"/>
                  <a:pt x="7240698" y="1438832"/>
                </a:cubicBezTo>
                <a:cubicBezTo>
                  <a:pt x="7206467" y="1417136"/>
                  <a:pt x="7227555" y="1441678"/>
                  <a:pt x="7197675" y="1447530"/>
                </a:cubicBezTo>
                <a:cubicBezTo>
                  <a:pt x="7211601" y="1474927"/>
                  <a:pt x="7159483" y="1444981"/>
                  <a:pt x="7164788" y="1480293"/>
                </a:cubicBezTo>
                <a:cubicBezTo>
                  <a:pt x="7159184" y="1480240"/>
                  <a:pt x="7153584" y="1479075"/>
                  <a:pt x="7147929" y="1477641"/>
                </a:cubicBezTo>
                <a:lnTo>
                  <a:pt x="7144965" y="1476908"/>
                </a:lnTo>
                <a:lnTo>
                  <a:pt x="7134299" y="1479969"/>
                </a:lnTo>
                <a:lnTo>
                  <a:pt x="7129809" y="1473339"/>
                </a:lnTo>
                <a:lnTo>
                  <a:pt x="7112688" y="1472575"/>
                </a:lnTo>
                <a:cubicBezTo>
                  <a:pt x="7106506" y="1473449"/>
                  <a:pt x="7100123" y="1475741"/>
                  <a:pt x="7093470" y="1480300"/>
                </a:cubicBezTo>
                <a:cubicBezTo>
                  <a:pt x="7079039" y="1501274"/>
                  <a:pt x="7048991" y="1495718"/>
                  <a:pt x="7025034" y="1506934"/>
                </a:cubicBezTo>
                <a:lnTo>
                  <a:pt x="7014783" y="1515868"/>
                </a:lnTo>
                <a:lnTo>
                  <a:pt x="6979706" y="1523511"/>
                </a:lnTo>
                <a:lnTo>
                  <a:pt x="6977890" y="1525793"/>
                </a:lnTo>
                <a:cubicBezTo>
                  <a:pt x="6971996" y="1527914"/>
                  <a:pt x="6959488" y="1529941"/>
                  <a:pt x="6944339" y="1536237"/>
                </a:cubicBezTo>
                <a:lnTo>
                  <a:pt x="6886996" y="1563569"/>
                </a:lnTo>
                <a:lnTo>
                  <a:pt x="6874510" y="1558469"/>
                </a:lnTo>
                <a:lnTo>
                  <a:pt x="6871943" y="1554651"/>
                </a:lnTo>
                <a:lnTo>
                  <a:pt x="6856174" y="1562024"/>
                </a:lnTo>
                <a:lnTo>
                  <a:pt x="6842321" y="1560554"/>
                </a:lnTo>
                <a:lnTo>
                  <a:pt x="6832713" y="1569357"/>
                </a:lnTo>
                <a:lnTo>
                  <a:pt x="6816351" y="1571495"/>
                </a:lnTo>
                <a:cubicBezTo>
                  <a:pt x="6810216" y="1571510"/>
                  <a:pt x="6803310" y="1571324"/>
                  <a:pt x="6795800" y="1572010"/>
                </a:cubicBezTo>
                <a:lnTo>
                  <a:pt x="6777546" y="1568661"/>
                </a:lnTo>
                <a:lnTo>
                  <a:pt x="6751528" y="1574143"/>
                </a:lnTo>
                <a:cubicBezTo>
                  <a:pt x="6731455" y="1578562"/>
                  <a:pt x="6712054" y="1582098"/>
                  <a:pt x="6691966" y="1582255"/>
                </a:cubicBezTo>
                <a:cubicBezTo>
                  <a:pt x="6677921" y="1590738"/>
                  <a:pt x="6663787" y="1595441"/>
                  <a:pt x="6646941" y="1588471"/>
                </a:cubicBezTo>
                <a:cubicBezTo>
                  <a:pt x="6605135" y="1597971"/>
                  <a:pt x="6598373" y="1612583"/>
                  <a:pt x="6568576" y="1606488"/>
                </a:cubicBezTo>
                <a:cubicBezTo>
                  <a:pt x="6562510" y="1614734"/>
                  <a:pt x="6558067" y="1619360"/>
                  <a:pt x="6554358" y="1621701"/>
                </a:cubicBezTo>
                <a:cubicBezTo>
                  <a:pt x="6543227" y="1628727"/>
                  <a:pt x="6538724" y="1615196"/>
                  <a:pt x="6516968" y="1617195"/>
                </a:cubicBezTo>
                <a:cubicBezTo>
                  <a:pt x="6493173" y="1617368"/>
                  <a:pt x="6528193" y="1598652"/>
                  <a:pt x="6506479" y="1602227"/>
                </a:cubicBezTo>
                <a:cubicBezTo>
                  <a:pt x="6486674" y="1613929"/>
                  <a:pt x="6478484" y="1593997"/>
                  <a:pt x="6458436" y="1607332"/>
                </a:cubicBezTo>
                <a:cubicBezTo>
                  <a:pt x="6471168" y="1620800"/>
                  <a:pt x="6410323" y="1615478"/>
                  <a:pt x="6414786" y="1628815"/>
                </a:cubicBezTo>
                <a:cubicBezTo>
                  <a:pt x="6385942" y="1615041"/>
                  <a:pt x="6386569" y="1640238"/>
                  <a:pt x="6357085" y="1640846"/>
                </a:cubicBezTo>
                <a:cubicBezTo>
                  <a:pt x="6341163" y="1636809"/>
                  <a:pt x="6331497" y="1637754"/>
                  <a:pt x="6322636" y="1648213"/>
                </a:cubicBezTo>
                <a:cubicBezTo>
                  <a:pt x="6248448" y="1627802"/>
                  <a:pt x="6286748" y="1654976"/>
                  <a:pt x="6226172" y="1654676"/>
                </a:cubicBezTo>
                <a:lnTo>
                  <a:pt x="6221217" y="1654506"/>
                </a:lnTo>
                <a:lnTo>
                  <a:pt x="6204956" y="1664280"/>
                </a:lnTo>
                <a:cubicBezTo>
                  <a:pt x="6204728" y="1665114"/>
                  <a:pt x="6204498" y="1665947"/>
                  <a:pt x="6204270" y="1666782"/>
                </a:cubicBezTo>
                <a:lnTo>
                  <a:pt x="6143810" y="1661963"/>
                </a:lnTo>
                <a:lnTo>
                  <a:pt x="6136560" y="1665728"/>
                </a:lnTo>
                <a:lnTo>
                  <a:pt x="6096155" y="1656951"/>
                </a:lnTo>
                <a:lnTo>
                  <a:pt x="6075812" y="1655422"/>
                </a:lnTo>
                <a:lnTo>
                  <a:pt x="6039495" y="1649680"/>
                </a:lnTo>
                <a:lnTo>
                  <a:pt x="6036523" y="1652121"/>
                </a:lnTo>
                <a:lnTo>
                  <a:pt x="6029328" y="1649904"/>
                </a:lnTo>
                <a:lnTo>
                  <a:pt x="6024075" y="1652779"/>
                </a:lnTo>
                <a:lnTo>
                  <a:pt x="6018085" y="1652030"/>
                </a:lnTo>
                <a:cubicBezTo>
                  <a:pt x="6006658" y="1653831"/>
                  <a:pt x="5968194" y="1662035"/>
                  <a:pt x="5955513" y="1663584"/>
                </a:cubicBezTo>
                <a:lnTo>
                  <a:pt x="5941996" y="1661326"/>
                </a:lnTo>
                <a:lnTo>
                  <a:pt x="5931789" y="1669915"/>
                </a:lnTo>
                <a:lnTo>
                  <a:pt x="5888686" y="1672175"/>
                </a:lnTo>
                <a:lnTo>
                  <a:pt x="5873794" y="1665454"/>
                </a:lnTo>
                <a:lnTo>
                  <a:pt x="5860022" y="1660635"/>
                </a:lnTo>
                <a:lnTo>
                  <a:pt x="5858237" y="1660649"/>
                </a:lnTo>
                <a:lnTo>
                  <a:pt x="5840319" y="1660798"/>
                </a:lnTo>
                <a:lnTo>
                  <a:pt x="5806984" y="1661075"/>
                </a:lnTo>
                <a:cubicBezTo>
                  <a:pt x="5785708" y="1661533"/>
                  <a:pt x="5764126" y="1662974"/>
                  <a:pt x="5742351" y="1667489"/>
                </a:cubicBezTo>
                <a:cubicBezTo>
                  <a:pt x="5659069" y="1645168"/>
                  <a:pt x="5615134" y="1706361"/>
                  <a:pt x="5521171" y="1671626"/>
                </a:cubicBezTo>
                <a:cubicBezTo>
                  <a:pt x="5491803" y="1671296"/>
                  <a:pt x="5498089" y="1662666"/>
                  <a:pt x="5457384" y="1683952"/>
                </a:cubicBezTo>
                <a:cubicBezTo>
                  <a:pt x="5356959" y="1699287"/>
                  <a:pt x="5078905" y="1774579"/>
                  <a:pt x="4950070" y="1748401"/>
                </a:cubicBezTo>
                <a:cubicBezTo>
                  <a:pt x="4918276" y="1752255"/>
                  <a:pt x="4891043" y="1756936"/>
                  <a:pt x="4872172" y="1757222"/>
                </a:cubicBezTo>
                <a:lnTo>
                  <a:pt x="4809524" y="1761033"/>
                </a:lnTo>
                <a:cubicBezTo>
                  <a:pt x="4791324" y="1772975"/>
                  <a:pt x="4777258" y="1754591"/>
                  <a:pt x="4759058" y="1766533"/>
                </a:cubicBezTo>
                <a:cubicBezTo>
                  <a:pt x="4747481" y="1770744"/>
                  <a:pt x="4734604" y="1772921"/>
                  <a:pt x="4719749" y="1771811"/>
                </a:cubicBezTo>
                <a:cubicBezTo>
                  <a:pt x="4671168" y="1780243"/>
                  <a:pt x="4634134" y="1775931"/>
                  <a:pt x="4568686" y="1786141"/>
                </a:cubicBezTo>
                <a:cubicBezTo>
                  <a:pt x="4544667" y="1777910"/>
                  <a:pt x="4432547" y="1778168"/>
                  <a:pt x="4418751" y="1796932"/>
                </a:cubicBezTo>
                <a:cubicBezTo>
                  <a:pt x="4403360" y="1801488"/>
                  <a:pt x="4385278" y="1795746"/>
                  <a:pt x="4378377" y="1815528"/>
                </a:cubicBezTo>
                <a:cubicBezTo>
                  <a:pt x="4366870" y="1839461"/>
                  <a:pt x="4337372" y="1814003"/>
                  <a:pt x="4320575" y="1832722"/>
                </a:cubicBezTo>
                <a:cubicBezTo>
                  <a:pt x="4277898" y="1857053"/>
                  <a:pt x="4243945" y="1846759"/>
                  <a:pt x="4211935" y="1860177"/>
                </a:cubicBezTo>
                <a:cubicBezTo>
                  <a:pt x="4181519" y="1859584"/>
                  <a:pt x="4171342" y="1859762"/>
                  <a:pt x="4101228" y="1868717"/>
                </a:cubicBezTo>
                <a:cubicBezTo>
                  <a:pt x="4080159" y="1876188"/>
                  <a:pt x="4039427" y="1877381"/>
                  <a:pt x="3973223" y="1881015"/>
                </a:cubicBezTo>
                <a:cubicBezTo>
                  <a:pt x="3971330" y="1884974"/>
                  <a:pt x="3952843" y="1879225"/>
                  <a:pt x="3900992" y="1880603"/>
                </a:cubicBezTo>
                <a:cubicBezTo>
                  <a:pt x="3849141" y="1881981"/>
                  <a:pt x="3740060" y="1895686"/>
                  <a:pt x="3662119" y="1889285"/>
                </a:cubicBezTo>
                <a:cubicBezTo>
                  <a:pt x="3565155" y="1881322"/>
                  <a:pt x="3613412" y="1915150"/>
                  <a:pt x="3496919" y="1873180"/>
                </a:cubicBezTo>
                <a:cubicBezTo>
                  <a:pt x="3488062" y="1895719"/>
                  <a:pt x="3474293" y="1876288"/>
                  <a:pt x="3449433" y="1889681"/>
                </a:cubicBezTo>
                <a:cubicBezTo>
                  <a:pt x="3406553" y="1891629"/>
                  <a:pt x="3413217" y="1897797"/>
                  <a:pt x="3369766" y="1916653"/>
                </a:cubicBezTo>
                <a:cubicBezTo>
                  <a:pt x="3338805" y="1929531"/>
                  <a:pt x="3289487" y="1928617"/>
                  <a:pt x="3269672" y="1938036"/>
                </a:cubicBezTo>
                <a:lnTo>
                  <a:pt x="3224897" y="1943733"/>
                </a:lnTo>
                <a:cubicBezTo>
                  <a:pt x="3188693" y="1949271"/>
                  <a:pt x="3178540" y="1909145"/>
                  <a:pt x="3161463" y="1946591"/>
                </a:cubicBezTo>
                <a:lnTo>
                  <a:pt x="3112044" y="1935614"/>
                </a:lnTo>
                <a:lnTo>
                  <a:pt x="3069716" y="1930463"/>
                </a:lnTo>
                <a:cubicBezTo>
                  <a:pt x="3049937" y="1924285"/>
                  <a:pt x="3047816" y="1925644"/>
                  <a:pt x="3005773" y="1915878"/>
                </a:cubicBezTo>
                <a:cubicBezTo>
                  <a:pt x="2978838" y="1921092"/>
                  <a:pt x="2967972" y="1927319"/>
                  <a:pt x="2897201" y="1926772"/>
                </a:cubicBezTo>
                <a:lnTo>
                  <a:pt x="2783891" y="1931749"/>
                </a:lnTo>
                <a:cubicBezTo>
                  <a:pt x="2753098" y="1932794"/>
                  <a:pt x="2731621" y="1915151"/>
                  <a:pt x="2712447" y="1933044"/>
                </a:cubicBezTo>
                <a:cubicBezTo>
                  <a:pt x="2621923" y="1990472"/>
                  <a:pt x="2637976" y="1949546"/>
                  <a:pt x="2560151" y="1963609"/>
                </a:cubicBezTo>
                <a:cubicBezTo>
                  <a:pt x="2472084" y="1973456"/>
                  <a:pt x="2423631" y="1962133"/>
                  <a:pt x="2367221" y="1971884"/>
                </a:cubicBezTo>
                <a:cubicBezTo>
                  <a:pt x="2355331" y="1950582"/>
                  <a:pt x="2295649" y="1950006"/>
                  <a:pt x="2272130" y="1961162"/>
                </a:cubicBezTo>
                <a:cubicBezTo>
                  <a:pt x="2229336" y="1964326"/>
                  <a:pt x="2232627" y="1943953"/>
                  <a:pt x="2189404" y="1978172"/>
                </a:cubicBezTo>
                <a:cubicBezTo>
                  <a:pt x="2153824" y="1968017"/>
                  <a:pt x="2114605" y="1969166"/>
                  <a:pt x="2077704" y="1965002"/>
                </a:cubicBezTo>
                <a:cubicBezTo>
                  <a:pt x="2053064" y="1962036"/>
                  <a:pt x="2051584" y="1971011"/>
                  <a:pt x="2033299" y="1969042"/>
                </a:cubicBezTo>
                <a:cubicBezTo>
                  <a:pt x="2015014" y="1967073"/>
                  <a:pt x="1998956" y="1958903"/>
                  <a:pt x="1967996" y="1953187"/>
                </a:cubicBezTo>
                <a:cubicBezTo>
                  <a:pt x="1924117" y="1970917"/>
                  <a:pt x="1915668" y="1940297"/>
                  <a:pt x="1855805" y="1926082"/>
                </a:cubicBezTo>
                <a:cubicBezTo>
                  <a:pt x="1830663" y="1943732"/>
                  <a:pt x="1810564" y="1935694"/>
                  <a:pt x="1790957" y="1919460"/>
                </a:cubicBezTo>
                <a:cubicBezTo>
                  <a:pt x="1732588" y="1924884"/>
                  <a:pt x="1679506" y="1900619"/>
                  <a:pt x="1613978" y="1891581"/>
                </a:cubicBezTo>
                <a:cubicBezTo>
                  <a:pt x="1542961" y="1912227"/>
                  <a:pt x="1506863" y="1865666"/>
                  <a:pt x="1436831" y="1856201"/>
                </a:cubicBezTo>
                <a:cubicBezTo>
                  <a:pt x="1409149" y="1862955"/>
                  <a:pt x="1416370" y="1829853"/>
                  <a:pt x="1357365" y="1832140"/>
                </a:cubicBezTo>
                <a:cubicBezTo>
                  <a:pt x="1285880" y="1811785"/>
                  <a:pt x="1273193" y="1786872"/>
                  <a:pt x="1232341" y="1785942"/>
                </a:cubicBezTo>
                <a:cubicBezTo>
                  <a:pt x="1223903" y="1792798"/>
                  <a:pt x="1160576" y="1793911"/>
                  <a:pt x="1162595" y="1784330"/>
                </a:cubicBezTo>
                <a:cubicBezTo>
                  <a:pt x="1153167" y="1787110"/>
                  <a:pt x="1122206" y="1805077"/>
                  <a:pt x="1120257" y="1789615"/>
                </a:cubicBezTo>
                <a:cubicBezTo>
                  <a:pt x="1073149" y="1786750"/>
                  <a:pt x="1034361" y="1768718"/>
                  <a:pt x="991903" y="1786741"/>
                </a:cubicBezTo>
                <a:cubicBezTo>
                  <a:pt x="966383" y="1781126"/>
                  <a:pt x="949501" y="1800915"/>
                  <a:pt x="883960" y="1809389"/>
                </a:cubicBezTo>
                <a:cubicBezTo>
                  <a:pt x="836064" y="1808194"/>
                  <a:pt x="826980" y="1826610"/>
                  <a:pt x="766531" y="1805053"/>
                </a:cubicBezTo>
                <a:cubicBezTo>
                  <a:pt x="732778" y="1801141"/>
                  <a:pt x="694055" y="1787044"/>
                  <a:pt x="669779" y="1800537"/>
                </a:cubicBezTo>
                <a:cubicBezTo>
                  <a:pt x="645252" y="1794709"/>
                  <a:pt x="563495" y="1813232"/>
                  <a:pt x="523898" y="1811085"/>
                </a:cubicBezTo>
                <a:cubicBezTo>
                  <a:pt x="457555" y="1798530"/>
                  <a:pt x="395227" y="1824052"/>
                  <a:pt x="360251" y="1830735"/>
                </a:cubicBezTo>
                <a:cubicBezTo>
                  <a:pt x="313564" y="1825583"/>
                  <a:pt x="298281" y="1811622"/>
                  <a:pt x="255207" y="1818275"/>
                </a:cubicBezTo>
                <a:cubicBezTo>
                  <a:pt x="206572" y="1839769"/>
                  <a:pt x="160277" y="1836800"/>
                  <a:pt x="101803" y="1870647"/>
                </a:cubicBezTo>
                <a:cubicBezTo>
                  <a:pt x="85849" y="1910002"/>
                  <a:pt x="27997" y="1845258"/>
                  <a:pt x="25397" y="1888443"/>
                </a:cubicBezTo>
                <a:cubicBezTo>
                  <a:pt x="19096" y="1881154"/>
                  <a:pt x="11260" y="1878398"/>
                  <a:pt x="2370" y="1878311"/>
                </a:cubicBezTo>
                <a:lnTo>
                  <a:pt x="0" y="1878785"/>
                </a:lnTo>
                <a:lnTo>
                  <a:pt x="0" y="0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3610761-E7A2-D95A-1B3E-71A1F883AD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7034" y="609597"/>
            <a:ext cx="9392421" cy="1330841"/>
          </a:xfrm>
        </p:spPr>
        <p:txBody>
          <a:bodyPr>
            <a:normAutofit/>
          </a:bodyPr>
          <a:lstStyle/>
          <a:p>
            <a:r>
              <a:rPr lang="en-GB" b="1" dirty="0"/>
              <a:t>Ageing and LGBT+ in the United Kingdom: how many?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BE6699-0D4C-F522-1223-E7E09D354F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37034" y="2198362"/>
            <a:ext cx="4958966" cy="3917773"/>
          </a:xfrm>
        </p:spPr>
        <p:txBody>
          <a:bodyPr>
            <a:normAutofit/>
          </a:bodyPr>
          <a:lstStyle/>
          <a:p>
            <a:r>
              <a:rPr lang="en-GB" sz="1400" dirty="0"/>
              <a:t>There is no single source of statistics on the exact number of ageing LGBT+ community members in the United Kingdom </a:t>
            </a:r>
          </a:p>
          <a:p>
            <a:r>
              <a:rPr lang="en-GB" sz="1400" dirty="0"/>
              <a:t>Either the data hasn’t been collected or collected piecemeal in different censuses and surveys</a:t>
            </a:r>
          </a:p>
          <a:p>
            <a:r>
              <a:rPr lang="en-GB" sz="1400" dirty="0"/>
              <a:t>We estimate there are 1,000,000+ LGBT+ individuals aged 50+ in the United Kingdom </a:t>
            </a:r>
          </a:p>
          <a:p>
            <a:r>
              <a:rPr lang="en-GB" sz="1400" dirty="0"/>
              <a:t>We estimate this figure will rise to 1,400,000+ by 2031 </a:t>
            </a:r>
          </a:p>
          <a:p>
            <a:r>
              <a:rPr lang="en-GB" sz="1400" dirty="0"/>
              <a:t>These figures are almost certainly underestimations because many people do not disclose their 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sexual orientation or gender identity when asked </a:t>
            </a:r>
          </a:p>
          <a:p>
            <a:r>
              <a:rPr lang="en-GB" sz="1400" b="1" dirty="0">
                <a:latin typeface="Calibri" panose="020F0502020204030204"/>
              </a:rPr>
              <a:t>That reluctance to disclose</a:t>
            </a: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minority sexual orientation or gender identity can impact on health and wellbeing </a:t>
            </a:r>
            <a:endParaRPr lang="en-GB" sz="1400" b="1" dirty="0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18939CBB-FB04-3E31-DA4F-33EB034926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749747" y="2198362"/>
            <a:ext cx="4788505" cy="3040700"/>
          </a:xfrm>
          <a:prstGeom prst="rect">
            <a:avLst/>
          </a:prstGeom>
        </p:spPr>
      </p:pic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9A0D773F-7A7D-4DBB-9DEA-86BB8B8F4B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5381624" y="6209414"/>
            <a:ext cx="6810375" cy="648586"/>
          </a:xfrm>
          <a:custGeom>
            <a:avLst/>
            <a:gdLst>
              <a:gd name="connsiteX0" fmla="*/ 0 w 10753706"/>
              <a:gd name="connsiteY0" fmla="*/ 0 h 1027260"/>
              <a:gd name="connsiteX1" fmla="*/ 10753706 w 10753706"/>
              <a:gd name="connsiteY1" fmla="*/ 0 h 1027260"/>
              <a:gd name="connsiteX2" fmla="*/ 10748809 w 10753706"/>
              <a:gd name="connsiteY2" fmla="*/ 2522 h 1027260"/>
              <a:gd name="connsiteX3" fmla="*/ 10725330 w 10753706"/>
              <a:gd name="connsiteY3" fmla="*/ 11977 h 1027260"/>
              <a:gd name="connsiteX4" fmla="*/ 10615423 w 10753706"/>
              <a:gd name="connsiteY4" fmla="*/ 52967 h 1027260"/>
              <a:gd name="connsiteX5" fmla="*/ 10533936 w 10753706"/>
              <a:gd name="connsiteY5" fmla="*/ 53095 h 1027260"/>
              <a:gd name="connsiteX6" fmla="*/ 10466876 w 10753706"/>
              <a:gd name="connsiteY6" fmla="*/ 45180 h 1027260"/>
              <a:gd name="connsiteX7" fmla="*/ 10355090 w 10753706"/>
              <a:gd name="connsiteY7" fmla="*/ 89741 h 1027260"/>
              <a:gd name="connsiteX8" fmla="*/ 10087145 w 10753706"/>
              <a:gd name="connsiteY8" fmla="*/ 66115 h 1027260"/>
              <a:gd name="connsiteX9" fmla="*/ 10015902 w 10753706"/>
              <a:gd name="connsiteY9" fmla="*/ 76178 h 1027260"/>
              <a:gd name="connsiteX10" fmla="*/ 9806005 w 10753706"/>
              <a:gd name="connsiteY10" fmla="*/ 102435 h 1027260"/>
              <a:gd name="connsiteX11" fmla="*/ 9602583 w 10753706"/>
              <a:gd name="connsiteY11" fmla="*/ 179170 h 1027260"/>
              <a:gd name="connsiteX12" fmla="*/ 9469719 w 10753706"/>
              <a:gd name="connsiteY12" fmla="*/ 174721 h 1027260"/>
              <a:gd name="connsiteX13" fmla="*/ 9408692 w 10753706"/>
              <a:gd name="connsiteY13" fmla="*/ 189513 h 1027260"/>
              <a:gd name="connsiteX14" fmla="*/ 9364151 w 10753706"/>
              <a:gd name="connsiteY14" fmla="*/ 194072 h 1027260"/>
              <a:gd name="connsiteX15" fmla="*/ 9337751 w 10753706"/>
              <a:gd name="connsiteY15" fmla="*/ 197579 h 1027260"/>
              <a:gd name="connsiteX16" fmla="*/ 9297166 w 10753706"/>
              <a:gd name="connsiteY16" fmla="*/ 216558 h 1027260"/>
              <a:gd name="connsiteX17" fmla="*/ 9123859 w 10753706"/>
              <a:gd name="connsiteY17" fmla="*/ 237356 h 1027260"/>
              <a:gd name="connsiteX18" fmla="*/ 8950741 w 10753706"/>
              <a:gd name="connsiteY18" fmla="*/ 238020 h 1027260"/>
              <a:gd name="connsiteX19" fmla="*/ 8718236 w 10753706"/>
              <a:gd name="connsiteY19" fmla="*/ 303148 h 1027260"/>
              <a:gd name="connsiteX20" fmla="*/ 8694011 w 10753706"/>
              <a:gd name="connsiteY20" fmla="*/ 308812 h 1027260"/>
              <a:gd name="connsiteX21" fmla="*/ 8611976 w 10753706"/>
              <a:gd name="connsiteY21" fmla="*/ 324819 h 1027260"/>
              <a:gd name="connsiteX22" fmla="*/ 8562074 w 10753706"/>
              <a:gd name="connsiteY22" fmla="*/ 337971 h 1027260"/>
              <a:gd name="connsiteX23" fmla="*/ 8501724 w 10753706"/>
              <a:gd name="connsiteY23" fmla="*/ 360865 h 1027260"/>
              <a:gd name="connsiteX24" fmla="*/ 8504489 w 10753706"/>
              <a:gd name="connsiteY24" fmla="*/ 364790 h 1027260"/>
              <a:gd name="connsiteX25" fmla="*/ 8492774 w 10753706"/>
              <a:gd name="connsiteY25" fmla="*/ 366181 h 1027260"/>
              <a:gd name="connsiteX26" fmla="*/ 8466405 w 10753706"/>
              <a:gd name="connsiteY26" fmla="*/ 368724 h 1027260"/>
              <a:gd name="connsiteX27" fmla="*/ 8427069 w 10753706"/>
              <a:gd name="connsiteY27" fmla="*/ 387211 h 1027260"/>
              <a:gd name="connsiteX28" fmla="*/ 8387766 w 10753706"/>
              <a:gd name="connsiteY28" fmla="*/ 377161 h 1027260"/>
              <a:gd name="connsiteX29" fmla="*/ 8315874 w 10753706"/>
              <a:gd name="connsiteY29" fmla="*/ 395527 h 1027260"/>
              <a:gd name="connsiteX30" fmla="*/ 8274474 w 10753706"/>
              <a:gd name="connsiteY30" fmla="*/ 405112 h 1027260"/>
              <a:gd name="connsiteX31" fmla="*/ 8234664 w 10753706"/>
              <a:gd name="connsiteY31" fmla="*/ 410219 h 1027260"/>
              <a:gd name="connsiteX32" fmla="*/ 8211268 w 10753706"/>
              <a:gd name="connsiteY32" fmla="*/ 416791 h 1027260"/>
              <a:gd name="connsiteX33" fmla="*/ 8188615 w 10753706"/>
              <a:gd name="connsiteY33" fmla="*/ 421755 h 1027260"/>
              <a:gd name="connsiteX34" fmla="*/ 8179981 w 10753706"/>
              <a:gd name="connsiteY34" fmla="*/ 420402 h 1027260"/>
              <a:gd name="connsiteX35" fmla="*/ 8179307 w 10753706"/>
              <a:gd name="connsiteY35" fmla="*/ 422516 h 1027260"/>
              <a:gd name="connsiteX36" fmla="*/ 8147929 w 10753706"/>
              <a:gd name="connsiteY36" fmla="*/ 450302 h 1027260"/>
              <a:gd name="connsiteX37" fmla="*/ 8089136 w 10753706"/>
              <a:gd name="connsiteY37" fmla="*/ 465283 h 1027260"/>
              <a:gd name="connsiteX38" fmla="*/ 8049973 w 10753706"/>
              <a:gd name="connsiteY38" fmla="*/ 454121 h 1027260"/>
              <a:gd name="connsiteX39" fmla="*/ 7965913 w 10753706"/>
              <a:gd name="connsiteY39" fmla="*/ 464415 h 1027260"/>
              <a:gd name="connsiteX40" fmla="*/ 7945093 w 10753706"/>
              <a:gd name="connsiteY40" fmla="*/ 464798 h 1027260"/>
              <a:gd name="connsiteX41" fmla="*/ 7935335 w 10753706"/>
              <a:gd name="connsiteY41" fmla="*/ 462442 h 1027260"/>
              <a:gd name="connsiteX42" fmla="*/ 7904779 w 10753706"/>
              <a:gd name="connsiteY42" fmla="*/ 471429 h 1027260"/>
              <a:gd name="connsiteX43" fmla="*/ 7855604 w 10753706"/>
              <a:gd name="connsiteY43" fmla="*/ 480199 h 1027260"/>
              <a:gd name="connsiteX44" fmla="*/ 7832630 w 10753706"/>
              <a:gd name="connsiteY44" fmla="*/ 485371 h 1027260"/>
              <a:gd name="connsiteX45" fmla="*/ 7812438 w 10753706"/>
              <a:gd name="connsiteY45" fmla="*/ 485391 h 1027260"/>
              <a:gd name="connsiteX46" fmla="*/ 7701399 w 10753706"/>
              <a:gd name="connsiteY46" fmla="*/ 495197 h 1027260"/>
              <a:gd name="connsiteX47" fmla="*/ 7674778 w 10753706"/>
              <a:gd name="connsiteY47" fmla="*/ 494723 h 1027260"/>
              <a:gd name="connsiteX48" fmla="*/ 7660445 w 10753706"/>
              <a:gd name="connsiteY48" fmla="*/ 490194 h 1027260"/>
              <a:gd name="connsiteX49" fmla="*/ 7651781 w 10753706"/>
              <a:gd name="connsiteY49" fmla="*/ 493084 h 1027260"/>
              <a:gd name="connsiteX50" fmla="*/ 7584807 w 10753706"/>
              <a:gd name="connsiteY50" fmla="*/ 499490 h 1027260"/>
              <a:gd name="connsiteX51" fmla="*/ 7541324 w 10753706"/>
              <a:gd name="connsiteY51" fmla="*/ 504184 h 1027260"/>
              <a:gd name="connsiteX52" fmla="*/ 7541756 w 10753706"/>
              <a:gd name="connsiteY52" fmla="*/ 512184 h 1027260"/>
              <a:gd name="connsiteX53" fmla="*/ 7503906 w 10753706"/>
              <a:gd name="connsiteY53" fmla="*/ 518551 h 1027260"/>
              <a:gd name="connsiteX54" fmla="*/ 7460411 w 10753706"/>
              <a:gd name="connsiteY54" fmla="*/ 517415 h 1027260"/>
              <a:gd name="connsiteX55" fmla="*/ 7460116 w 10753706"/>
              <a:gd name="connsiteY55" fmla="*/ 517548 h 1027260"/>
              <a:gd name="connsiteX56" fmla="*/ 7297810 w 10753706"/>
              <a:gd name="connsiteY56" fmla="*/ 563947 h 1027260"/>
              <a:gd name="connsiteX57" fmla="*/ 6946388 w 10753706"/>
              <a:gd name="connsiteY57" fmla="*/ 665244 h 1027260"/>
              <a:gd name="connsiteX58" fmla="*/ 6741704 w 10753706"/>
              <a:gd name="connsiteY58" fmla="*/ 679365 h 1027260"/>
              <a:gd name="connsiteX59" fmla="*/ 6624680 w 10753706"/>
              <a:gd name="connsiteY59" fmla="*/ 677674 h 1027260"/>
              <a:gd name="connsiteX60" fmla="*/ 6605700 w 10753706"/>
              <a:gd name="connsiteY60" fmla="*/ 683566 h 1027260"/>
              <a:gd name="connsiteX61" fmla="*/ 6576922 w 10753706"/>
              <a:gd name="connsiteY61" fmla="*/ 683030 h 1027260"/>
              <a:gd name="connsiteX62" fmla="*/ 6405123 w 10753706"/>
              <a:gd name="connsiteY62" fmla="*/ 721946 h 1027260"/>
              <a:gd name="connsiteX63" fmla="*/ 6368938 w 10753706"/>
              <a:gd name="connsiteY63" fmla="*/ 717341 h 1027260"/>
              <a:gd name="connsiteX64" fmla="*/ 6295102 w 10753706"/>
              <a:gd name="connsiteY64" fmla="*/ 729508 h 1027260"/>
              <a:gd name="connsiteX65" fmla="*/ 6202084 w 10753706"/>
              <a:gd name="connsiteY65" fmla="*/ 767091 h 1027260"/>
              <a:gd name="connsiteX66" fmla="*/ 6067157 w 10753706"/>
              <a:gd name="connsiteY66" fmla="*/ 790339 h 1027260"/>
              <a:gd name="connsiteX67" fmla="*/ 6061443 w 10753706"/>
              <a:gd name="connsiteY67" fmla="*/ 796151 h 1027260"/>
              <a:gd name="connsiteX68" fmla="*/ 6051406 w 10753706"/>
              <a:gd name="connsiteY68" fmla="*/ 800684 h 1027260"/>
              <a:gd name="connsiteX69" fmla="*/ 6049097 w 10753706"/>
              <a:gd name="connsiteY69" fmla="*/ 800636 h 1027260"/>
              <a:gd name="connsiteX70" fmla="*/ 6034222 w 10753706"/>
              <a:gd name="connsiteY70" fmla="*/ 804110 h 1027260"/>
              <a:gd name="connsiteX71" fmla="*/ 6033121 w 10753706"/>
              <a:gd name="connsiteY71" fmla="*/ 806078 h 1027260"/>
              <a:gd name="connsiteX72" fmla="*/ 6023593 w 10753706"/>
              <a:gd name="connsiteY72" fmla="*/ 808842 h 1027260"/>
              <a:gd name="connsiteX73" fmla="*/ 6006639 w 10753706"/>
              <a:gd name="connsiteY73" fmla="*/ 815304 h 1027260"/>
              <a:gd name="connsiteX74" fmla="*/ 6001762 w 10753706"/>
              <a:gd name="connsiteY74" fmla="*/ 815557 h 1027260"/>
              <a:gd name="connsiteX75" fmla="*/ 5973534 w 10753706"/>
              <a:gd name="connsiteY75" fmla="*/ 823815 h 1027260"/>
              <a:gd name="connsiteX76" fmla="*/ 5972336 w 10753706"/>
              <a:gd name="connsiteY76" fmla="*/ 823476 h 1027260"/>
              <a:gd name="connsiteX77" fmla="*/ 5960841 w 10753706"/>
              <a:gd name="connsiteY77" fmla="*/ 823819 h 1027260"/>
              <a:gd name="connsiteX78" fmla="*/ 5940719 w 10753706"/>
              <a:gd name="connsiteY78" fmla="*/ 825514 h 1027260"/>
              <a:gd name="connsiteX79" fmla="*/ 5884298 w 10753706"/>
              <a:gd name="connsiteY79" fmla="*/ 823806 h 1027260"/>
              <a:gd name="connsiteX80" fmla="*/ 5854779 w 10753706"/>
              <a:gd name="connsiteY80" fmla="*/ 832365 h 1027260"/>
              <a:gd name="connsiteX81" fmla="*/ 5848382 w 10753706"/>
              <a:gd name="connsiteY81" fmla="*/ 833844 h 1027260"/>
              <a:gd name="connsiteX82" fmla="*/ 5848066 w 10753706"/>
              <a:gd name="connsiteY82" fmla="*/ 833772 h 1027260"/>
              <a:gd name="connsiteX83" fmla="*/ 5840944 w 10753706"/>
              <a:gd name="connsiteY83" fmla="*/ 835132 h 1027260"/>
              <a:gd name="connsiteX84" fmla="*/ 5836719 w 10753706"/>
              <a:gd name="connsiteY84" fmla="*/ 836539 h 1027260"/>
              <a:gd name="connsiteX85" fmla="*/ 5824311 w 10753706"/>
              <a:gd name="connsiteY85" fmla="*/ 839408 h 1027260"/>
              <a:gd name="connsiteX86" fmla="*/ 5818788 w 10753706"/>
              <a:gd name="connsiteY86" fmla="*/ 839727 h 1027260"/>
              <a:gd name="connsiteX87" fmla="*/ 5763953 w 10753706"/>
              <a:gd name="connsiteY87" fmla="*/ 834282 h 1027260"/>
              <a:gd name="connsiteX88" fmla="*/ 5667748 w 10753706"/>
              <a:gd name="connsiteY88" fmla="*/ 840211 h 1027260"/>
              <a:gd name="connsiteX89" fmla="*/ 5573108 w 10753706"/>
              <a:gd name="connsiteY89" fmla="*/ 847611 h 1027260"/>
              <a:gd name="connsiteX90" fmla="*/ 5539137 w 10753706"/>
              <a:gd name="connsiteY90" fmla="*/ 851033 h 1027260"/>
              <a:gd name="connsiteX91" fmla="*/ 5510651 w 10753706"/>
              <a:gd name="connsiteY91" fmla="*/ 844215 h 1027260"/>
              <a:gd name="connsiteX92" fmla="*/ 5457331 w 10753706"/>
              <a:gd name="connsiteY92" fmla="*/ 839159 h 1027260"/>
              <a:gd name="connsiteX93" fmla="*/ 5410613 w 10753706"/>
              <a:gd name="connsiteY93" fmla="*/ 834358 h 1027260"/>
              <a:gd name="connsiteX94" fmla="*/ 5370040 w 10753706"/>
              <a:gd name="connsiteY94" fmla="*/ 862127 h 1027260"/>
              <a:gd name="connsiteX95" fmla="*/ 5318778 w 10753706"/>
              <a:gd name="connsiteY95" fmla="*/ 855310 h 1027260"/>
              <a:gd name="connsiteX96" fmla="*/ 5298645 w 10753706"/>
              <a:gd name="connsiteY96" fmla="*/ 855171 h 1027260"/>
              <a:gd name="connsiteX97" fmla="*/ 5253828 w 10753706"/>
              <a:gd name="connsiteY97" fmla="*/ 859670 h 1027260"/>
              <a:gd name="connsiteX98" fmla="*/ 5216955 w 10753706"/>
              <a:gd name="connsiteY98" fmla="*/ 866245 h 1027260"/>
              <a:gd name="connsiteX99" fmla="*/ 5214344 w 10753706"/>
              <a:gd name="connsiteY99" fmla="*/ 868102 h 1027260"/>
              <a:gd name="connsiteX100" fmla="*/ 5195561 w 10753706"/>
              <a:gd name="connsiteY100" fmla="*/ 869949 h 1027260"/>
              <a:gd name="connsiteX101" fmla="*/ 5182555 w 10753706"/>
              <a:gd name="connsiteY101" fmla="*/ 873542 h 1027260"/>
              <a:gd name="connsiteX102" fmla="*/ 5172552 w 10753706"/>
              <a:gd name="connsiteY102" fmla="*/ 878801 h 1027260"/>
              <a:gd name="connsiteX103" fmla="*/ 5027993 w 10753706"/>
              <a:gd name="connsiteY103" fmla="*/ 889666 h 1027260"/>
              <a:gd name="connsiteX104" fmla="*/ 4939844 w 10753706"/>
              <a:gd name="connsiteY104" fmla="*/ 934802 h 1027260"/>
              <a:gd name="connsiteX105" fmla="*/ 4792576 w 10753706"/>
              <a:gd name="connsiteY105" fmla="*/ 934820 h 1027260"/>
              <a:gd name="connsiteX106" fmla="*/ 4602423 w 10753706"/>
              <a:gd name="connsiteY106" fmla="*/ 958063 h 1027260"/>
              <a:gd name="connsiteX107" fmla="*/ 4290656 w 10753706"/>
              <a:gd name="connsiteY107" fmla="*/ 969152 h 1027260"/>
              <a:gd name="connsiteX108" fmla="*/ 3952334 w 10753706"/>
              <a:gd name="connsiteY108" fmla="*/ 954043 h 1027260"/>
              <a:gd name="connsiteX109" fmla="*/ 3858560 w 10753706"/>
              <a:gd name="connsiteY109" fmla="*/ 948781 h 1027260"/>
              <a:gd name="connsiteX110" fmla="*/ 3846597 w 10753706"/>
              <a:gd name="connsiteY110" fmla="*/ 948382 h 1027260"/>
              <a:gd name="connsiteX111" fmla="*/ 3736044 w 10753706"/>
              <a:gd name="connsiteY111" fmla="*/ 947759 h 1027260"/>
              <a:gd name="connsiteX112" fmla="*/ 3713136 w 10753706"/>
              <a:gd name="connsiteY112" fmla="*/ 946963 h 1027260"/>
              <a:gd name="connsiteX113" fmla="*/ 3695939 w 10753706"/>
              <a:gd name="connsiteY113" fmla="*/ 943639 h 1027260"/>
              <a:gd name="connsiteX114" fmla="*/ 3694125 w 10753706"/>
              <a:gd name="connsiteY114" fmla="*/ 940567 h 1027260"/>
              <a:gd name="connsiteX115" fmla="*/ 3681925 w 10753706"/>
              <a:gd name="connsiteY115" fmla="*/ 939706 h 1027260"/>
              <a:gd name="connsiteX116" fmla="*/ 3679204 w 10753706"/>
              <a:gd name="connsiteY116" fmla="*/ 938926 h 1027260"/>
              <a:gd name="connsiteX117" fmla="*/ 3615656 w 10753706"/>
              <a:gd name="connsiteY117" fmla="*/ 940320 h 1027260"/>
              <a:gd name="connsiteX118" fmla="*/ 3567983 w 10753706"/>
              <a:gd name="connsiteY118" fmla="*/ 935596 h 1027260"/>
              <a:gd name="connsiteX119" fmla="*/ 3422423 w 10753706"/>
              <a:gd name="connsiteY119" fmla="*/ 932129 h 1027260"/>
              <a:gd name="connsiteX120" fmla="*/ 3310925 w 10753706"/>
              <a:gd name="connsiteY120" fmla="*/ 911072 h 1027260"/>
              <a:gd name="connsiteX121" fmla="*/ 3139421 w 10753706"/>
              <a:gd name="connsiteY121" fmla="*/ 934151 h 1027260"/>
              <a:gd name="connsiteX122" fmla="*/ 2996922 w 10753706"/>
              <a:gd name="connsiteY122" fmla="*/ 927537 h 1027260"/>
              <a:gd name="connsiteX123" fmla="*/ 2982785 w 10753706"/>
              <a:gd name="connsiteY123" fmla="*/ 931453 h 1027260"/>
              <a:gd name="connsiteX124" fmla="*/ 2967478 w 10753706"/>
              <a:gd name="connsiteY124" fmla="*/ 933397 h 1027260"/>
              <a:gd name="connsiteX125" fmla="*/ 2948552 w 10753706"/>
              <a:gd name="connsiteY125" fmla="*/ 932961 h 1027260"/>
              <a:gd name="connsiteX126" fmla="*/ 2944404 w 10753706"/>
              <a:gd name="connsiteY126" fmla="*/ 934452 h 1027260"/>
              <a:gd name="connsiteX127" fmla="*/ 2908608 w 10753706"/>
              <a:gd name="connsiteY127" fmla="*/ 937205 h 1027260"/>
              <a:gd name="connsiteX128" fmla="*/ 2904443 w 10753706"/>
              <a:gd name="connsiteY128" fmla="*/ 936455 h 1027260"/>
              <a:gd name="connsiteX129" fmla="*/ 2868935 w 10753706"/>
              <a:gd name="connsiteY129" fmla="*/ 938022 h 1027260"/>
              <a:gd name="connsiteX130" fmla="*/ 2868586 w 10753706"/>
              <a:gd name="connsiteY130" fmla="*/ 937487 h 1027260"/>
              <a:gd name="connsiteX131" fmla="*/ 2859191 w 10753706"/>
              <a:gd name="connsiteY131" fmla="*/ 935503 h 1027260"/>
              <a:gd name="connsiteX132" fmla="*/ 2840915 w 10753706"/>
              <a:gd name="connsiteY132" fmla="*/ 932977 h 1027260"/>
              <a:gd name="connsiteX133" fmla="*/ 2763509 w 10753706"/>
              <a:gd name="connsiteY133" fmla="*/ 921850 h 1027260"/>
              <a:gd name="connsiteX134" fmla="*/ 2756121 w 10753706"/>
              <a:gd name="connsiteY134" fmla="*/ 921864 h 1027260"/>
              <a:gd name="connsiteX135" fmla="*/ 2755998 w 10753706"/>
              <a:gd name="connsiteY135" fmla="*/ 921739 h 1027260"/>
              <a:gd name="connsiteX136" fmla="*/ 2748255 w 10753706"/>
              <a:gd name="connsiteY136" fmla="*/ 921505 h 1027260"/>
              <a:gd name="connsiteX137" fmla="*/ 2694601 w 10753706"/>
              <a:gd name="connsiteY137" fmla="*/ 915575 h 1027260"/>
              <a:gd name="connsiteX138" fmla="*/ 2635357 w 10753706"/>
              <a:gd name="connsiteY138" fmla="*/ 910976 h 1027260"/>
              <a:gd name="connsiteX139" fmla="*/ 2601047 w 10753706"/>
              <a:gd name="connsiteY139" fmla="*/ 910263 h 1027260"/>
              <a:gd name="connsiteX140" fmla="*/ 2507482 w 10753706"/>
              <a:gd name="connsiteY140" fmla="*/ 906211 h 1027260"/>
              <a:gd name="connsiteX141" fmla="*/ 2413884 w 10753706"/>
              <a:gd name="connsiteY141" fmla="*/ 900545 h 1027260"/>
              <a:gd name="connsiteX142" fmla="*/ 2368912 w 10753706"/>
              <a:gd name="connsiteY142" fmla="*/ 888755 h 1027260"/>
              <a:gd name="connsiteX143" fmla="*/ 2349490 w 10753706"/>
              <a:gd name="connsiteY143" fmla="*/ 889719 h 1027260"/>
              <a:gd name="connsiteX144" fmla="*/ 2344290 w 10753706"/>
              <a:gd name="connsiteY144" fmla="*/ 890584 h 1027260"/>
              <a:gd name="connsiteX145" fmla="*/ 2336488 w 10753706"/>
              <a:gd name="connsiteY145" fmla="*/ 891058 h 1027260"/>
              <a:gd name="connsiteX146" fmla="*/ 2329015 w 10753706"/>
              <a:gd name="connsiteY146" fmla="*/ 891627 h 1027260"/>
              <a:gd name="connsiteX147" fmla="*/ 2293898 w 10753706"/>
              <a:gd name="connsiteY147" fmla="*/ 896431 h 1027260"/>
              <a:gd name="connsiteX148" fmla="*/ 2243927 w 10753706"/>
              <a:gd name="connsiteY148" fmla="*/ 888076 h 1027260"/>
              <a:gd name="connsiteX149" fmla="*/ 2223920 w 10753706"/>
              <a:gd name="connsiteY149" fmla="*/ 887331 h 1027260"/>
              <a:gd name="connsiteX150" fmla="*/ 2213081 w 10753706"/>
              <a:gd name="connsiteY150" fmla="*/ 886302 h 1027260"/>
              <a:gd name="connsiteX151" fmla="*/ 2212307 w 10753706"/>
              <a:gd name="connsiteY151" fmla="*/ 885829 h 1027260"/>
              <a:gd name="connsiteX152" fmla="*/ 2152321 w 10753706"/>
              <a:gd name="connsiteY152" fmla="*/ 894418 h 1027260"/>
              <a:gd name="connsiteX153" fmla="*/ 2140985 w 10753706"/>
              <a:gd name="connsiteY153" fmla="*/ 895968 h 1027260"/>
              <a:gd name="connsiteX154" fmla="*/ 2121210 w 10753706"/>
              <a:gd name="connsiteY154" fmla="*/ 899354 h 1027260"/>
              <a:gd name="connsiteX155" fmla="*/ 2119146 w 10753706"/>
              <a:gd name="connsiteY155" fmla="*/ 899033 h 1027260"/>
              <a:gd name="connsiteX156" fmla="*/ 2105666 w 10753706"/>
              <a:gd name="connsiteY156" fmla="*/ 902240 h 1027260"/>
              <a:gd name="connsiteX157" fmla="*/ 2094924 w 10753706"/>
              <a:gd name="connsiteY157" fmla="*/ 907203 h 1027260"/>
              <a:gd name="connsiteX158" fmla="*/ 1949478 w 10753706"/>
              <a:gd name="connsiteY158" fmla="*/ 913748 h 1027260"/>
              <a:gd name="connsiteX159" fmla="*/ 1749684 w 10753706"/>
              <a:gd name="connsiteY159" fmla="*/ 942223 h 1027260"/>
              <a:gd name="connsiteX160" fmla="*/ 1585576 w 10753706"/>
              <a:gd name="connsiteY160" fmla="*/ 954170 h 1027260"/>
              <a:gd name="connsiteX161" fmla="*/ 1476250 w 10753706"/>
              <a:gd name="connsiteY161" fmla="*/ 950653 h 1027260"/>
              <a:gd name="connsiteX162" fmla="*/ 1433927 w 10753706"/>
              <a:gd name="connsiteY162" fmla="*/ 959926 h 1027260"/>
              <a:gd name="connsiteX163" fmla="*/ 1414893 w 10753706"/>
              <a:gd name="connsiteY163" fmla="*/ 957671 h 1027260"/>
              <a:gd name="connsiteX164" fmla="*/ 1411585 w 10753706"/>
              <a:gd name="connsiteY164" fmla="*/ 957179 h 1027260"/>
              <a:gd name="connsiteX165" fmla="*/ 1398896 w 10753706"/>
              <a:gd name="connsiteY165" fmla="*/ 957460 h 1027260"/>
              <a:gd name="connsiteX166" fmla="*/ 1394632 w 10753706"/>
              <a:gd name="connsiteY166" fmla="*/ 954725 h 1027260"/>
              <a:gd name="connsiteX167" fmla="*/ 1375043 w 10753706"/>
              <a:gd name="connsiteY167" fmla="*/ 953132 h 1027260"/>
              <a:gd name="connsiteX168" fmla="*/ 1351876 w 10753706"/>
              <a:gd name="connsiteY168" fmla="*/ 954436 h 1027260"/>
              <a:gd name="connsiteX169" fmla="*/ 1242676 w 10753706"/>
              <a:gd name="connsiteY169" fmla="*/ 963767 h 1027260"/>
              <a:gd name="connsiteX170" fmla="*/ 1205993 w 10753706"/>
              <a:gd name="connsiteY170" fmla="*/ 974080 h 1027260"/>
              <a:gd name="connsiteX171" fmla="*/ 1052221 w 10753706"/>
              <a:gd name="connsiteY171" fmla="*/ 963954 h 1027260"/>
              <a:gd name="connsiteX172" fmla="*/ 968270 w 10753706"/>
              <a:gd name="connsiteY172" fmla="*/ 964761 h 1027260"/>
              <a:gd name="connsiteX173" fmla="*/ 874493 w 10753706"/>
              <a:gd name="connsiteY173" fmla="*/ 998122 h 1027260"/>
              <a:gd name="connsiteX174" fmla="*/ 814411 w 10753706"/>
              <a:gd name="connsiteY174" fmla="*/ 1007391 h 1027260"/>
              <a:gd name="connsiteX175" fmla="*/ 688604 w 10753706"/>
              <a:gd name="connsiteY175" fmla="*/ 1015631 h 1027260"/>
              <a:gd name="connsiteX176" fmla="*/ 618171 w 10753706"/>
              <a:gd name="connsiteY176" fmla="*/ 1027260 h 1027260"/>
              <a:gd name="connsiteX177" fmla="*/ 570379 w 10753706"/>
              <a:gd name="connsiteY177" fmla="*/ 1023487 h 1027260"/>
              <a:gd name="connsiteX178" fmla="*/ 482519 w 10753706"/>
              <a:gd name="connsiteY178" fmla="*/ 1002108 h 1027260"/>
              <a:gd name="connsiteX179" fmla="*/ 475319 w 10753706"/>
              <a:gd name="connsiteY179" fmla="*/ 1009922 h 1027260"/>
              <a:gd name="connsiteX180" fmla="*/ 431104 w 10753706"/>
              <a:gd name="connsiteY180" fmla="*/ 1009317 h 1027260"/>
              <a:gd name="connsiteX181" fmla="*/ 363782 w 10753706"/>
              <a:gd name="connsiteY181" fmla="*/ 1007585 h 1027260"/>
              <a:gd name="connsiteX182" fmla="*/ 325533 w 10753706"/>
              <a:gd name="connsiteY182" fmla="*/ 1008502 h 1027260"/>
              <a:gd name="connsiteX183" fmla="*/ 220429 w 10753706"/>
              <a:gd name="connsiteY183" fmla="*/ 1008927 h 1027260"/>
              <a:gd name="connsiteX184" fmla="*/ 114676 w 10753706"/>
              <a:gd name="connsiteY184" fmla="*/ 1007765 h 1027260"/>
              <a:gd name="connsiteX185" fmla="*/ 13470 w 10753706"/>
              <a:gd name="connsiteY185" fmla="*/ 998544 h 1027260"/>
              <a:gd name="connsiteX186" fmla="*/ 0 w 10753706"/>
              <a:gd name="connsiteY186" fmla="*/ 997355 h 1027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</a:cxnLst>
            <a:rect l="l" t="t" r="r" b="b"/>
            <a:pathLst>
              <a:path w="10753706" h="1027260">
                <a:moveTo>
                  <a:pt x="0" y="0"/>
                </a:moveTo>
                <a:lnTo>
                  <a:pt x="10753706" y="0"/>
                </a:lnTo>
                <a:lnTo>
                  <a:pt x="10748809" y="2522"/>
                </a:lnTo>
                <a:cubicBezTo>
                  <a:pt x="10744031" y="4644"/>
                  <a:pt x="10737551" y="7204"/>
                  <a:pt x="10725330" y="11977"/>
                </a:cubicBezTo>
                <a:cubicBezTo>
                  <a:pt x="10700888" y="21523"/>
                  <a:pt x="10652058" y="39304"/>
                  <a:pt x="10615423" y="52967"/>
                </a:cubicBezTo>
                <a:cubicBezTo>
                  <a:pt x="10598524" y="49017"/>
                  <a:pt x="10550674" y="61360"/>
                  <a:pt x="10533936" y="53095"/>
                </a:cubicBezTo>
                <a:cubicBezTo>
                  <a:pt x="10519435" y="55674"/>
                  <a:pt x="10480156" y="49393"/>
                  <a:pt x="10466876" y="45180"/>
                </a:cubicBezTo>
                <a:cubicBezTo>
                  <a:pt x="10443145" y="68059"/>
                  <a:pt x="10382269" y="71294"/>
                  <a:pt x="10355090" y="89741"/>
                </a:cubicBezTo>
                <a:cubicBezTo>
                  <a:pt x="10286222" y="95376"/>
                  <a:pt x="10146285" y="63529"/>
                  <a:pt x="10087145" y="66115"/>
                </a:cubicBezTo>
                <a:cubicBezTo>
                  <a:pt x="10067575" y="79584"/>
                  <a:pt x="10043111" y="68921"/>
                  <a:pt x="10015902" y="76178"/>
                </a:cubicBezTo>
                <a:cubicBezTo>
                  <a:pt x="9952302" y="84628"/>
                  <a:pt x="9893286" y="103337"/>
                  <a:pt x="9806005" y="102435"/>
                </a:cubicBezTo>
                <a:cubicBezTo>
                  <a:pt x="9782247" y="141133"/>
                  <a:pt x="9674787" y="151643"/>
                  <a:pt x="9602583" y="179170"/>
                </a:cubicBezTo>
                <a:cubicBezTo>
                  <a:pt x="9557658" y="187584"/>
                  <a:pt x="9478290" y="154235"/>
                  <a:pt x="9469719" y="174721"/>
                </a:cubicBezTo>
                <a:cubicBezTo>
                  <a:pt x="9443779" y="165070"/>
                  <a:pt x="9431317" y="185692"/>
                  <a:pt x="9408692" y="189513"/>
                </a:cubicBezTo>
                <a:cubicBezTo>
                  <a:pt x="9387154" y="183843"/>
                  <a:pt x="9380475" y="191089"/>
                  <a:pt x="9364151" y="194072"/>
                </a:cubicBezTo>
                <a:cubicBezTo>
                  <a:pt x="9354686" y="190222"/>
                  <a:pt x="9340485" y="191782"/>
                  <a:pt x="9337751" y="197579"/>
                </a:cubicBezTo>
                <a:cubicBezTo>
                  <a:pt x="9349566" y="209270"/>
                  <a:pt x="9297468" y="207714"/>
                  <a:pt x="9297166" y="216558"/>
                </a:cubicBezTo>
                <a:cubicBezTo>
                  <a:pt x="9269057" y="220999"/>
                  <a:pt x="9139630" y="221783"/>
                  <a:pt x="9123859" y="237356"/>
                </a:cubicBezTo>
                <a:cubicBezTo>
                  <a:pt x="9068176" y="249209"/>
                  <a:pt x="8975349" y="235349"/>
                  <a:pt x="8950741" y="238020"/>
                </a:cubicBezTo>
                <a:cubicBezTo>
                  <a:pt x="8916265" y="215428"/>
                  <a:pt x="8822808" y="292026"/>
                  <a:pt x="8718236" y="303148"/>
                </a:cubicBezTo>
                <a:cubicBezTo>
                  <a:pt x="8703111" y="302060"/>
                  <a:pt x="8695551" y="302792"/>
                  <a:pt x="8694011" y="308812"/>
                </a:cubicBezTo>
                <a:cubicBezTo>
                  <a:pt x="8661810" y="312764"/>
                  <a:pt x="8637956" y="329628"/>
                  <a:pt x="8611976" y="324819"/>
                </a:cubicBezTo>
                <a:cubicBezTo>
                  <a:pt x="8621849" y="336388"/>
                  <a:pt x="8562809" y="325917"/>
                  <a:pt x="8562074" y="337971"/>
                </a:cubicBezTo>
                <a:cubicBezTo>
                  <a:pt x="8543699" y="343978"/>
                  <a:pt x="8511321" y="356396"/>
                  <a:pt x="8501724" y="360865"/>
                </a:cubicBezTo>
                <a:lnTo>
                  <a:pt x="8504489" y="364790"/>
                </a:lnTo>
                <a:lnTo>
                  <a:pt x="8492774" y="366181"/>
                </a:lnTo>
                <a:lnTo>
                  <a:pt x="8466405" y="368724"/>
                </a:lnTo>
                <a:cubicBezTo>
                  <a:pt x="8455454" y="372229"/>
                  <a:pt x="8440175" y="385805"/>
                  <a:pt x="8427069" y="387211"/>
                </a:cubicBezTo>
                <a:cubicBezTo>
                  <a:pt x="8400442" y="392215"/>
                  <a:pt x="8397079" y="382989"/>
                  <a:pt x="8387766" y="377161"/>
                </a:cubicBezTo>
                <a:cubicBezTo>
                  <a:pt x="8369233" y="378548"/>
                  <a:pt x="8334756" y="390869"/>
                  <a:pt x="8315874" y="395527"/>
                </a:cubicBezTo>
                <a:cubicBezTo>
                  <a:pt x="8306664" y="400500"/>
                  <a:pt x="8272845" y="393679"/>
                  <a:pt x="8274474" y="405112"/>
                </a:cubicBezTo>
                <a:cubicBezTo>
                  <a:pt x="8255483" y="406194"/>
                  <a:pt x="8244963" y="408376"/>
                  <a:pt x="8234664" y="410219"/>
                </a:cubicBezTo>
                <a:lnTo>
                  <a:pt x="8211268" y="416791"/>
                </a:lnTo>
                <a:cubicBezTo>
                  <a:pt x="8204720" y="419941"/>
                  <a:pt x="8197411" y="422004"/>
                  <a:pt x="8188615" y="421755"/>
                </a:cubicBezTo>
                <a:lnTo>
                  <a:pt x="8179981" y="420402"/>
                </a:lnTo>
                <a:lnTo>
                  <a:pt x="8179307" y="422516"/>
                </a:lnTo>
                <a:cubicBezTo>
                  <a:pt x="8179027" y="425797"/>
                  <a:pt x="8175790" y="448341"/>
                  <a:pt x="8147929" y="450302"/>
                </a:cubicBezTo>
                <a:cubicBezTo>
                  <a:pt x="8130300" y="457967"/>
                  <a:pt x="8114933" y="461015"/>
                  <a:pt x="8089136" y="465283"/>
                </a:cubicBezTo>
                <a:cubicBezTo>
                  <a:pt x="8072810" y="465920"/>
                  <a:pt x="8069376" y="451569"/>
                  <a:pt x="8049973" y="454121"/>
                </a:cubicBezTo>
                <a:cubicBezTo>
                  <a:pt x="7974508" y="471465"/>
                  <a:pt x="8006050" y="447139"/>
                  <a:pt x="7965913" y="464415"/>
                </a:cubicBezTo>
                <a:cubicBezTo>
                  <a:pt x="7958234" y="466025"/>
                  <a:pt x="7951405" y="465800"/>
                  <a:pt x="7945093" y="464798"/>
                </a:cubicBezTo>
                <a:lnTo>
                  <a:pt x="7935335" y="462442"/>
                </a:lnTo>
                <a:lnTo>
                  <a:pt x="7904779" y="471429"/>
                </a:lnTo>
                <a:cubicBezTo>
                  <a:pt x="7889387" y="474999"/>
                  <a:pt x="7872867" y="477951"/>
                  <a:pt x="7855604" y="480199"/>
                </a:cubicBezTo>
                <a:cubicBezTo>
                  <a:pt x="7850005" y="476378"/>
                  <a:pt x="7838628" y="483595"/>
                  <a:pt x="7832630" y="485371"/>
                </a:cubicBezTo>
                <a:cubicBezTo>
                  <a:pt x="7831473" y="482645"/>
                  <a:pt x="7816623" y="482661"/>
                  <a:pt x="7812438" y="485391"/>
                </a:cubicBezTo>
                <a:cubicBezTo>
                  <a:pt x="7709470" y="505049"/>
                  <a:pt x="7759426" y="473956"/>
                  <a:pt x="7701399" y="495197"/>
                </a:cubicBezTo>
                <a:cubicBezTo>
                  <a:pt x="7690986" y="496989"/>
                  <a:pt x="7682397" y="496365"/>
                  <a:pt x="7674778" y="494723"/>
                </a:cubicBezTo>
                <a:lnTo>
                  <a:pt x="7660445" y="490194"/>
                </a:lnTo>
                <a:lnTo>
                  <a:pt x="7651781" y="493084"/>
                </a:lnTo>
                <a:cubicBezTo>
                  <a:pt x="7616113" y="496548"/>
                  <a:pt x="7603273" y="491735"/>
                  <a:pt x="7584807" y="499490"/>
                </a:cubicBezTo>
                <a:cubicBezTo>
                  <a:pt x="7549256" y="490212"/>
                  <a:pt x="7563949" y="500167"/>
                  <a:pt x="7541324" y="504184"/>
                </a:cubicBezTo>
                <a:cubicBezTo>
                  <a:pt x="7523851" y="508307"/>
                  <a:pt x="7559546" y="509825"/>
                  <a:pt x="7541756" y="512184"/>
                </a:cubicBezTo>
                <a:cubicBezTo>
                  <a:pt x="7520963" y="510864"/>
                  <a:pt x="7525755" y="520497"/>
                  <a:pt x="7503906" y="518551"/>
                </a:cubicBezTo>
                <a:cubicBezTo>
                  <a:pt x="7505924" y="510774"/>
                  <a:pt x="7464361" y="523683"/>
                  <a:pt x="7460411" y="517415"/>
                </a:cubicBezTo>
                <a:lnTo>
                  <a:pt x="7460116" y="517548"/>
                </a:lnTo>
                <a:cubicBezTo>
                  <a:pt x="7447785" y="530928"/>
                  <a:pt x="7310141" y="550568"/>
                  <a:pt x="7297810" y="563947"/>
                </a:cubicBezTo>
                <a:cubicBezTo>
                  <a:pt x="7221791" y="605698"/>
                  <a:pt x="7039072" y="646008"/>
                  <a:pt x="6946388" y="665244"/>
                </a:cubicBezTo>
                <a:cubicBezTo>
                  <a:pt x="6853704" y="684480"/>
                  <a:pt x="6804875" y="677485"/>
                  <a:pt x="6741704" y="679365"/>
                </a:cubicBezTo>
                <a:lnTo>
                  <a:pt x="6624680" y="677674"/>
                </a:lnTo>
                <a:lnTo>
                  <a:pt x="6605700" y="683566"/>
                </a:lnTo>
                <a:cubicBezTo>
                  <a:pt x="6603309" y="685184"/>
                  <a:pt x="6599550" y="685647"/>
                  <a:pt x="6576922" y="683030"/>
                </a:cubicBezTo>
                <a:cubicBezTo>
                  <a:pt x="6527275" y="698355"/>
                  <a:pt x="6440981" y="702347"/>
                  <a:pt x="6405123" y="721946"/>
                </a:cubicBezTo>
                <a:cubicBezTo>
                  <a:pt x="6407963" y="715467"/>
                  <a:pt x="6383450" y="712913"/>
                  <a:pt x="6368938" y="717341"/>
                </a:cubicBezTo>
                <a:cubicBezTo>
                  <a:pt x="6377914" y="692119"/>
                  <a:pt x="6315316" y="744281"/>
                  <a:pt x="6295102" y="729508"/>
                </a:cubicBezTo>
                <a:cubicBezTo>
                  <a:pt x="6300358" y="744473"/>
                  <a:pt x="6240070" y="776254"/>
                  <a:pt x="6202084" y="767091"/>
                </a:cubicBezTo>
                <a:cubicBezTo>
                  <a:pt x="6152826" y="774744"/>
                  <a:pt x="6122010" y="790367"/>
                  <a:pt x="6067157" y="790339"/>
                </a:cubicBezTo>
                <a:cubicBezTo>
                  <a:pt x="6066310" y="792484"/>
                  <a:pt x="6064283" y="794403"/>
                  <a:pt x="6061443" y="796151"/>
                </a:cubicBezTo>
                <a:lnTo>
                  <a:pt x="6051406" y="800684"/>
                </a:lnTo>
                <a:lnTo>
                  <a:pt x="6049097" y="800636"/>
                </a:lnTo>
                <a:cubicBezTo>
                  <a:pt x="6040408" y="801393"/>
                  <a:pt x="6036299" y="802645"/>
                  <a:pt x="6034222" y="804110"/>
                </a:cubicBezTo>
                <a:lnTo>
                  <a:pt x="6033121" y="806078"/>
                </a:lnTo>
                <a:lnTo>
                  <a:pt x="6023593" y="808842"/>
                </a:lnTo>
                <a:lnTo>
                  <a:pt x="6006639" y="815304"/>
                </a:lnTo>
                <a:lnTo>
                  <a:pt x="6001762" y="815557"/>
                </a:lnTo>
                <a:lnTo>
                  <a:pt x="5973534" y="823815"/>
                </a:lnTo>
                <a:lnTo>
                  <a:pt x="5972336" y="823476"/>
                </a:lnTo>
                <a:cubicBezTo>
                  <a:pt x="5969004" y="822901"/>
                  <a:pt x="5965329" y="822833"/>
                  <a:pt x="5960841" y="823819"/>
                </a:cubicBezTo>
                <a:cubicBezTo>
                  <a:pt x="5955860" y="815655"/>
                  <a:pt x="5953515" y="821882"/>
                  <a:pt x="5940719" y="825514"/>
                </a:cubicBezTo>
                <a:cubicBezTo>
                  <a:pt x="5930130" y="813644"/>
                  <a:pt x="5900943" y="827979"/>
                  <a:pt x="5884298" y="823806"/>
                </a:cubicBezTo>
                <a:cubicBezTo>
                  <a:pt x="5875133" y="826741"/>
                  <a:pt x="5865250" y="829630"/>
                  <a:pt x="5854779" y="832365"/>
                </a:cubicBezTo>
                <a:lnTo>
                  <a:pt x="5848382" y="833844"/>
                </a:lnTo>
                <a:lnTo>
                  <a:pt x="5848066" y="833772"/>
                </a:lnTo>
                <a:cubicBezTo>
                  <a:pt x="5846273" y="833879"/>
                  <a:pt x="5844018" y="834284"/>
                  <a:pt x="5840944" y="835132"/>
                </a:cubicBezTo>
                <a:lnTo>
                  <a:pt x="5836719" y="836539"/>
                </a:lnTo>
                <a:lnTo>
                  <a:pt x="5824311" y="839408"/>
                </a:lnTo>
                <a:lnTo>
                  <a:pt x="5818788" y="839727"/>
                </a:lnTo>
                <a:cubicBezTo>
                  <a:pt x="5797008" y="838594"/>
                  <a:pt x="5786883" y="822081"/>
                  <a:pt x="5763953" y="834282"/>
                </a:cubicBezTo>
                <a:cubicBezTo>
                  <a:pt x="5726813" y="837521"/>
                  <a:pt x="5699446" y="830949"/>
                  <a:pt x="5667748" y="840211"/>
                </a:cubicBezTo>
                <a:cubicBezTo>
                  <a:pt x="5632959" y="843205"/>
                  <a:pt x="5601436" y="842280"/>
                  <a:pt x="5573108" y="847611"/>
                </a:cubicBezTo>
                <a:cubicBezTo>
                  <a:pt x="5560030" y="845832"/>
                  <a:pt x="5549547" y="851598"/>
                  <a:pt x="5539137" y="851033"/>
                </a:cubicBezTo>
                <a:cubicBezTo>
                  <a:pt x="5528728" y="850467"/>
                  <a:pt x="5529256" y="837509"/>
                  <a:pt x="5510651" y="844215"/>
                </a:cubicBezTo>
                <a:cubicBezTo>
                  <a:pt x="5494241" y="833607"/>
                  <a:pt x="5466101" y="839171"/>
                  <a:pt x="5457331" y="839159"/>
                </a:cubicBezTo>
                <a:lnTo>
                  <a:pt x="5410613" y="834358"/>
                </a:lnTo>
                <a:lnTo>
                  <a:pt x="5370040" y="862127"/>
                </a:lnTo>
                <a:cubicBezTo>
                  <a:pt x="5357863" y="856469"/>
                  <a:pt x="5319115" y="868069"/>
                  <a:pt x="5318778" y="855310"/>
                </a:cubicBezTo>
                <a:cubicBezTo>
                  <a:pt x="5303920" y="857760"/>
                  <a:pt x="5296727" y="863736"/>
                  <a:pt x="5298645" y="855171"/>
                </a:cubicBezTo>
                <a:cubicBezTo>
                  <a:pt x="5287819" y="855897"/>
                  <a:pt x="5267444" y="857825"/>
                  <a:pt x="5253828" y="859670"/>
                </a:cubicBezTo>
                <a:lnTo>
                  <a:pt x="5216955" y="866245"/>
                </a:lnTo>
                <a:lnTo>
                  <a:pt x="5214344" y="868102"/>
                </a:lnTo>
                <a:cubicBezTo>
                  <a:pt x="5210778" y="868719"/>
                  <a:pt x="5200859" y="869042"/>
                  <a:pt x="5195561" y="869949"/>
                </a:cubicBezTo>
                <a:lnTo>
                  <a:pt x="5182555" y="873542"/>
                </a:lnTo>
                <a:cubicBezTo>
                  <a:pt x="5178496" y="875023"/>
                  <a:pt x="5175066" y="876746"/>
                  <a:pt x="5172552" y="878801"/>
                </a:cubicBezTo>
                <a:cubicBezTo>
                  <a:pt x="5121406" y="873797"/>
                  <a:pt x="5080096" y="886529"/>
                  <a:pt x="5027993" y="889666"/>
                </a:cubicBezTo>
                <a:cubicBezTo>
                  <a:pt x="4999924" y="877115"/>
                  <a:pt x="4946973" y="919452"/>
                  <a:pt x="4939844" y="934802"/>
                </a:cubicBezTo>
                <a:cubicBezTo>
                  <a:pt x="4895154" y="940701"/>
                  <a:pt x="4844006" y="928240"/>
                  <a:pt x="4792576" y="934820"/>
                </a:cubicBezTo>
                <a:lnTo>
                  <a:pt x="4602423" y="958063"/>
                </a:lnTo>
                <a:cubicBezTo>
                  <a:pt x="4488530" y="967131"/>
                  <a:pt x="4399004" y="969822"/>
                  <a:pt x="4290656" y="969152"/>
                </a:cubicBezTo>
                <a:cubicBezTo>
                  <a:pt x="4182308" y="968482"/>
                  <a:pt x="4046938" y="971167"/>
                  <a:pt x="3952334" y="954043"/>
                </a:cubicBezTo>
                <a:lnTo>
                  <a:pt x="3858560" y="948781"/>
                </a:lnTo>
                <a:lnTo>
                  <a:pt x="3846597" y="948382"/>
                </a:lnTo>
                <a:cubicBezTo>
                  <a:pt x="3807516" y="956616"/>
                  <a:pt x="3767475" y="941640"/>
                  <a:pt x="3736044" y="947759"/>
                </a:cubicBezTo>
                <a:cubicBezTo>
                  <a:pt x="3727323" y="948128"/>
                  <a:pt x="3719828" y="947771"/>
                  <a:pt x="3713136" y="946963"/>
                </a:cubicBezTo>
                <a:lnTo>
                  <a:pt x="3695939" y="943639"/>
                </a:lnTo>
                <a:lnTo>
                  <a:pt x="3694125" y="940567"/>
                </a:lnTo>
                <a:lnTo>
                  <a:pt x="3681925" y="939706"/>
                </a:lnTo>
                <a:lnTo>
                  <a:pt x="3679204" y="938926"/>
                </a:lnTo>
                <a:cubicBezTo>
                  <a:pt x="3668160" y="939028"/>
                  <a:pt x="3634193" y="940875"/>
                  <a:pt x="3615656" y="940320"/>
                </a:cubicBezTo>
                <a:cubicBezTo>
                  <a:pt x="3582626" y="936974"/>
                  <a:pt x="3593904" y="949140"/>
                  <a:pt x="3567983" y="935596"/>
                </a:cubicBezTo>
                <a:cubicBezTo>
                  <a:pt x="3504185" y="939048"/>
                  <a:pt x="3482818" y="922224"/>
                  <a:pt x="3422423" y="932129"/>
                </a:cubicBezTo>
                <a:cubicBezTo>
                  <a:pt x="3369166" y="933413"/>
                  <a:pt x="3329486" y="910108"/>
                  <a:pt x="3310925" y="911072"/>
                </a:cubicBezTo>
                <a:cubicBezTo>
                  <a:pt x="3261363" y="909787"/>
                  <a:pt x="3198415" y="933574"/>
                  <a:pt x="3139421" y="934151"/>
                </a:cubicBezTo>
                <a:cubicBezTo>
                  <a:pt x="3088799" y="931012"/>
                  <a:pt x="3038941" y="938464"/>
                  <a:pt x="2996922" y="927537"/>
                </a:cubicBezTo>
                <a:cubicBezTo>
                  <a:pt x="2992673" y="929234"/>
                  <a:pt x="2987900" y="930498"/>
                  <a:pt x="2982785" y="931453"/>
                </a:cubicBezTo>
                <a:lnTo>
                  <a:pt x="2967478" y="933397"/>
                </a:lnTo>
                <a:lnTo>
                  <a:pt x="2948552" y="932961"/>
                </a:lnTo>
                <a:lnTo>
                  <a:pt x="2944404" y="934452"/>
                </a:lnTo>
                <a:lnTo>
                  <a:pt x="2908608" y="937205"/>
                </a:lnTo>
                <a:lnTo>
                  <a:pt x="2904443" y="936455"/>
                </a:lnTo>
                <a:lnTo>
                  <a:pt x="2868935" y="938022"/>
                </a:lnTo>
                <a:lnTo>
                  <a:pt x="2868586" y="937487"/>
                </a:lnTo>
                <a:cubicBezTo>
                  <a:pt x="2866994" y="936327"/>
                  <a:pt x="2864292" y="935538"/>
                  <a:pt x="2859191" y="935503"/>
                </a:cubicBezTo>
                <a:cubicBezTo>
                  <a:pt x="2869075" y="927418"/>
                  <a:pt x="2856828" y="932364"/>
                  <a:pt x="2840915" y="932977"/>
                </a:cubicBezTo>
                <a:lnTo>
                  <a:pt x="2763509" y="921850"/>
                </a:lnTo>
                <a:lnTo>
                  <a:pt x="2756121" y="921864"/>
                </a:lnTo>
                <a:cubicBezTo>
                  <a:pt x="2756081" y="921822"/>
                  <a:pt x="2756039" y="921781"/>
                  <a:pt x="2755998" y="921739"/>
                </a:cubicBezTo>
                <a:cubicBezTo>
                  <a:pt x="2754445" y="921476"/>
                  <a:pt x="2752036" y="921380"/>
                  <a:pt x="2748255" y="921505"/>
                </a:cubicBezTo>
                <a:lnTo>
                  <a:pt x="2694601" y="915575"/>
                </a:lnTo>
                <a:cubicBezTo>
                  <a:pt x="2671223" y="919874"/>
                  <a:pt x="2666972" y="913376"/>
                  <a:pt x="2635357" y="910976"/>
                </a:cubicBezTo>
                <a:cubicBezTo>
                  <a:pt x="2621906" y="915051"/>
                  <a:pt x="2611315" y="913542"/>
                  <a:pt x="2601047" y="910263"/>
                </a:cubicBezTo>
                <a:cubicBezTo>
                  <a:pt x="2570084" y="912074"/>
                  <a:pt x="2542135" y="907435"/>
                  <a:pt x="2507482" y="906211"/>
                </a:cubicBezTo>
                <a:cubicBezTo>
                  <a:pt x="2469706" y="911437"/>
                  <a:pt x="2450920" y="901812"/>
                  <a:pt x="2413884" y="900545"/>
                </a:cubicBezTo>
                <a:cubicBezTo>
                  <a:pt x="2381338" y="909664"/>
                  <a:pt x="2387753" y="892438"/>
                  <a:pt x="2368912" y="888755"/>
                </a:cubicBezTo>
                <a:lnTo>
                  <a:pt x="2349490" y="889719"/>
                </a:lnTo>
                <a:lnTo>
                  <a:pt x="2344290" y="890584"/>
                </a:lnTo>
                <a:cubicBezTo>
                  <a:pt x="2340673" y="891041"/>
                  <a:pt x="2338228" y="891167"/>
                  <a:pt x="2336488" y="891058"/>
                </a:cubicBezTo>
                <a:lnTo>
                  <a:pt x="2329015" y="891627"/>
                </a:lnTo>
                <a:cubicBezTo>
                  <a:pt x="2316843" y="893039"/>
                  <a:pt x="2305064" y="894669"/>
                  <a:pt x="2293898" y="896431"/>
                </a:cubicBezTo>
                <a:cubicBezTo>
                  <a:pt x="2282637" y="890404"/>
                  <a:pt x="2242346" y="900851"/>
                  <a:pt x="2243927" y="888076"/>
                </a:cubicBezTo>
                <a:cubicBezTo>
                  <a:pt x="2228778" y="890081"/>
                  <a:pt x="2220725" y="895845"/>
                  <a:pt x="2223920" y="887331"/>
                </a:cubicBezTo>
                <a:cubicBezTo>
                  <a:pt x="2218877" y="887756"/>
                  <a:pt x="2215583" y="887254"/>
                  <a:pt x="2213081" y="886302"/>
                </a:cubicBezTo>
                <a:lnTo>
                  <a:pt x="2212307" y="885829"/>
                </a:lnTo>
                <a:lnTo>
                  <a:pt x="2152321" y="894418"/>
                </a:lnTo>
                <a:lnTo>
                  <a:pt x="2140985" y="895968"/>
                </a:lnTo>
                <a:lnTo>
                  <a:pt x="2121210" y="899354"/>
                </a:lnTo>
                <a:lnTo>
                  <a:pt x="2119146" y="899033"/>
                </a:lnTo>
                <a:lnTo>
                  <a:pt x="2105666" y="902240"/>
                </a:lnTo>
                <a:cubicBezTo>
                  <a:pt x="2101407" y="903601"/>
                  <a:pt x="2097735" y="905221"/>
                  <a:pt x="2094924" y="907203"/>
                </a:cubicBezTo>
                <a:cubicBezTo>
                  <a:pt x="2044793" y="900664"/>
                  <a:pt x="2001785" y="912168"/>
                  <a:pt x="1949478" y="913748"/>
                </a:cubicBezTo>
                <a:cubicBezTo>
                  <a:pt x="1891937" y="919585"/>
                  <a:pt x="1810334" y="935486"/>
                  <a:pt x="1749684" y="942223"/>
                </a:cubicBezTo>
                <a:lnTo>
                  <a:pt x="1585576" y="954170"/>
                </a:lnTo>
                <a:cubicBezTo>
                  <a:pt x="1549165" y="943719"/>
                  <a:pt x="1511425" y="950847"/>
                  <a:pt x="1476250" y="950653"/>
                </a:cubicBezTo>
                <a:cubicBezTo>
                  <a:pt x="1488515" y="961596"/>
                  <a:pt x="1432660" y="946795"/>
                  <a:pt x="1433927" y="959926"/>
                </a:cubicBezTo>
                <a:cubicBezTo>
                  <a:pt x="1427485" y="959475"/>
                  <a:pt x="1421205" y="958623"/>
                  <a:pt x="1414893" y="957671"/>
                </a:cubicBezTo>
                <a:lnTo>
                  <a:pt x="1411585" y="957179"/>
                </a:lnTo>
                <a:lnTo>
                  <a:pt x="1398896" y="957460"/>
                </a:lnTo>
                <a:lnTo>
                  <a:pt x="1394632" y="954725"/>
                </a:lnTo>
                <a:lnTo>
                  <a:pt x="1375043" y="953132"/>
                </a:lnTo>
                <a:cubicBezTo>
                  <a:pt x="1367813" y="952970"/>
                  <a:pt x="1360155" y="953305"/>
                  <a:pt x="1351876" y="954436"/>
                </a:cubicBezTo>
                <a:cubicBezTo>
                  <a:pt x="1325912" y="963028"/>
                  <a:pt x="1274459" y="952492"/>
                  <a:pt x="1242676" y="963767"/>
                </a:cubicBezTo>
                <a:cubicBezTo>
                  <a:pt x="1230276" y="966918"/>
                  <a:pt x="1216715" y="977098"/>
                  <a:pt x="1205993" y="974080"/>
                </a:cubicBezTo>
                <a:cubicBezTo>
                  <a:pt x="1174251" y="974112"/>
                  <a:pt x="1086982" y="964420"/>
                  <a:pt x="1052221" y="963954"/>
                </a:cubicBezTo>
                <a:cubicBezTo>
                  <a:pt x="1038515" y="970622"/>
                  <a:pt x="1009522" y="962342"/>
                  <a:pt x="968270" y="964761"/>
                </a:cubicBezTo>
                <a:cubicBezTo>
                  <a:pt x="943437" y="973698"/>
                  <a:pt x="900136" y="991017"/>
                  <a:pt x="874493" y="998122"/>
                </a:cubicBezTo>
                <a:cubicBezTo>
                  <a:pt x="848849" y="1005226"/>
                  <a:pt x="853424" y="1009427"/>
                  <a:pt x="814411" y="1007391"/>
                </a:cubicBezTo>
                <a:cubicBezTo>
                  <a:pt x="765926" y="1022821"/>
                  <a:pt x="732885" y="1009859"/>
                  <a:pt x="688604" y="1015631"/>
                </a:cubicBezTo>
                <a:cubicBezTo>
                  <a:pt x="638045" y="1020877"/>
                  <a:pt x="677999" y="1011556"/>
                  <a:pt x="618171" y="1027260"/>
                </a:cubicBezTo>
                <a:cubicBezTo>
                  <a:pt x="609680" y="1023165"/>
                  <a:pt x="583253" y="1020277"/>
                  <a:pt x="570379" y="1023487"/>
                </a:cubicBezTo>
                <a:cubicBezTo>
                  <a:pt x="543992" y="1022523"/>
                  <a:pt x="505183" y="1001686"/>
                  <a:pt x="482519" y="1002108"/>
                </a:cubicBezTo>
                <a:cubicBezTo>
                  <a:pt x="464011" y="1002285"/>
                  <a:pt x="495211" y="1007995"/>
                  <a:pt x="475319" y="1009922"/>
                </a:cubicBezTo>
                <a:cubicBezTo>
                  <a:pt x="450818" y="1011135"/>
                  <a:pt x="454804" y="1022539"/>
                  <a:pt x="431104" y="1009317"/>
                </a:cubicBezTo>
                <a:cubicBezTo>
                  <a:pt x="406857" y="1014651"/>
                  <a:pt x="399686" y="1008456"/>
                  <a:pt x="363782" y="1007585"/>
                </a:cubicBezTo>
                <a:cubicBezTo>
                  <a:pt x="350440" y="1012231"/>
                  <a:pt x="338145" y="1011245"/>
                  <a:pt x="325533" y="1008502"/>
                </a:cubicBezTo>
                <a:cubicBezTo>
                  <a:pt x="291944" y="1011745"/>
                  <a:pt x="259251" y="1008497"/>
                  <a:pt x="220429" y="1008927"/>
                </a:cubicBezTo>
                <a:cubicBezTo>
                  <a:pt x="180594" y="1015852"/>
                  <a:pt x="156150" y="1007265"/>
                  <a:pt x="114676" y="1007765"/>
                </a:cubicBezTo>
                <a:cubicBezTo>
                  <a:pt x="85718" y="1006195"/>
                  <a:pt x="43316" y="1001491"/>
                  <a:pt x="13470" y="998544"/>
                </a:cubicBezTo>
                <a:lnTo>
                  <a:pt x="0" y="997355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078980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7FF47CB7-972F-479F-A36D-9E72D26EC8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0D153B68-5844-490D-8E67-F616D6D721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1766176" cy="2061837"/>
          </a:xfrm>
          <a:custGeom>
            <a:avLst/>
            <a:gdLst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9437 w 10768629"/>
              <a:gd name="connsiteY140" fmla="*/ 1636968 h 1978172"/>
              <a:gd name="connsiteX141" fmla="*/ 5440853 w 10768629"/>
              <a:gd name="connsiteY141" fmla="*/ 1657958 h 1978172"/>
              <a:gd name="connsiteX142" fmla="*/ 4945936 w 10768629"/>
              <a:gd name="connsiteY142" fmla="*/ 1713743 h 1978172"/>
              <a:gd name="connsiteX143" fmla="*/ 4818446 w 10768629"/>
              <a:gd name="connsiteY143" fmla="*/ 1726895 h 1978172"/>
              <a:gd name="connsiteX144" fmla="*/ 4813657 w 10768629"/>
              <a:gd name="connsiteY144" fmla="*/ 1730706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9437 w 10768629"/>
              <a:gd name="connsiteY140" fmla="*/ 1636968 h 1978172"/>
              <a:gd name="connsiteX141" fmla="*/ 5440853 w 10768629"/>
              <a:gd name="connsiteY141" fmla="*/ 1657958 h 1978172"/>
              <a:gd name="connsiteX142" fmla="*/ 4945936 w 10768629"/>
              <a:gd name="connsiteY142" fmla="*/ 1713743 h 1978172"/>
              <a:gd name="connsiteX143" fmla="*/ 4818446 w 10768629"/>
              <a:gd name="connsiteY143" fmla="*/ 1726895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9437 w 10768629"/>
              <a:gd name="connsiteY140" fmla="*/ 1636968 h 1978172"/>
              <a:gd name="connsiteX141" fmla="*/ 5440853 w 10768629"/>
              <a:gd name="connsiteY141" fmla="*/ 1657958 h 1978172"/>
              <a:gd name="connsiteX142" fmla="*/ 4945936 w 10768629"/>
              <a:gd name="connsiteY142" fmla="*/ 1713743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9437 w 10768629"/>
              <a:gd name="connsiteY140" fmla="*/ 1636968 h 1978172"/>
              <a:gd name="connsiteX141" fmla="*/ 5440853 w 10768629"/>
              <a:gd name="connsiteY141" fmla="*/ 1657958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40853 w 10768629"/>
              <a:gd name="connsiteY141" fmla="*/ 1657958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57365 w 10768629"/>
              <a:gd name="connsiteY178" fmla="*/ 1832140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57365 w 10768629"/>
              <a:gd name="connsiteY178" fmla="*/ 1832140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57365 w 10768629"/>
              <a:gd name="connsiteY178" fmla="*/ 1832140 h 1978172"/>
              <a:gd name="connsiteX179" fmla="*/ 1232341 w 10768629"/>
              <a:gd name="connsiteY179" fmla="*/ 1785942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57365 w 10768629"/>
              <a:gd name="connsiteY178" fmla="*/ 1832140 h 1978172"/>
              <a:gd name="connsiteX179" fmla="*/ 1232341 w 10768629"/>
              <a:gd name="connsiteY179" fmla="*/ 1785942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0257 w 10768629"/>
              <a:gd name="connsiteY182" fmla="*/ 1789615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84330 h 1978172"/>
              <a:gd name="connsiteX182" fmla="*/ 1120257 w 10768629"/>
              <a:gd name="connsiteY182" fmla="*/ 1789615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</a:cxnLst>
            <a:rect l="l" t="t" r="r" b="b"/>
            <a:pathLst>
              <a:path w="10768629" h="1978172">
                <a:moveTo>
                  <a:pt x="0" y="0"/>
                </a:moveTo>
                <a:lnTo>
                  <a:pt x="10768629" y="0"/>
                </a:lnTo>
                <a:lnTo>
                  <a:pt x="10733254" y="31439"/>
                </a:lnTo>
                <a:lnTo>
                  <a:pt x="10727085" y="37910"/>
                </a:lnTo>
                <a:cubicBezTo>
                  <a:pt x="10712973" y="56080"/>
                  <a:pt x="10699457" y="78430"/>
                  <a:pt x="10675953" y="68623"/>
                </a:cubicBezTo>
                <a:cubicBezTo>
                  <a:pt x="10685972" y="89202"/>
                  <a:pt x="10641629" y="69781"/>
                  <a:pt x="10637091" y="90361"/>
                </a:cubicBezTo>
                <a:cubicBezTo>
                  <a:pt x="10635214" y="107005"/>
                  <a:pt x="10621323" y="104993"/>
                  <a:pt x="10610971" y="110764"/>
                </a:cubicBezTo>
                <a:cubicBezTo>
                  <a:pt x="10603980" y="127568"/>
                  <a:pt x="10551417" y="141180"/>
                  <a:pt x="10532872" y="138028"/>
                </a:cubicBezTo>
                <a:cubicBezTo>
                  <a:pt x="10480300" y="119072"/>
                  <a:pt x="10440532" y="186296"/>
                  <a:pt x="10398558" y="172911"/>
                </a:cubicBezTo>
                <a:cubicBezTo>
                  <a:pt x="10387708" y="174114"/>
                  <a:pt x="10378792" y="177646"/>
                  <a:pt x="10371128" y="182609"/>
                </a:cubicBezTo>
                <a:lnTo>
                  <a:pt x="10352178" y="199976"/>
                </a:lnTo>
                <a:lnTo>
                  <a:pt x="10351815" y="211879"/>
                </a:lnTo>
                <a:lnTo>
                  <a:pt x="10337471" y="218661"/>
                </a:lnTo>
                <a:lnTo>
                  <a:pt x="10334625" y="222351"/>
                </a:lnTo>
                <a:cubicBezTo>
                  <a:pt x="10321108" y="225227"/>
                  <a:pt x="10278615" y="228401"/>
                  <a:pt x="10256365" y="235917"/>
                </a:cubicBezTo>
                <a:cubicBezTo>
                  <a:pt x="10218136" y="258033"/>
                  <a:pt x="10224552" y="209685"/>
                  <a:pt x="10201127" y="267448"/>
                </a:cubicBezTo>
                <a:cubicBezTo>
                  <a:pt x="10121320" y="273476"/>
                  <a:pt x="10040763" y="345580"/>
                  <a:pt x="9961218" y="326720"/>
                </a:cubicBezTo>
                <a:cubicBezTo>
                  <a:pt x="9980173" y="341621"/>
                  <a:pt x="9883038" y="318484"/>
                  <a:pt x="9859715" y="355698"/>
                </a:cubicBezTo>
                <a:cubicBezTo>
                  <a:pt x="9812822" y="367758"/>
                  <a:pt x="9752089" y="383830"/>
                  <a:pt x="9679867" y="399081"/>
                </a:cubicBezTo>
                <a:cubicBezTo>
                  <a:pt x="9618357" y="415668"/>
                  <a:pt x="9525492" y="446315"/>
                  <a:pt x="9490654" y="455225"/>
                </a:cubicBezTo>
                <a:lnTo>
                  <a:pt x="9470837" y="452539"/>
                </a:lnTo>
                <a:lnTo>
                  <a:pt x="9469082" y="454891"/>
                </a:lnTo>
                <a:cubicBezTo>
                  <a:pt x="9460057" y="461184"/>
                  <a:pt x="9453495" y="461729"/>
                  <a:pt x="9448038" y="459733"/>
                </a:cubicBezTo>
                <a:lnTo>
                  <a:pt x="9396821" y="455795"/>
                </a:lnTo>
                <a:lnTo>
                  <a:pt x="9392197" y="459796"/>
                </a:lnTo>
                <a:lnTo>
                  <a:pt x="9347994" y="464462"/>
                </a:lnTo>
                <a:cubicBezTo>
                  <a:pt x="9347959" y="465155"/>
                  <a:pt x="9347925" y="465846"/>
                  <a:pt x="9347889" y="466539"/>
                </a:cubicBezTo>
                <a:cubicBezTo>
                  <a:pt x="9346648" y="471307"/>
                  <a:pt x="9343831" y="475025"/>
                  <a:pt x="9337639" y="476654"/>
                </a:cubicBezTo>
                <a:cubicBezTo>
                  <a:pt x="9354547" y="503661"/>
                  <a:pt x="9307720" y="510631"/>
                  <a:pt x="9287964" y="513052"/>
                </a:cubicBezTo>
                <a:cubicBezTo>
                  <a:pt x="9269905" y="526173"/>
                  <a:pt x="9245386" y="544358"/>
                  <a:pt x="9229283" y="555377"/>
                </a:cubicBezTo>
                <a:lnTo>
                  <a:pt x="9220274" y="557502"/>
                </a:lnTo>
                <a:cubicBezTo>
                  <a:pt x="9220250" y="557668"/>
                  <a:pt x="9220226" y="557835"/>
                  <a:pt x="9220202" y="558001"/>
                </a:cubicBezTo>
                <a:cubicBezTo>
                  <a:pt x="9218468" y="559434"/>
                  <a:pt x="9215591" y="560497"/>
                  <a:pt x="9210908" y="561147"/>
                </a:cubicBezTo>
                <a:lnTo>
                  <a:pt x="9186374" y="565502"/>
                </a:lnTo>
                <a:lnTo>
                  <a:pt x="9181058" y="569943"/>
                </a:lnTo>
                <a:lnTo>
                  <a:pt x="9167549" y="584727"/>
                </a:lnTo>
                <a:lnTo>
                  <a:pt x="9149110" y="598906"/>
                </a:lnTo>
                <a:cubicBezTo>
                  <a:pt x="9133575" y="594395"/>
                  <a:pt x="9087390" y="636567"/>
                  <a:pt x="9078556" y="644039"/>
                </a:cubicBezTo>
                <a:lnTo>
                  <a:pt x="8996399" y="690055"/>
                </a:lnTo>
                <a:cubicBezTo>
                  <a:pt x="8913147" y="777045"/>
                  <a:pt x="8867993" y="772591"/>
                  <a:pt x="8803791" y="813860"/>
                </a:cubicBezTo>
                <a:cubicBezTo>
                  <a:pt x="8745270" y="819906"/>
                  <a:pt x="8690049" y="823612"/>
                  <a:pt x="8636202" y="848463"/>
                </a:cubicBezTo>
                <a:cubicBezTo>
                  <a:pt x="8594799" y="860014"/>
                  <a:pt x="8568613" y="864779"/>
                  <a:pt x="8555372" y="883171"/>
                </a:cubicBezTo>
                <a:lnTo>
                  <a:pt x="8507229" y="901665"/>
                </a:lnTo>
                <a:lnTo>
                  <a:pt x="8428473" y="927985"/>
                </a:lnTo>
                <a:cubicBezTo>
                  <a:pt x="8428287" y="929817"/>
                  <a:pt x="8428100" y="931648"/>
                  <a:pt x="8427914" y="933480"/>
                </a:cubicBezTo>
                <a:lnTo>
                  <a:pt x="8420327" y="941984"/>
                </a:lnTo>
                <a:lnTo>
                  <a:pt x="8394729" y="948347"/>
                </a:lnTo>
                <a:lnTo>
                  <a:pt x="8380548" y="987916"/>
                </a:lnTo>
                <a:lnTo>
                  <a:pt x="8375330" y="965444"/>
                </a:lnTo>
                <a:cubicBezTo>
                  <a:pt x="8372375" y="964202"/>
                  <a:pt x="8344433" y="977378"/>
                  <a:pt x="8340796" y="980522"/>
                </a:cubicBezTo>
                <a:cubicBezTo>
                  <a:pt x="8328292" y="982128"/>
                  <a:pt x="8319237" y="991089"/>
                  <a:pt x="8304438" y="996739"/>
                </a:cubicBezTo>
                <a:cubicBezTo>
                  <a:pt x="8297193" y="1005683"/>
                  <a:pt x="8289328" y="1014568"/>
                  <a:pt x="8280929" y="1023089"/>
                </a:cubicBezTo>
                <a:lnTo>
                  <a:pt x="8275760" y="1027772"/>
                </a:lnTo>
                <a:lnTo>
                  <a:pt x="8275478" y="1027605"/>
                </a:lnTo>
                <a:cubicBezTo>
                  <a:pt x="8273970" y="1028076"/>
                  <a:pt x="8251461" y="1029408"/>
                  <a:pt x="8249003" y="1032033"/>
                </a:cubicBezTo>
                <a:lnTo>
                  <a:pt x="8203836" y="1037347"/>
                </a:lnTo>
                <a:cubicBezTo>
                  <a:pt x="8172789" y="1049890"/>
                  <a:pt x="8148166" y="1034625"/>
                  <a:pt x="8122936" y="1063113"/>
                </a:cubicBezTo>
                <a:cubicBezTo>
                  <a:pt x="8093850" y="1074757"/>
                  <a:pt x="8066781" y="1075350"/>
                  <a:pt x="8043658" y="1092746"/>
                </a:cubicBezTo>
                <a:cubicBezTo>
                  <a:pt x="8032157" y="1089174"/>
                  <a:pt x="8022145" y="1089998"/>
                  <a:pt x="8015351" y="1105478"/>
                </a:cubicBezTo>
                <a:cubicBezTo>
                  <a:pt x="7987544" y="1113006"/>
                  <a:pt x="7977708" y="1099152"/>
                  <a:pt x="7963145" y="1119346"/>
                </a:cubicBezTo>
                <a:cubicBezTo>
                  <a:pt x="7942622" y="1098880"/>
                  <a:pt x="7943760" y="1109516"/>
                  <a:pt x="7938145" y="1120225"/>
                </a:cubicBezTo>
                <a:lnTo>
                  <a:pt x="7937238" y="1121204"/>
                </a:lnTo>
                <a:lnTo>
                  <a:pt x="7934398" y="1118240"/>
                </a:lnTo>
                <a:lnTo>
                  <a:pt x="7918248" y="1124371"/>
                </a:lnTo>
                <a:lnTo>
                  <a:pt x="7914119" y="1127653"/>
                </a:lnTo>
                <a:cubicBezTo>
                  <a:pt x="7911201" y="1129547"/>
                  <a:pt x="7909169" y="1130331"/>
                  <a:pt x="7907658" y="1130350"/>
                </a:cubicBezTo>
                <a:lnTo>
                  <a:pt x="7907434" y="1130103"/>
                </a:lnTo>
                <a:lnTo>
                  <a:pt x="7901508" y="1133245"/>
                </a:lnTo>
                <a:cubicBezTo>
                  <a:pt x="7891644" y="1139271"/>
                  <a:pt x="7882185" y="1145815"/>
                  <a:pt x="7873287" y="1152609"/>
                </a:cubicBezTo>
                <a:cubicBezTo>
                  <a:pt x="7864672" y="1141906"/>
                  <a:pt x="7845199" y="1159242"/>
                  <a:pt x="7834833" y="1153868"/>
                </a:cubicBezTo>
                <a:lnTo>
                  <a:pt x="7828661" y="1139994"/>
                </a:lnTo>
                <a:lnTo>
                  <a:pt x="7823966" y="1143178"/>
                </a:lnTo>
                <a:lnTo>
                  <a:pt x="7815078" y="1151776"/>
                </a:lnTo>
                <a:cubicBezTo>
                  <a:pt x="7813692" y="1152943"/>
                  <a:pt x="7812687" y="1153116"/>
                  <a:pt x="7812026" y="1151522"/>
                </a:cubicBezTo>
                <a:cubicBezTo>
                  <a:pt x="7806555" y="1153054"/>
                  <a:pt x="7788673" y="1159989"/>
                  <a:pt x="7782249" y="1160970"/>
                </a:cubicBezTo>
                <a:lnTo>
                  <a:pt x="7773476" y="1157414"/>
                </a:lnTo>
                <a:lnTo>
                  <a:pt x="7769600" y="1157365"/>
                </a:lnTo>
                <a:lnTo>
                  <a:pt x="7752631" y="1172815"/>
                </a:lnTo>
                <a:lnTo>
                  <a:pt x="7739392" y="1192062"/>
                </a:lnTo>
                <a:lnTo>
                  <a:pt x="7677677" y="1216394"/>
                </a:lnTo>
                <a:lnTo>
                  <a:pt x="7586920" y="1261888"/>
                </a:lnTo>
                <a:cubicBezTo>
                  <a:pt x="7556723" y="1298911"/>
                  <a:pt x="7489187" y="1284518"/>
                  <a:pt x="7486100" y="1292563"/>
                </a:cubicBezTo>
                <a:cubicBezTo>
                  <a:pt x="7454875" y="1308356"/>
                  <a:pt x="7453335" y="1326361"/>
                  <a:pt x="7411323" y="1340732"/>
                </a:cubicBezTo>
                <a:cubicBezTo>
                  <a:pt x="7372519" y="1390006"/>
                  <a:pt x="7288617" y="1403664"/>
                  <a:pt x="7240698" y="1438832"/>
                </a:cubicBezTo>
                <a:cubicBezTo>
                  <a:pt x="7206467" y="1417136"/>
                  <a:pt x="7227555" y="1441678"/>
                  <a:pt x="7197675" y="1447530"/>
                </a:cubicBezTo>
                <a:cubicBezTo>
                  <a:pt x="7211601" y="1474927"/>
                  <a:pt x="7159483" y="1444981"/>
                  <a:pt x="7164788" y="1480293"/>
                </a:cubicBezTo>
                <a:cubicBezTo>
                  <a:pt x="7159184" y="1480240"/>
                  <a:pt x="7153584" y="1479075"/>
                  <a:pt x="7147929" y="1477641"/>
                </a:cubicBezTo>
                <a:lnTo>
                  <a:pt x="7144965" y="1476908"/>
                </a:lnTo>
                <a:lnTo>
                  <a:pt x="7134299" y="1479969"/>
                </a:lnTo>
                <a:lnTo>
                  <a:pt x="7129809" y="1473339"/>
                </a:lnTo>
                <a:lnTo>
                  <a:pt x="7112688" y="1472575"/>
                </a:lnTo>
                <a:cubicBezTo>
                  <a:pt x="7106506" y="1473449"/>
                  <a:pt x="7100123" y="1475741"/>
                  <a:pt x="7093470" y="1480300"/>
                </a:cubicBezTo>
                <a:cubicBezTo>
                  <a:pt x="7079039" y="1501274"/>
                  <a:pt x="7048991" y="1495718"/>
                  <a:pt x="7025034" y="1506934"/>
                </a:cubicBezTo>
                <a:lnTo>
                  <a:pt x="7014783" y="1515868"/>
                </a:lnTo>
                <a:lnTo>
                  <a:pt x="6979706" y="1523511"/>
                </a:lnTo>
                <a:lnTo>
                  <a:pt x="6977890" y="1525793"/>
                </a:lnTo>
                <a:cubicBezTo>
                  <a:pt x="6971996" y="1527914"/>
                  <a:pt x="6959488" y="1529941"/>
                  <a:pt x="6944339" y="1536237"/>
                </a:cubicBezTo>
                <a:lnTo>
                  <a:pt x="6886996" y="1563569"/>
                </a:lnTo>
                <a:lnTo>
                  <a:pt x="6874510" y="1558469"/>
                </a:lnTo>
                <a:lnTo>
                  <a:pt x="6871943" y="1554651"/>
                </a:lnTo>
                <a:lnTo>
                  <a:pt x="6856174" y="1562024"/>
                </a:lnTo>
                <a:lnTo>
                  <a:pt x="6842321" y="1560554"/>
                </a:lnTo>
                <a:lnTo>
                  <a:pt x="6832713" y="1569357"/>
                </a:lnTo>
                <a:lnTo>
                  <a:pt x="6816351" y="1571495"/>
                </a:lnTo>
                <a:cubicBezTo>
                  <a:pt x="6810216" y="1571510"/>
                  <a:pt x="6803310" y="1571324"/>
                  <a:pt x="6795800" y="1572010"/>
                </a:cubicBezTo>
                <a:lnTo>
                  <a:pt x="6777546" y="1568661"/>
                </a:lnTo>
                <a:lnTo>
                  <a:pt x="6751528" y="1574143"/>
                </a:lnTo>
                <a:cubicBezTo>
                  <a:pt x="6731455" y="1578562"/>
                  <a:pt x="6712054" y="1582098"/>
                  <a:pt x="6691966" y="1582255"/>
                </a:cubicBezTo>
                <a:cubicBezTo>
                  <a:pt x="6677921" y="1590738"/>
                  <a:pt x="6663787" y="1595441"/>
                  <a:pt x="6646941" y="1588471"/>
                </a:cubicBezTo>
                <a:cubicBezTo>
                  <a:pt x="6605135" y="1597971"/>
                  <a:pt x="6598373" y="1612583"/>
                  <a:pt x="6568576" y="1606488"/>
                </a:cubicBezTo>
                <a:cubicBezTo>
                  <a:pt x="6562510" y="1614734"/>
                  <a:pt x="6558067" y="1619360"/>
                  <a:pt x="6554358" y="1621701"/>
                </a:cubicBezTo>
                <a:cubicBezTo>
                  <a:pt x="6543227" y="1628727"/>
                  <a:pt x="6538724" y="1615196"/>
                  <a:pt x="6516968" y="1617195"/>
                </a:cubicBezTo>
                <a:cubicBezTo>
                  <a:pt x="6493173" y="1617368"/>
                  <a:pt x="6528193" y="1598652"/>
                  <a:pt x="6506479" y="1602227"/>
                </a:cubicBezTo>
                <a:cubicBezTo>
                  <a:pt x="6486674" y="1613929"/>
                  <a:pt x="6478484" y="1593997"/>
                  <a:pt x="6458436" y="1607332"/>
                </a:cubicBezTo>
                <a:cubicBezTo>
                  <a:pt x="6471168" y="1620800"/>
                  <a:pt x="6410323" y="1615478"/>
                  <a:pt x="6414786" y="1628815"/>
                </a:cubicBezTo>
                <a:cubicBezTo>
                  <a:pt x="6385942" y="1615041"/>
                  <a:pt x="6386569" y="1640238"/>
                  <a:pt x="6357085" y="1640846"/>
                </a:cubicBezTo>
                <a:cubicBezTo>
                  <a:pt x="6341163" y="1636809"/>
                  <a:pt x="6331497" y="1637754"/>
                  <a:pt x="6322636" y="1648213"/>
                </a:cubicBezTo>
                <a:cubicBezTo>
                  <a:pt x="6248448" y="1627802"/>
                  <a:pt x="6286748" y="1654976"/>
                  <a:pt x="6226172" y="1654676"/>
                </a:cubicBezTo>
                <a:lnTo>
                  <a:pt x="6221217" y="1654506"/>
                </a:lnTo>
                <a:lnTo>
                  <a:pt x="6204956" y="1664280"/>
                </a:lnTo>
                <a:cubicBezTo>
                  <a:pt x="6204728" y="1665114"/>
                  <a:pt x="6204498" y="1665947"/>
                  <a:pt x="6204270" y="1666782"/>
                </a:cubicBezTo>
                <a:lnTo>
                  <a:pt x="6143810" y="1661963"/>
                </a:lnTo>
                <a:lnTo>
                  <a:pt x="6136560" y="1665728"/>
                </a:lnTo>
                <a:lnTo>
                  <a:pt x="6096155" y="1656951"/>
                </a:lnTo>
                <a:lnTo>
                  <a:pt x="6075812" y="1655422"/>
                </a:lnTo>
                <a:lnTo>
                  <a:pt x="6039495" y="1649680"/>
                </a:lnTo>
                <a:lnTo>
                  <a:pt x="6036523" y="1652121"/>
                </a:lnTo>
                <a:lnTo>
                  <a:pt x="6029328" y="1649904"/>
                </a:lnTo>
                <a:lnTo>
                  <a:pt x="6024075" y="1652779"/>
                </a:lnTo>
                <a:lnTo>
                  <a:pt x="6018085" y="1652030"/>
                </a:lnTo>
                <a:cubicBezTo>
                  <a:pt x="6006658" y="1653831"/>
                  <a:pt x="5968194" y="1662035"/>
                  <a:pt x="5955513" y="1663584"/>
                </a:cubicBezTo>
                <a:lnTo>
                  <a:pt x="5941996" y="1661326"/>
                </a:lnTo>
                <a:lnTo>
                  <a:pt x="5931789" y="1669915"/>
                </a:lnTo>
                <a:lnTo>
                  <a:pt x="5888686" y="1672175"/>
                </a:lnTo>
                <a:lnTo>
                  <a:pt x="5873794" y="1665454"/>
                </a:lnTo>
                <a:lnTo>
                  <a:pt x="5860022" y="1660635"/>
                </a:lnTo>
                <a:lnTo>
                  <a:pt x="5858237" y="1660649"/>
                </a:lnTo>
                <a:lnTo>
                  <a:pt x="5840319" y="1660798"/>
                </a:lnTo>
                <a:lnTo>
                  <a:pt x="5806984" y="1661075"/>
                </a:lnTo>
                <a:cubicBezTo>
                  <a:pt x="5785708" y="1661533"/>
                  <a:pt x="5764126" y="1662974"/>
                  <a:pt x="5742351" y="1667489"/>
                </a:cubicBezTo>
                <a:cubicBezTo>
                  <a:pt x="5659069" y="1645168"/>
                  <a:pt x="5615134" y="1706361"/>
                  <a:pt x="5521171" y="1671626"/>
                </a:cubicBezTo>
                <a:cubicBezTo>
                  <a:pt x="5491803" y="1671296"/>
                  <a:pt x="5498089" y="1662666"/>
                  <a:pt x="5457384" y="1683952"/>
                </a:cubicBezTo>
                <a:cubicBezTo>
                  <a:pt x="5356959" y="1699287"/>
                  <a:pt x="5078905" y="1774579"/>
                  <a:pt x="4950070" y="1748401"/>
                </a:cubicBezTo>
                <a:cubicBezTo>
                  <a:pt x="4918276" y="1752255"/>
                  <a:pt x="4891043" y="1756936"/>
                  <a:pt x="4872172" y="1757222"/>
                </a:cubicBezTo>
                <a:lnTo>
                  <a:pt x="4809524" y="1761033"/>
                </a:lnTo>
                <a:cubicBezTo>
                  <a:pt x="4791324" y="1772975"/>
                  <a:pt x="4777258" y="1754591"/>
                  <a:pt x="4759058" y="1766533"/>
                </a:cubicBezTo>
                <a:cubicBezTo>
                  <a:pt x="4747481" y="1770744"/>
                  <a:pt x="4734604" y="1772921"/>
                  <a:pt x="4719749" y="1771811"/>
                </a:cubicBezTo>
                <a:cubicBezTo>
                  <a:pt x="4671168" y="1780243"/>
                  <a:pt x="4634134" y="1775931"/>
                  <a:pt x="4568686" y="1786141"/>
                </a:cubicBezTo>
                <a:cubicBezTo>
                  <a:pt x="4544667" y="1777910"/>
                  <a:pt x="4432547" y="1778168"/>
                  <a:pt x="4418751" y="1796932"/>
                </a:cubicBezTo>
                <a:cubicBezTo>
                  <a:pt x="4403360" y="1801488"/>
                  <a:pt x="4385278" y="1795746"/>
                  <a:pt x="4378377" y="1815528"/>
                </a:cubicBezTo>
                <a:cubicBezTo>
                  <a:pt x="4366870" y="1839461"/>
                  <a:pt x="4337372" y="1814003"/>
                  <a:pt x="4320575" y="1832722"/>
                </a:cubicBezTo>
                <a:cubicBezTo>
                  <a:pt x="4277898" y="1857053"/>
                  <a:pt x="4243945" y="1846759"/>
                  <a:pt x="4211935" y="1860177"/>
                </a:cubicBezTo>
                <a:cubicBezTo>
                  <a:pt x="4181519" y="1859584"/>
                  <a:pt x="4171342" y="1859762"/>
                  <a:pt x="4101228" y="1868717"/>
                </a:cubicBezTo>
                <a:cubicBezTo>
                  <a:pt x="4080159" y="1876188"/>
                  <a:pt x="4039427" y="1877381"/>
                  <a:pt x="3973223" y="1881015"/>
                </a:cubicBezTo>
                <a:cubicBezTo>
                  <a:pt x="3971330" y="1884974"/>
                  <a:pt x="3952843" y="1879225"/>
                  <a:pt x="3900992" y="1880603"/>
                </a:cubicBezTo>
                <a:cubicBezTo>
                  <a:pt x="3849141" y="1881981"/>
                  <a:pt x="3740060" y="1895686"/>
                  <a:pt x="3662119" y="1889285"/>
                </a:cubicBezTo>
                <a:cubicBezTo>
                  <a:pt x="3565155" y="1881322"/>
                  <a:pt x="3613412" y="1915150"/>
                  <a:pt x="3496919" y="1873180"/>
                </a:cubicBezTo>
                <a:cubicBezTo>
                  <a:pt x="3488062" y="1895719"/>
                  <a:pt x="3474293" y="1876288"/>
                  <a:pt x="3449433" y="1889681"/>
                </a:cubicBezTo>
                <a:cubicBezTo>
                  <a:pt x="3406553" y="1891629"/>
                  <a:pt x="3413217" y="1897797"/>
                  <a:pt x="3369766" y="1916653"/>
                </a:cubicBezTo>
                <a:cubicBezTo>
                  <a:pt x="3338805" y="1929531"/>
                  <a:pt x="3289487" y="1928617"/>
                  <a:pt x="3269672" y="1938036"/>
                </a:cubicBezTo>
                <a:lnTo>
                  <a:pt x="3224897" y="1943733"/>
                </a:lnTo>
                <a:cubicBezTo>
                  <a:pt x="3188693" y="1949271"/>
                  <a:pt x="3178540" y="1909145"/>
                  <a:pt x="3161463" y="1946591"/>
                </a:cubicBezTo>
                <a:lnTo>
                  <a:pt x="3112044" y="1935614"/>
                </a:lnTo>
                <a:lnTo>
                  <a:pt x="3069716" y="1930463"/>
                </a:lnTo>
                <a:cubicBezTo>
                  <a:pt x="3049937" y="1924285"/>
                  <a:pt x="3047816" y="1925644"/>
                  <a:pt x="3005773" y="1915878"/>
                </a:cubicBezTo>
                <a:cubicBezTo>
                  <a:pt x="2978838" y="1921092"/>
                  <a:pt x="2967972" y="1927319"/>
                  <a:pt x="2897201" y="1926772"/>
                </a:cubicBezTo>
                <a:lnTo>
                  <a:pt x="2783891" y="1931749"/>
                </a:lnTo>
                <a:cubicBezTo>
                  <a:pt x="2753098" y="1932794"/>
                  <a:pt x="2731621" y="1915151"/>
                  <a:pt x="2712447" y="1933044"/>
                </a:cubicBezTo>
                <a:cubicBezTo>
                  <a:pt x="2621923" y="1990472"/>
                  <a:pt x="2637976" y="1949546"/>
                  <a:pt x="2560151" y="1963609"/>
                </a:cubicBezTo>
                <a:cubicBezTo>
                  <a:pt x="2472084" y="1973456"/>
                  <a:pt x="2423631" y="1962133"/>
                  <a:pt x="2367221" y="1971884"/>
                </a:cubicBezTo>
                <a:cubicBezTo>
                  <a:pt x="2355331" y="1950582"/>
                  <a:pt x="2295649" y="1950006"/>
                  <a:pt x="2272130" y="1961162"/>
                </a:cubicBezTo>
                <a:cubicBezTo>
                  <a:pt x="2229336" y="1964326"/>
                  <a:pt x="2232627" y="1943953"/>
                  <a:pt x="2189404" y="1978172"/>
                </a:cubicBezTo>
                <a:cubicBezTo>
                  <a:pt x="2153824" y="1968017"/>
                  <a:pt x="2114605" y="1969166"/>
                  <a:pt x="2077704" y="1965002"/>
                </a:cubicBezTo>
                <a:cubicBezTo>
                  <a:pt x="2053064" y="1962036"/>
                  <a:pt x="2051584" y="1971011"/>
                  <a:pt x="2033299" y="1969042"/>
                </a:cubicBezTo>
                <a:cubicBezTo>
                  <a:pt x="2015014" y="1967073"/>
                  <a:pt x="1998956" y="1958903"/>
                  <a:pt x="1967996" y="1953187"/>
                </a:cubicBezTo>
                <a:cubicBezTo>
                  <a:pt x="1924117" y="1970917"/>
                  <a:pt x="1915668" y="1940297"/>
                  <a:pt x="1855805" y="1926082"/>
                </a:cubicBezTo>
                <a:cubicBezTo>
                  <a:pt x="1830663" y="1943732"/>
                  <a:pt x="1810564" y="1935694"/>
                  <a:pt x="1790957" y="1919460"/>
                </a:cubicBezTo>
                <a:cubicBezTo>
                  <a:pt x="1732588" y="1924884"/>
                  <a:pt x="1679506" y="1900619"/>
                  <a:pt x="1613978" y="1891581"/>
                </a:cubicBezTo>
                <a:cubicBezTo>
                  <a:pt x="1542961" y="1912227"/>
                  <a:pt x="1506863" y="1865666"/>
                  <a:pt x="1436831" y="1856201"/>
                </a:cubicBezTo>
                <a:cubicBezTo>
                  <a:pt x="1409149" y="1862955"/>
                  <a:pt x="1416370" y="1829853"/>
                  <a:pt x="1357365" y="1832140"/>
                </a:cubicBezTo>
                <a:cubicBezTo>
                  <a:pt x="1285880" y="1811785"/>
                  <a:pt x="1273193" y="1786872"/>
                  <a:pt x="1232341" y="1785942"/>
                </a:cubicBezTo>
                <a:cubicBezTo>
                  <a:pt x="1223903" y="1792798"/>
                  <a:pt x="1160576" y="1793911"/>
                  <a:pt x="1162595" y="1784330"/>
                </a:cubicBezTo>
                <a:cubicBezTo>
                  <a:pt x="1153167" y="1787110"/>
                  <a:pt x="1122206" y="1805077"/>
                  <a:pt x="1120257" y="1789615"/>
                </a:cubicBezTo>
                <a:cubicBezTo>
                  <a:pt x="1073149" y="1786750"/>
                  <a:pt x="1034361" y="1768718"/>
                  <a:pt x="991903" y="1786741"/>
                </a:cubicBezTo>
                <a:cubicBezTo>
                  <a:pt x="966383" y="1781126"/>
                  <a:pt x="949501" y="1800915"/>
                  <a:pt x="883960" y="1809389"/>
                </a:cubicBezTo>
                <a:cubicBezTo>
                  <a:pt x="836064" y="1808194"/>
                  <a:pt x="826980" y="1826610"/>
                  <a:pt x="766531" y="1805053"/>
                </a:cubicBezTo>
                <a:cubicBezTo>
                  <a:pt x="732778" y="1801141"/>
                  <a:pt x="694055" y="1787044"/>
                  <a:pt x="669779" y="1800537"/>
                </a:cubicBezTo>
                <a:cubicBezTo>
                  <a:pt x="645252" y="1794709"/>
                  <a:pt x="563495" y="1813232"/>
                  <a:pt x="523898" y="1811085"/>
                </a:cubicBezTo>
                <a:cubicBezTo>
                  <a:pt x="457555" y="1798530"/>
                  <a:pt x="395227" y="1824052"/>
                  <a:pt x="360251" y="1830735"/>
                </a:cubicBezTo>
                <a:cubicBezTo>
                  <a:pt x="313564" y="1825583"/>
                  <a:pt x="298281" y="1811622"/>
                  <a:pt x="255207" y="1818275"/>
                </a:cubicBezTo>
                <a:cubicBezTo>
                  <a:pt x="206572" y="1839769"/>
                  <a:pt x="160277" y="1836800"/>
                  <a:pt x="101803" y="1870647"/>
                </a:cubicBezTo>
                <a:cubicBezTo>
                  <a:pt x="85849" y="1910002"/>
                  <a:pt x="27997" y="1845258"/>
                  <a:pt x="25397" y="1888443"/>
                </a:cubicBezTo>
                <a:cubicBezTo>
                  <a:pt x="19096" y="1881154"/>
                  <a:pt x="11260" y="1878398"/>
                  <a:pt x="2370" y="1878311"/>
                </a:cubicBezTo>
                <a:lnTo>
                  <a:pt x="0" y="1878785"/>
                </a:lnTo>
                <a:lnTo>
                  <a:pt x="0" y="0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199B334-DEA6-0142-42FE-78C65B95A7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7034" y="609597"/>
            <a:ext cx="9392421" cy="1330841"/>
          </a:xfrm>
        </p:spPr>
        <p:txBody>
          <a:bodyPr>
            <a:normAutofit/>
          </a:bodyPr>
          <a:lstStyle/>
          <a:p>
            <a:r>
              <a:rPr lang="en-GB" b="1" dirty="0"/>
              <a:t>Ageing and LGBT+: historic discrimination and internalised stigma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91062F-8784-34A3-9D24-75CC455303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37034" y="2198362"/>
            <a:ext cx="4958966" cy="3917773"/>
          </a:xfrm>
        </p:spPr>
        <p:txBody>
          <a:bodyPr>
            <a:normAutofit/>
          </a:bodyPr>
          <a:lstStyle/>
          <a:p>
            <a:r>
              <a:rPr lang="en-GB" sz="1900" b="1" dirty="0"/>
              <a:t>Historic discrimination</a:t>
            </a:r>
            <a:r>
              <a:rPr lang="en-GB" sz="1900" dirty="0"/>
              <a:t>, many ageing LGBT+ individuals will have lived through times that were actively hostile to them</a:t>
            </a:r>
          </a:p>
          <a:p>
            <a:pPr lvl="1"/>
            <a:r>
              <a:rPr lang="en-GB" sz="1900" i="1" dirty="0"/>
              <a:t>The Sexual Offences Act </a:t>
            </a:r>
            <a:r>
              <a:rPr lang="en-GB" sz="1900" dirty="0"/>
              <a:t>1967, </a:t>
            </a:r>
            <a:r>
              <a:rPr lang="en-GB" sz="1900" i="1" dirty="0"/>
              <a:t>The Sexual Offence Offenses Act </a:t>
            </a:r>
            <a:r>
              <a:rPr lang="en-GB" sz="1900" dirty="0"/>
              <a:t>2003, </a:t>
            </a:r>
            <a:r>
              <a:rPr lang="en-GB" sz="1900" b="0" i="1" dirty="0">
                <a:effectLst/>
              </a:rPr>
              <a:t>Section 28 of the Local Government Act </a:t>
            </a:r>
            <a:r>
              <a:rPr lang="en-GB" sz="1900" b="0" dirty="0">
                <a:effectLst/>
              </a:rPr>
              <a:t>1988, </a:t>
            </a:r>
            <a:r>
              <a:rPr lang="en-GB" sz="1900" b="0" i="1" dirty="0">
                <a:effectLst/>
              </a:rPr>
              <a:t>The Gender Recognition Act </a:t>
            </a:r>
            <a:r>
              <a:rPr lang="en-GB" sz="1900" b="0" dirty="0">
                <a:effectLst/>
              </a:rPr>
              <a:t>2004</a:t>
            </a:r>
            <a:endParaRPr lang="en-GB" sz="1900" dirty="0"/>
          </a:p>
          <a:p>
            <a:r>
              <a:rPr lang="en-GB" sz="1900" b="1" dirty="0"/>
              <a:t>Internalised stigma</a:t>
            </a:r>
            <a:r>
              <a:rPr lang="en-GB" sz="1900" dirty="0"/>
              <a:t>, the trauma of living through times of active hostility can leave many ageing LGBT+ people with an ongoing fear of discovery, a reluctance to disclose, and a sense of shame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EF48EAB3-2489-CD66-B4EC-B5EEBFE955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749747" y="2198362"/>
            <a:ext cx="4788505" cy="3040700"/>
          </a:xfrm>
          <a:prstGeom prst="rect">
            <a:avLst/>
          </a:prstGeom>
        </p:spPr>
      </p:pic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9A0D773F-7A7D-4DBB-9DEA-86BB8B8F4B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5381624" y="6209414"/>
            <a:ext cx="6810375" cy="648586"/>
          </a:xfrm>
          <a:custGeom>
            <a:avLst/>
            <a:gdLst>
              <a:gd name="connsiteX0" fmla="*/ 0 w 10753706"/>
              <a:gd name="connsiteY0" fmla="*/ 0 h 1027260"/>
              <a:gd name="connsiteX1" fmla="*/ 10753706 w 10753706"/>
              <a:gd name="connsiteY1" fmla="*/ 0 h 1027260"/>
              <a:gd name="connsiteX2" fmla="*/ 10748809 w 10753706"/>
              <a:gd name="connsiteY2" fmla="*/ 2522 h 1027260"/>
              <a:gd name="connsiteX3" fmla="*/ 10725330 w 10753706"/>
              <a:gd name="connsiteY3" fmla="*/ 11977 h 1027260"/>
              <a:gd name="connsiteX4" fmla="*/ 10615423 w 10753706"/>
              <a:gd name="connsiteY4" fmla="*/ 52967 h 1027260"/>
              <a:gd name="connsiteX5" fmla="*/ 10533936 w 10753706"/>
              <a:gd name="connsiteY5" fmla="*/ 53095 h 1027260"/>
              <a:gd name="connsiteX6" fmla="*/ 10466876 w 10753706"/>
              <a:gd name="connsiteY6" fmla="*/ 45180 h 1027260"/>
              <a:gd name="connsiteX7" fmla="*/ 10355090 w 10753706"/>
              <a:gd name="connsiteY7" fmla="*/ 89741 h 1027260"/>
              <a:gd name="connsiteX8" fmla="*/ 10087145 w 10753706"/>
              <a:gd name="connsiteY8" fmla="*/ 66115 h 1027260"/>
              <a:gd name="connsiteX9" fmla="*/ 10015902 w 10753706"/>
              <a:gd name="connsiteY9" fmla="*/ 76178 h 1027260"/>
              <a:gd name="connsiteX10" fmla="*/ 9806005 w 10753706"/>
              <a:gd name="connsiteY10" fmla="*/ 102435 h 1027260"/>
              <a:gd name="connsiteX11" fmla="*/ 9602583 w 10753706"/>
              <a:gd name="connsiteY11" fmla="*/ 179170 h 1027260"/>
              <a:gd name="connsiteX12" fmla="*/ 9469719 w 10753706"/>
              <a:gd name="connsiteY12" fmla="*/ 174721 h 1027260"/>
              <a:gd name="connsiteX13" fmla="*/ 9408692 w 10753706"/>
              <a:gd name="connsiteY13" fmla="*/ 189513 h 1027260"/>
              <a:gd name="connsiteX14" fmla="*/ 9364151 w 10753706"/>
              <a:gd name="connsiteY14" fmla="*/ 194072 h 1027260"/>
              <a:gd name="connsiteX15" fmla="*/ 9337751 w 10753706"/>
              <a:gd name="connsiteY15" fmla="*/ 197579 h 1027260"/>
              <a:gd name="connsiteX16" fmla="*/ 9297166 w 10753706"/>
              <a:gd name="connsiteY16" fmla="*/ 216558 h 1027260"/>
              <a:gd name="connsiteX17" fmla="*/ 9123859 w 10753706"/>
              <a:gd name="connsiteY17" fmla="*/ 237356 h 1027260"/>
              <a:gd name="connsiteX18" fmla="*/ 8950741 w 10753706"/>
              <a:gd name="connsiteY18" fmla="*/ 238020 h 1027260"/>
              <a:gd name="connsiteX19" fmla="*/ 8718236 w 10753706"/>
              <a:gd name="connsiteY19" fmla="*/ 303148 h 1027260"/>
              <a:gd name="connsiteX20" fmla="*/ 8694011 w 10753706"/>
              <a:gd name="connsiteY20" fmla="*/ 308812 h 1027260"/>
              <a:gd name="connsiteX21" fmla="*/ 8611976 w 10753706"/>
              <a:gd name="connsiteY21" fmla="*/ 324819 h 1027260"/>
              <a:gd name="connsiteX22" fmla="*/ 8562074 w 10753706"/>
              <a:gd name="connsiteY22" fmla="*/ 337971 h 1027260"/>
              <a:gd name="connsiteX23" fmla="*/ 8501724 w 10753706"/>
              <a:gd name="connsiteY23" fmla="*/ 360865 h 1027260"/>
              <a:gd name="connsiteX24" fmla="*/ 8504489 w 10753706"/>
              <a:gd name="connsiteY24" fmla="*/ 364790 h 1027260"/>
              <a:gd name="connsiteX25" fmla="*/ 8492774 w 10753706"/>
              <a:gd name="connsiteY25" fmla="*/ 366181 h 1027260"/>
              <a:gd name="connsiteX26" fmla="*/ 8466405 w 10753706"/>
              <a:gd name="connsiteY26" fmla="*/ 368724 h 1027260"/>
              <a:gd name="connsiteX27" fmla="*/ 8427069 w 10753706"/>
              <a:gd name="connsiteY27" fmla="*/ 387211 h 1027260"/>
              <a:gd name="connsiteX28" fmla="*/ 8387766 w 10753706"/>
              <a:gd name="connsiteY28" fmla="*/ 377161 h 1027260"/>
              <a:gd name="connsiteX29" fmla="*/ 8315874 w 10753706"/>
              <a:gd name="connsiteY29" fmla="*/ 395527 h 1027260"/>
              <a:gd name="connsiteX30" fmla="*/ 8274474 w 10753706"/>
              <a:gd name="connsiteY30" fmla="*/ 405112 h 1027260"/>
              <a:gd name="connsiteX31" fmla="*/ 8234664 w 10753706"/>
              <a:gd name="connsiteY31" fmla="*/ 410219 h 1027260"/>
              <a:gd name="connsiteX32" fmla="*/ 8211268 w 10753706"/>
              <a:gd name="connsiteY32" fmla="*/ 416791 h 1027260"/>
              <a:gd name="connsiteX33" fmla="*/ 8188615 w 10753706"/>
              <a:gd name="connsiteY33" fmla="*/ 421755 h 1027260"/>
              <a:gd name="connsiteX34" fmla="*/ 8179981 w 10753706"/>
              <a:gd name="connsiteY34" fmla="*/ 420402 h 1027260"/>
              <a:gd name="connsiteX35" fmla="*/ 8179307 w 10753706"/>
              <a:gd name="connsiteY35" fmla="*/ 422516 h 1027260"/>
              <a:gd name="connsiteX36" fmla="*/ 8147929 w 10753706"/>
              <a:gd name="connsiteY36" fmla="*/ 450302 h 1027260"/>
              <a:gd name="connsiteX37" fmla="*/ 8089136 w 10753706"/>
              <a:gd name="connsiteY37" fmla="*/ 465283 h 1027260"/>
              <a:gd name="connsiteX38" fmla="*/ 8049973 w 10753706"/>
              <a:gd name="connsiteY38" fmla="*/ 454121 h 1027260"/>
              <a:gd name="connsiteX39" fmla="*/ 7965913 w 10753706"/>
              <a:gd name="connsiteY39" fmla="*/ 464415 h 1027260"/>
              <a:gd name="connsiteX40" fmla="*/ 7945093 w 10753706"/>
              <a:gd name="connsiteY40" fmla="*/ 464798 h 1027260"/>
              <a:gd name="connsiteX41" fmla="*/ 7935335 w 10753706"/>
              <a:gd name="connsiteY41" fmla="*/ 462442 h 1027260"/>
              <a:gd name="connsiteX42" fmla="*/ 7904779 w 10753706"/>
              <a:gd name="connsiteY42" fmla="*/ 471429 h 1027260"/>
              <a:gd name="connsiteX43" fmla="*/ 7855604 w 10753706"/>
              <a:gd name="connsiteY43" fmla="*/ 480199 h 1027260"/>
              <a:gd name="connsiteX44" fmla="*/ 7832630 w 10753706"/>
              <a:gd name="connsiteY44" fmla="*/ 485371 h 1027260"/>
              <a:gd name="connsiteX45" fmla="*/ 7812438 w 10753706"/>
              <a:gd name="connsiteY45" fmla="*/ 485391 h 1027260"/>
              <a:gd name="connsiteX46" fmla="*/ 7701399 w 10753706"/>
              <a:gd name="connsiteY46" fmla="*/ 495197 h 1027260"/>
              <a:gd name="connsiteX47" fmla="*/ 7674778 w 10753706"/>
              <a:gd name="connsiteY47" fmla="*/ 494723 h 1027260"/>
              <a:gd name="connsiteX48" fmla="*/ 7660445 w 10753706"/>
              <a:gd name="connsiteY48" fmla="*/ 490194 h 1027260"/>
              <a:gd name="connsiteX49" fmla="*/ 7651781 w 10753706"/>
              <a:gd name="connsiteY49" fmla="*/ 493084 h 1027260"/>
              <a:gd name="connsiteX50" fmla="*/ 7584807 w 10753706"/>
              <a:gd name="connsiteY50" fmla="*/ 499490 h 1027260"/>
              <a:gd name="connsiteX51" fmla="*/ 7541324 w 10753706"/>
              <a:gd name="connsiteY51" fmla="*/ 504184 h 1027260"/>
              <a:gd name="connsiteX52" fmla="*/ 7541756 w 10753706"/>
              <a:gd name="connsiteY52" fmla="*/ 512184 h 1027260"/>
              <a:gd name="connsiteX53" fmla="*/ 7503906 w 10753706"/>
              <a:gd name="connsiteY53" fmla="*/ 518551 h 1027260"/>
              <a:gd name="connsiteX54" fmla="*/ 7460411 w 10753706"/>
              <a:gd name="connsiteY54" fmla="*/ 517415 h 1027260"/>
              <a:gd name="connsiteX55" fmla="*/ 7460116 w 10753706"/>
              <a:gd name="connsiteY55" fmla="*/ 517548 h 1027260"/>
              <a:gd name="connsiteX56" fmla="*/ 7297810 w 10753706"/>
              <a:gd name="connsiteY56" fmla="*/ 563947 h 1027260"/>
              <a:gd name="connsiteX57" fmla="*/ 6946388 w 10753706"/>
              <a:gd name="connsiteY57" fmla="*/ 665244 h 1027260"/>
              <a:gd name="connsiteX58" fmla="*/ 6741704 w 10753706"/>
              <a:gd name="connsiteY58" fmla="*/ 679365 h 1027260"/>
              <a:gd name="connsiteX59" fmla="*/ 6624680 w 10753706"/>
              <a:gd name="connsiteY59" fmla="*/ 677674 h 1027260"/>
              <a:gd name="connsiteX60" fmla="*/ 6605700 w 10753706"/>
              <a:gd name="connsiteY60" fmla="*/ 683566 h 1027260"/>
              <a:gd name="connsiteX61" fmla="*/ 6576922 w 10753706"/>
              <a:gd name="connsiteY61" fmla="*/ 683030 h 1027260"/>
              <a:gd name="connsiteX62" fmla="*/ 6405123 w 10753706"/>
              <a:gd name="connsiteY62" fmla="*/ 721946 h 1027260"/>
              <a:gd name="connsiteX63" fmla="*/ 6368938 w 10753706"/>
              <a:gd name="connsiteY63" fmla="*/ 717341 h 1027260"/>
              <a:gd name="connsiteX64" fmla="*/ 6295102 w 10753706"/>
              <a:gd name="connsiteY64" fmla="*/ 729508 h 1027260"/>
              <a:gd name="connsiteX65" fmla="*/ 6202084 w 10753706"/>
              <a:gd name="connsiteY65" fmla="*/ 767091 h 1027260"/>
              <a:gd name="connsiteX66" fmla="*/ 6067157 w 10753706"/>
              <a:gd name="connsiteY66" fmla="*/ 790339 h 1027260"/>
              <a:gd name="connsiteX67" fmla="*/ 6061443 w 10753706"/>
              <a:gd name="connsiteY67" fmla="*/ 796151 h 1027260"/>
              <a:gd name="connsiteX68" fmla="*/ 6051406 w 10753706"/>
              <a:gd name="connsiteY68" fmla="*/ 800684 h 1027260"/>
              <a:gd name="connsiteX69" fmla="*/ 6049097 w 10753706"/>
              <a:gd name="connsiteY69" fmla="*/ 800636 h 1027260"/>
              <a:gd name="connsiteX70" fmla="*/ 6034222 w 10753706"/>
              <a:gd name="connsiteY70" fmla="*/ 804110 h 1027260"/>
              <a:gd name="connsiteX71" fmla="*/ 6033121 w 10753706"/>
              <a:gd name="connsiteY71" fmla="*/ 806078 h 1027260"/>
              <a:gd name="connsiteX72" fmla="*/ 6023593 w 10753706"/>
              <a:gd name="connsiteY72" fmla="*/ 808842 h 1027260"/>
              <a:gd name="connsiteX73" fmla="*/ 6006639 w 10753706"/>
              <a:gd name="connsiteY73" fmla="*/ 815304 h 1027260"/>
              <a:gd name="connsiteX74" fmla="*/ 6001762 w 10753706"/>
              <a:gd name="connsiteY74" fmla="*/ 815557 h 1027260"/>
              <a:gd name="connsiteX75" fmla="*/ 5973534 w 10753706"/>
              <a:gd name="connsiteY75" fmla="*/ 823815 h 1027260"/>
              <a:gd name="connsiteX76" fmla="*/ 5972336 w 10753706"/>
              <a:gd name="connsiteY76" fmla="*/ 823476 h 1027260"/>
              <a:gd name="connsiteX77" fmla="*/ 5960841 w 10753706"/>
              <a:gd name="connsiteY77" fmla="*/ 823819 h 1027260"/>
              <a:gd name="connsiteX78" fmla="*/ 5940719 w 10753706"/>
              <a:gd name="connsiteY78" fmla="*/ 825514 h 1027260"/>
              <a:gd name="connsiteX79" fmla="*/ 5884298 w 10753706"/>
              <a:gd name="connsiteY79" fmla="*/ 823806 h 1027260"/>
              <a:gd name="connsiteX80" fmla="*/ 5854779 w 10753706"/>
              <a:gd name="connsiteY80" fmla="*/ 832365 h 1027260"/>
              <a:gd name="connsiteX81" fmla="*/ 5848382 w 10753706"/>
              <a:gd name="connsiteY81" fmla="*/ 833844 h 1027260"/>
              <a:gd name="connsiteX82" fmla="*/ 5848066 w 10753706"/>
              <a:gd name="connsiteY82" fmla="*/ 833772 h 1027260"/>
              <a:gd name="connsiteX83" fmla="*/ 5840944 w 10753706"/>
              <a:gd name="connsiteY83" fmla="*/ 835132 h 1027260"/>
              <a:gd name="connsiteX84" fmla="*/ 5836719 w 10753706"/>
              <a:gd name="connsiteY84" fmla="*/ 836539 h 1027260"/>
              <a:gd name="connsiteX85" fmla="*/ 5824311 w 10753706"/>
              <a:gd name="connsiteY85" fmla="*/ 839408 h 1027260"/>
              <a:gd name="connsiteX86" fmla="*/ 5818788 w 10753706"/>
              <a:gd name="connsiteY86" fmla="*/ 839727 h 1027260"/>
              <a:gd name="connsiteX87" fmla="*/ 5763953 w 10753706"/>
              <a:gd name="connsiteY87" fmla="*/ 834282 h 1027260"/>
              <a:gd name="connsiteX88" fmla="*/ 5667748 w 10753706"/>
              <a:gd name="connsiteY88" fmla="*/ 840211 h 1027260"/>
              <a:gd name="connsiteX89" fmla="*/ 5573108 w 10753706"/>
              <a:gd name="connsiteY89" fmla="*/ 847611 h 1027260"/>
              <a:gd name="connsiteX90" fmla="*/ 5539137 w 10753706"/>
              <a:gd name="connsiteY90" fmla="*/ 851033 h 1027260"/>
              <a:gd name="connsiteX91" fmla="*/ 5510651 w 10753706"/>
              <a:gd name="connsiteY91" fmla="*/ 844215 h 1027260"/>
              <a:gd name="connsiteX92" fmla="*/ 5457331 w 10753706"/>
              <a:gd name="connsiteY92" fmla="*/ 839159 h 1027260"/>
              <a:gd name="connsiteX93" fmla="*/ 5410613 w 10753706"/>
              <a:gd name="connsiteY93" fmla="*/ 834358 h 1027260"/>
              <a:gd name="connsiteX94" fmla="*/ 5370040 w 10753706"/>
              <a:gd name="connsiteY94" fmla="*/ 862127 h 1027260"/>
              <a:gd name="connsiteX95" fmla="*/ 5318778 w 10753706"/>
              <a:gd name="connsiteY95" fmla="*/ 855310 h 1027260"/>
              <a:gd name="connsiteX96" fmla="*/ 5298645 w 10753706"/>
              <a:gd name="connsiteY96" fmla="*/ 855171 h 1027260"/>
              <a:gd name="connsiteX97" fmla="*/ 5253828 w 10753706"/>
              <a:gd name="connsiteY97" fmla="*/ 859670 h 1027260"/>
              <a:gd name="connsiteX98" fmla="*/ 5216955 w 10753706"/>
              <a:gd name="connsiteY98" fmla="*/ 866245 h 1027260"/>
              <a:gd name="connsiteX99" fmla="*/ 5214344 w 10753706"/>
              <a:gd name="connsiteY99" fmla="*/ 868102 h 1027260"/>
              <a:gd name="connsiteX100" fmla="*/ 5195561 w 10753706"/>
              <a:gd name="connsiteY100" fmla="*/ 869949 h 1027260"/>
              <a:gd name="connsiteX101" fmla="*/ 5182555 w 10753706"/>
              <a:gd name="connsiteY101" fmla="*/ 873542 h 1027260"/>
              <a:gd name="connsiteX102" fmla="*/ 5172552 w 10753706"/>
              <a:gd name="connsiteY102" fmla="*/ 878801 h 1027260"/>
              <a:gd name="connsiteX103" fmla="*/ 5027993 w 10753706"/>
              <a:gd name="connsiteY103" fmla="*/ 889666 h 1027260"/>
              <a:gd name="connsiteX104" fmla="*/ 4939844 w 10753706"/>
              <a:gd name="connsiteY104" fmla="*/ 934802 h 1027260"/>
              <a:gd name="connsiteX105" fmla="*/ 4792576 w 10753706"/>
              <a:gd name="connsiteY105" fmla="*/ 934820 h 1027260"/>
              <a:gd name="connsiteX106" fmla="*/ 4602423 w 10753706"/>
              <a:gd name="connsiteY106" fmla="*/ 958063 h 1027260"/>
              <a:gd name="connsiteX107" fmla="*/ 4290656 w 10753706"/>
              <a:gd name="connsiteY107" fmla="*/ 969152 h 1027260"/>
              <a:gd name="connsiteX108" fmla="*/ 3952334 w 10753706"/>
              <a:gd name="connsiteY108" fmla="*/ 954043 h 1027260"/>
              <a:gd name="connsiteX109" fmla="*/ 3858560 w 10753706"/>
              <a:gd name="connsiteY109" fmla="*/ 948781 h 1027260"/>
              <a:gd name="connsiteX110" fmla="*/ 3846597 w 10753706"/>
              <a:gd name="connsiteY110" fmla="*/ 948382 h 1027260"/>
              <a:gd name="connsiteX111" fmla="*/ 3736044 w 10753706"/>
              <a:gd name="connsiteY111" fmla="*/ 947759 h 1027260"/>
              <a:gd name="connsiteX112" fmla="*/ 3713136 w 10753706"/>
              <a:gd name="connsiteY112" fmla="*/ 946963 h 1027260"/>
              <a:gd name="connsiteX113" fmla="*/ 3695939 w 10753706"/>
              <a:gd name="connsiteY113" fmla="*/ 943639 h 1027260"/>
              <a:gd name="connsiteX114" fmla="*/ 3694125 w 10753706"/>
              <a:gd name="connsiteY114" fmla="*/ 940567 h 1027260"/>
              <a:gd name="connsiteX115" fmla="*/ 3681925 w 10753706"/>
              <a:gd name="connsiteY115" fmla="*/ 939706 h 1027260"/>
              <a:gd name="connsiteX116" fmla="*/ 3679204 w 10753706"/>
              <a:gd name="connsiteY116" fmla="*/ 938926 h 1027260"/>
              <a:gd name="connsiteX117" fmla="*/ 3615656 w 10753706"/>
              <a:gd name="connsiteY117" fmla="*/ 940320 h 1027260"/>
              <a:gd name="connsiteX118" fmla="*/ 3567983 w 10753706"/>
              <a:gd name="connsiteY118" fmla="*/ 935596 h 1027260"/>
              <a:gd name="connsiteX119" fmla="*/ 3422423 w 10753706"/>
              <a:gd name="connsiteY119" fmla="*/ 932129 h 1027260"/>
              <a:gd name="connsiteX120" fmla="*/ 3310925 w 10753706"/>
              <a:gd name="connsiteY120" fmla="*/ 911072 h 1027260"/>
              <a:gd name="connsiteX121" fmla="*/ 3139421 w 10753706"/>
              <a:gd name="connsiteY121" fmla="*/ 934151 h 1027260"/>
              <a:gd name="connsiteX122" fmla="*/ 2996922 w 10753706"/>
              <a:gd name="connsiteY122" fmla="*/ 927537 h 1027260"/>
              <a:gd name="connsiteX123" fmla="*/ 2982785 w 10753706"/>
              <a:gd name="connsiteY123" fmla="*/ 931453 h 1027260"/>
              <a:gd name="connsiteX124" fmla="*/ 2967478 w 10753706"/>
              <a:gd name="connsiteY124" fmla="*/ 933397 h 1027260"/>
              <a:gd name="connsiteX125" fmla="*/ 2948552 w 10753706"/>
              <a:gd name="connsiteY125" fmla="*/ 932961 h 1027260"/>
              <a:gd name="connsiteX126" fmla="*/ 2944404 w 10753706"/>
              <a:gd name="connsiteY126" fmla="*/ 934452 h 1027260"/>
              <a:gd name="connsiteX127" fmla="*/ 2908608 w 10753706"/>
              <a:gd name="connsiteY127" fmla="*/ 937205 h 1027260"/>
              <a:gd name="connsiteX128" fmla="*/ 2904443 w 10753706"/>
              <a:gd name="connsiteY128" fmla="*/ 936455 h 1027260"/>
              <a:gd name="connsiteX129" fmla="*/ 2868935 w 10753706"/>
              <a:gd name="connsiteY129" fmla="*/ 938022 h 1027260"/>
              <a:gd name="connsiteX130" fmla="*/ 2868586 w 10753706"/>
              <a:gd name="connsiteY130" fmla="*/ 937487 h 1027260"/>
              <a:gd name="connsiteX131" fmla="*/ 2859191 w 10753706"/>
              <a:gd name="connsiteY131" fmla="*/ 935503 h 1027260"/>
              <a:gd name="connsiteX132" fmla="*/ 2840915 w 10753706"/>
              <a:gd name="connsiteY132" fmla="*/ 932977 h 1027260"/>
              <a:gd name="connsiteX133" fmla="*/ 2763509 w 10753706"/>
              <a:gd name="connsiteY133" fmla="*/ 921850 h 1027260"/>
              <a:gd name="connsiteX134" fmla="*/ 2756121 w 10753706"/>
              <a:gd name="connsiteY134" fmla="*/ 921864 h 1027260"/>
              <a:gd name="connsiteX135" fmla="*/ 2755998 w 10753706"/>
              <a:gd name="connsiteY135" fmla="*/ 921739 h 1027260"/>
              <a:gd name="connsiteX136" fmla="*/ 2748255 w 10753706"/>
              <a:gd name="connsiteY136" fmla="*/ 921505 h 1027260"/>
              <a:gd name="connsiteX137" fmla="*/ 2694601 w 10753706"/>
              <a:gd name="connsiteY137" fmla="*/ 915575 h 1027260"/>
              <a:gd name="connsiteX138" fmla="*/ 2635357 w 10753706"/>
              <a:gd name="connsiteY138" fmla="*/ 910976 h 1027260"/>
              <a:gd name="connsiteX139" fmla="*/ 2601047 w 10753706"/>
              <a:gd name="connsiteY139" fmla="*/ 910263 h 1027260"/>
              <a:gd name="connsiteX140" fmla="*/ 2507482 w 10753706"/>
              <a:gd name="connsiteY140" fmla="*/ 906211 h 1027260"/>
              <a:gd name="connsiteX141" fmla="*/ 2413884 w 10753706"/>
              <a:gd name="connsiteY141" fmla="*/ 900545 h 1027260"/>
              <a:gd name="connsiteX142" fmla="*/ 2368912 w 10753706"/>
              <a:gd name="connsiteY142" fmla="*/ 888755 h 1027260"/>
              <a:gd name="connsiteX143" fmla="*/ 2349490 w 10753706"/>
              <a:gd name="connsiteY143" fmla="*/ 889719 h 1027260"/>
              <a:gd name="connsiteX144" fmla="*/ 2344290 w 10753706"/>
              <a:gd name="connsiteY144" fmla="*/ 890584 h 1027260"/>
              <a:gd name="connsiteX145" fmla="*/ 2336488 w 10753706"/>
              <a:gd name="connsiteY145" fmla="*/ 891058 h 1027260"/>
              <a:gd name="connsiteX146" fmla="*/ 2329015 w 10753706"/>
              <a:gd name="connsiteY146" fmla="*/ 891627 h 1027260"/>
              <a:gd name="connsiteX147" fmla="*/ 2293898 w 10753706"/>
              <a:gd name="connsiteY147" fmla="*/ 896431 h 1027260"/>
              <a:gd name="connsiteX148" fmla="*/ 2243927 w 10753706"/>
              <a:gd name="connsiteY148" fmla="*/ 888076 h 1027260"/>
              <a:gd name="connsiteX149" fmla="*/ 2223920 w 10753706"/>
              <a:gd name="connsiteY149" fmla="*/ 887331 h 1027260"/>
              <a:gd name="connsiteX150" fmla="*/ 2213081 w 10753706"/>
              <a:gd name="connsiteY150" fmla="*/ 886302 h 1027260"/>
              <a:gd name="connsiteX151" fmla="*/ 2212307 w 10753706"/>
              <a:gd name="connsiteY151" fmla="*/ 885829 h 1027260"/>
              <a:gd name="connsiteX152" fmla="*/ 2152321 w 10753706"/>
              <a:gd name="connsiteY152" fmla="*/ 894418 h 1027260"/>
              <a:gd name="connsiteX153" fmla="*/ 2140985 w 10753706"/>
              <a:gd name="connsiteY153" fmla="*/ 895968 h 1027260"/>
              <a:gd name="connsiteX154" fmla="*/ 2121210 w 10753706"/>
              <a:gd name="connsiteY154" fmla="*/ 899354 h 1027260"/>
              <a:gd name="connsiteX155" fmla="*/ 2119146 w 10753706"/>
              <a:gd name="connsiteY155" fmla="*/ 899033 h 1027260"/>
              <a:gd name="connsiteX156" fmla="*/ 2105666 w 10753706"/>
              <a:gd name="connsiteY156" fmla="*/ 902240 h 1027260"/>
              <a:gd name="connsiteX157" fmla="*/ 2094924 w 10753706"/>
              <a:gd name="connsiteY157" fmla="*/ 907203 h 1027260"/>
              <a:gd name="connsiteX158" fmla="*/ 1949478 w 10753706"/>
              <a:gd name="connsiteY158" fmla="*/ 913748 h 1027260"/>
              <a:gd name="connsiteX159" fmla="*/ 1749684 w 10753706"/>
              <a:gd name="connsiteY159" fmla="*/ 942223 h 1027260"/>
              <a:gd name="connsiteX160" fmla="*/ 1585576 w 10753706"/>
              <a:gd name="connsiteY160" fmla="*/ 954170 h 1027260"/>
              <a:gd name="connsiteX161" fmla="*/ 1476250 w 10753706"/>
              <a:gd name="connsiteY161" fmla="*/ 950653 h 1027260"/>
              <a:gd name="connsiteX162" fmla="*/ 1433927 w 10753706"/>
              <a:gd name="connsiteY162" fmla="*/ 959926 h 1027260"/>
              <a:gd name="connsiteX163" fmla="*/ 1414893 w 10753706"/>
              <a:gd name="connsiteY163" fmla="*/ 957671 h 1027260"/>
              <a:gd name="connsiteX164" fmla="*/ 1411585 w 10753706"/>
              <a:gd name="connsiteY164" fmla="*/ 957179 h 1027260"/>
              <a:gd name="connsiteX165" fmla="*/ 1398896 w 10753706"/>
              <a:gd name="connsiteY165" fmla="*/ 957460 h 1027260"/>
              <a:gd name="connsiteX166" fmla="*/ 1394632 w 10753706"/>
              <a:gd name="connsiteY166" fmla="*/ 954725 h 1027260"/>
              <a:gd name="connsiteX167" fmla="*/ 1375043 w 10753706"/>
              <a:gd name="connsiteY167" fmla="*/ 953132 h 1027260"/>
              <a:gd name="connsiteX168" fmla="*/ 1351876 w 10753706"/>
              <a:gd name="connsiteY168" fmla="*/ 954436 h 1027260"/>
              <a:gd name="connsiteX169" fmla="*/ 1242676 w 10753706"/>
              <a:gd name="connsiteY169" fmla="*/ 963767 h 1027260"/>
              <a:gd name="connsiteX170" fmla="*/ 1205993 w 10753706"/>
              <a:gd name="connsiteY170" fmla="*/ 974080 h 1027260"/>
              <a:gd name="connsiteX171" fmla="*/ 1052221 w 10753706"/>
              <a:gd name="connsiteY171" fmla="*/ 963954 h 1027260"/>
              <a:gd name="connsiteX172" fmla="*/ 968270 w 10753706"/>
              <a:gd name="connsiteY172" fmla="*/ 964761 h 1027260"/>
              <a:gd name="connsiteX173" fmla="*/ 874493 w 10753706"/>
              <a:gd name="connsiteY173" fmla="*/ 998122 h 1027260"/>
              <a:gd name="connsiteX174" fmla="*/ 814411 w 10753706"/>
              <a:gd name="connsiteY174" fmla="*/ 1007391 h 1027260"/>
              <a:gd name="connsiteX175" fmla="*/ 688604 w 10753706"/>
              <a:gd name="connsiteY175" fmla="*/ 1015631 h 1027260"/>
              <a:gd name="connsiteX176" fmla="*/ 618171 w 10753706"/>
              <a:gd name="connsiteY176" fmla="*/ 1027260 h 1027260"/>
              <a:gd name="connsiteX177" fmla="*/ 570379 w 10753706"/>
              <a:gd name="connsiteY177" fmla="*/ 1023487 h 1027260"/>
              <a:gd name="connsiteX178" fmla="*/ 482519 w 10753706"/>
              <a:gd name="connsiteY178" fmla="*/ 1002108 h 1027260"/>
              <a:gd name="connsiteX179" fmla="*/ 475319 w 10753706"/>
              <a:gd name="connsiteY179" fmla="*/ 1009922 h 1027260"/>
              <a:gd name="connsiteX180" fmla="*/ 431104 w 10753706"/>
              <a:gd name="connsiteY180" fmla="*/ 1009317 h 1027260"/>
              <a:gd name="connsiteX181" fmla="*/ 363782 w 10753706"/>
              <a:gd name="connsiteY181" fmla="*/ 1007585 h 1027260"/>
              <a:gd name="connsiteX182" fmla="*/ 325533 w 10753706"/>
              <a:gd name="connsiteY182" fmla="*/ 1008502 h 1027260"/>
              <a:gd name="connsiteX183" fmla="*/ 220429 w 10753706"/>
              <a:gd name="connsiteY183" fmla="*/ 1008927 h 1027260"/>
              <a:gd name="connsiteX184" fmla="*/ 114676 w 10753706"/>
              <a:gd name="connsiteY184" fmla="*/ 1007765 h 1027260"/>
              <a:gd name="connsiteX185" fmla="*/ 13470 w 10753706"/>
              <a:gd name="connsiteY185" fmla="*/ 998544 h 1027260"/>
              <a:gd name="connsiteX186" fmla="*/ 0 w 10753706"/>
              <a:gd name="connsiteY186" fmla="*/ 997355 h 1027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</a:cxnLst>
            <a:rect l="l" t="t" r="r" b="b"/>
            <a:pathLst>
              <a:path w="10753706" h="1027260">
                <a:moveTo>
                  <a:pt x="0" y="0"/>
                </a:moveTo>
                <a:lnTo>
                  <a:pt x="10753706" y="0"/>
                </a:lnTo>
                <a:lnTo>
                  <a:pt x="10748809" y="2522"/>
                </a:lnTo>
                <a:cubicBezTo>
                  <a:pt x="10744031" y="4644"/>
                  <a:pt x="10737551" y="7204"/>
                  <a:pt x="10725330" y="11977"/>
                </a:cubicBezTo>
                <a:cubicBezTo>
                  <a:pt x="10700888" y="21523"/>
                  <a:pt x="10652058" y="39304"/>
                  <a:pt x="10615423" y="52967"/>
                </a:cubicBezTo>
                <a:cubicBezTo>
                  <a:pt x="10598524" y="49017"/>
                  <a:pt x="10550674" y="61360"/>
                  <a:pt x="10533936" y="53095"/>
                </a:cubicBezTo>
                <a:cubicBezTo>
                  <a:pt x="10519435" y="55674"/>
                  <a:pt x="10480156" y="49393"/>
                  <a:pt x="10466876" y="45180"/>
                </a:cubicBezTo>
                <a:cubicBezTo>
                  <a:pt x="10443145" y="68059"/>
                  <a:pt x="10382269" y="71294"/>
                  <a:pt x="10355090" y="89741"/>
                </a:cubicBezTo>
                <a:cubicBezTo>
                  <a:pt x="10286222" y="95376"/>
                  <a:pt x="10146285" y="63529"/>
                  <a:pt x="10087145" y="66115"/>
                </a:cubicBezTo>
                <a:cubicBezTo>
                  <a:pt x="10067575" y="79584"/>
                  <a:pt x="10043111" y="68921"/>
                  <a:pt x="10015902" y="76178"/>
                </a:cubicBezTo>
                <a:cubicBezTo>
                  <a:pt x="9952302" y="84628"/>
                  <a:pt x="9893286" y="103337"/>
                  <a:pt x="9806005" y="102435"/>
                </a:cubicBezTo>
                <a:cubicBezTo>
                  <a:pt x="9782247" y="141133"/>
                  <a:pt x="9674787" y="151643"/>
                  <a:pt x="9602583" y="179170"/>
                </a:cubicBezTo>
                <a:cubicBezTo>
                  <a:pt x="9557658" y="187584"/>
                  <a:pt x="9478290" y="154235"/>
                  <a:pt x="9469719" y="174721"/>
                </a:cubicBezTo>
                <a:cubicBezTo>
                  <a:pt x="9443779" y="165070"/>
                  <a:pt x="9431317" y="185692"/>
                  <a:pt x="9408692" y="189513"/>
                </a:cubicBezTo>
                <a:cubicBezTo>
                  <a:pt x="9387154" y="183843"/>
                  <a:pt x="9380475" y="191089"/>
                  <a:pt x="9364151" y="194072"/>
                </a:cubicBezTo>
                <a:cubicBezTo>
                  <a:pt x="9354686" y="190222"/>
                  <a:pt x="9340485" y="191782"/>
                  <a:pt x="9337751" y="197579"/>
                </a:cubicBezTo>
                <a:cubicBezTo>
                  <a:pt x="9349566" y="209270"/>
                  <a:pt x="9297468" y="207714"/>
                  <a:pt x="9297166" y="216558"/>
                </a:cubicBezTo>
                <a:cubicBezTo>
                  <a:pt x="9269057" y="220999"/>
                  <a:pt x="9139630" y="221783"/>
                  <a:pt x="9123859" y="237356"/>
                </a:cubicBezTo>
                <a:cubicBezTo>
                  <a:pt x="9068176" y="249209"/>
                  <a:pt x="8975349" y="235349"/>
                  <a:pt x="8950741" y="238020"/>
                </a:cubicBezTo>
                <a:cubicBezTo>
                  <a:pt x="8916265" y="215428"/>
                  <a:pt x="8822808" y="292026"/>
                  <a:pt x="8718236" y="303148"/>
                </a:cubicBezTo>
                <a:cubicBezTo>
                  <a:pt x="8703111" y="302060"/>
                  <a:pt x="8695551" y="302792"/>
                  <a:pt x="8694011" y="308812"/>
                </a:cubicBezTo>
                <a:cubicBezTo>
                  <a:pt x="8661810" y="312764"/>
                  <a:pt x="8637956" y="329628"/>
                  <a:pt x="8611976" y="324819"/>
                </a:cubicBezTo>
                <a:cubicBezTo>
                  <a:pt x="8621849" y="336388"/>
                  <a:pt x="8562809" y="325917"/>
                  <a:pt x="8562074" y="337971"/>
                </a:cubicBezTo>
                <a:cubicBezTo>
                  <a:pt x="8543699" y="343978"/>
                  <a:pt x="8511321" y="356396"/>
                  <a:pt x="8501724" y="360865"/>
                </a:cubicBezTo>
                <a:lnTo>
                  <a:pt x="8504489" y="364790"/>
                </a:lnTo>
                <a:lnTo>
                  <a:pt x="8492774" y="366181"/>
                </a:lnTo>
                <a:lnTo>
                  <a:pt x="8466405" y="368724"/>
                </a:lnTo>
                <a:cubicBezTo>
                  <a:pt x="8455454" y="372229"/>
                  <a:pt x="8440175" y="385805"/>
                  <a:pt x="8427069" y="387211"/>
                </a:cubicBezTo>
                <a:cubicBezTo>
                  <a:pt x="8400442" y="392215"/>
                  <a:pt x="8397079" y="382989"/>
                  <a:pt x="8387766" y="377161"/>
                </a:cubicBezTo>
                <a:cubicBezTo>
                  <a:pt x="8369233" y="378548"/>
                  <a:pt x="8334756" y="390869"/>
                  <a:pt x="8315874" y="395527"/>
                </a:cubicBezTo>
                <a:cubicBezTo>
                  <a:pt x="8306664" y="400500"/>
                  <a:pt x="8272845" y="393679"/>
                  <a:pt x="8274474" y="405112"/>
                </a:cubicBezTo>
                <a:cubicBezTo>
                  <a:pt x="8255483" y="406194"/>
                  <a:pt x="8244963" y="408376"/>
                  <a:pt x="8234664" y="410219"/>
                </a:cubicBezTo>
                <a:lnTo>
                  <a:pt x="8211268" y="416791"/>
                </a:lnTo>
                <a:cubicBezTo>
                  <a:pt x="8204720" y="419941"/>
                  <a:pt x="8197411" y="422004"/>
                  <a:pt x="8188615" y="421755"/>
                </a:cubicBezTo>
                <a:lnTo>
                  <a:pt x="8179981" y="420402"/>
                </a:lnTo>
                <a:lnTo>
                  <a:pt x="8179307" y="422516"/>
                </a:lnTo>
                <a:cubicBezTo>
                  <a:pt x="8179027" y="425797"/>
                  <a:pt x="8175790" y="448341"/>
                  <a:pt x="8147929" y="450302"/>
                </a:cubicBezTo>
                <a:cubicBezTo>
                  <a:pt x="8130300" y="457967"/>
                  <a:pt x="8114933" y="461015"/>
                  <a:pt x="8089136" y="465283"/>
                </a:cubicBezTo>
                <a:cubicBezTo>
                  <a:pt x="8072810" y="465920"/>
                  <a:pt x="8069376" y="451569"/>
                  <a:pt x="8049973" y="454121"/>
                </a:cubicBezTo>
                <a:cubicBezTo>
                  <a:pt x="7974508" y="471465"/>
                  <a:pt x="8006050" y="447139"/>
                  <a:pt x="7965913" y="464415"/>
                </a:cubicBezTo>
                <a:cubicBezTo>
                  <a:pt x="7958234" y="466025"/>
                  <a:pt x="7951405" y="465800"/>
                  <a:pt x="7945093" y="464798"/>
                </a:cubicBezTo>
                <a:lnTo>
                  <a:pt x="7935335" y="462442"/>
                </a:lnTo>
                <a:lnTo>
                  <a:pt x="7904779" y="471429"/>
                </a:lnTo>
                <a:cubicBezTo>
                  <a:pt x="7889387" y="474999"/>
                  <a:pt x="7872867" y="477951"/>
                  <a:pt x="7855604" y="480199"/>
                </a:cubicBezTo>
                <a:cubicBezTo>
                  <a:pt x="7850005" y="476378"/>
                  <a:pt x="7838628" y="483595"/>
                  <a:pt x="7832630" y="485371"/>
                </a:cubicBezTo>
                <a:cubicBezTo>
                  <a:pt x="7831473" y="482645"/>
                  <a:pt x="7816623" y="482661"/>
                  <a:pt x="7812438" y="485391"/>
                </a:cubicBezTo>
                <a:cubicBezTo>
                  <a:pt x="7709470" y="505049"/>
                  <a:pt x="7759426" y="473956"/>
                  <a:pt x="7701399" y="495197"/>
                </a:cubicBezTo>
                <a:cubicBezTo>
                  <a:pt x="7690986" y="496989"/>
                  <a:pt x="7682397" y="496365"/>
                  <a:pt x="7674778" y="494723"/>
                </a:cubicBezTo>
                <a:lnTo>
                  <a:pt x="7660445" y="490194"/>
                </a:lnTo>
                <a:lnTo>
                  <a:pt x="7651781" y="493084"/>
                </a:lnTo>
                <a:cubicBezTo>
                  <a:pt x="7616113" y="496548"/>
                  <a:pt x="7603273" y="491735"/>
                  <a:pt x="7584807" y="499490"/>
                </a:cubicBezTo>
                <a:cubicBezTo>
                  <a:pt x="7549256" y="490212"/>
                  <a:pt x="7563949" y="500167"/>
                  <a:pt x="7541324" y="504184"/>
                </a:cubicBezTo>
                <a:cubicBezTo>
                  <a:pt x="7523851" y="508307"/>
                  <a:pt x="7559546" y="509825"/>
                  <a:pt x="7541756" y="512184"/>
                </a:cubicBezTo>
                <a:cubicBezTo>
                  <a:pt x="7520963" y="510864"/>
                  <a:pt x="7525755" y="520497"/>
                  <a:pt x="7503906" y="518551"/>
                </a:cubicBezTo>
                <a:cubicBezTo>
                  <a:pt x="7505924" y="510774"/>
                  <a:pt x="7464361" y="523683"/>
                  <a:pt x="7460411" y="517415"/>
                </a:cubicBezTo>
                <a:lnTo>
                  <a:pt x="7460116" y="517548"/>
                </a:lnTo>
                <a:cubicBezTo>
                  <a:pt x="7447785" y="530928"/>
                  <a:pt x="7310141" y="550568"/>
                  <a:pt x="7297810" y="563947"/>
                </a:cubicBezTo>
                <a:cubicBezTo>
                  <a:pt x="7221791" y="605698"/>
                  <a:pt x="7039072" y="646008"/>
                  <a:pt x="6946388" y="665244"/>
                </a:cubicBezTo>
                <a:cubicBezTo>
                  <a:pt x="6853704" y="684480"/>
                  <a:pt x="6804875" y="677485"/>
                  <a:pt x="6741704" y="679365"/>
                </a:cubicBezTo>
                <a:lnTo>
                  <a:pt x="6624680" y="677674"/>
                </a:lnTo>
                <a:lnTo>
                  <a:pt x="6605700" y="683566"/>
                </a:lnTo>
                <a:cubicBezTo>
                  <a:pt x="6603309" y="685184"/>
                  <a:pt x="6599550" y="685647"/>
                  <a:pt x="6576922" y="683030"/>
                </a:cubicBezTo>
                <a:cubicBezTo>
                  <a:pt x="6527275" y="698355"/>
                  <a:pt x="6440981" y="702347"/>
                  <a:pt x="6405123" y="721946"/>
                </a:cubicBezTo>
                <a:cubicBezTo>
                  <a:pt x="6407963" y="715467"/>
                  <a:pt x="6383450" y="712913"/>
                  <a:pt x="6368938" y="717341"/>
                </a:cubicBezTo>
                <a:cubicBezTo>
                  <a:pt x="6377914" y="692119"/>
                  <a:pt x="6315316" y="744281"/>
                  <a:pt x="6295102" y="729508"/>
                </a:cubicBezTo>
                <a:cubicBezTo>
                  <a:pt x="6300358" y="744473"/>
                  <a:pt x="6240070" y="776254"/>
                  <a:pt x="6202084" y="767091"/>
                </a:cubicBezTo>
                <a:cubicBezTo>
                  <a:pt x="6152826" y="774744"/>
                  <a:pt x="6122010" y="790367"/>
                  <a:pt x="6067157" y="790339"/>
                </a:cubicBezTo>
                <a:cubicBezTo>
                  <a:pt x="6066310" y="792484"/>
                  <a:pt x="6064283" y="794403"/>
                  <a:pt x="6061443" y="796151"/>
                </a:cubicBezTo>
                <a:lnTo>
                  <a:pt x="6051406" y="800684"/>
                </a:lnTo>
                <a:lnTo>
                  <a:pt x="6049097" y="800636"/>
                </a:lnTo>
                <a:cubicBezTo>
                  <a:pt x="6040408" y="801393"/>
                  <a:pt x="6036299" y="802645"/>
                  <a:pt x="6034222" y="804110"/>
                </a:cubicBezTo>
                <a:lnTo>
                  <a:pt x="6033121" y="806078"/>
                </a:lnTo>
                <a:lnTo>
                  <a:pt x="6023593" y="808842"/>
                </a:lnTo>
                <a:lnTo>
                  <a:pt x="6006639" y="815304"/>
                </a:lnTo>
                <a:lnTo>
                  <a:pt x="6001762" y="815557"/>
                </a:lnTo>
                <a:lnTo>
                  <a:pt x="5973534" y="823815"/>
                </a:lnTo>
                <a:lnTo>
                  <a:pt x="5972336" y="823476"/>
                </a:lnTo>
                <a:cubicBezTo>
                  <a:pt x="5969004" y="822901"/>
                  <a:pt x="5965329" y="822833"/>
                  <a:pt x="5960841" y="823819"/>
                </a:cubicBezTo>
                <a:cubicBezTo>
                  <a:pt x="5955860" y="815655"/>
                  <a:pt x="5953515" y="821882"/>
                  <a:pt x="5940719" y="825514"/>
                </a:cubicBezTo>
                <a:cubicBezTo>
                  <a:pt x="5930130" y="813644"/>
                  <a:pt x="5900943" y="827979"/>
                  <a:pt x="5884298" y="823806"/>
                </a:cubicBezTo>
                <a:cubicBezTo>
                  <a:pt x="5875133" y="826741"/>
                  <a:pt x="5865250" y="829630"/>
                  <a:pt x="5854779" y="832365"/>
                </a:cubicBezTo>
                <a:lnTo>
                  <a:pt x="5848382" y="833844"/>
                </a:lnTo>
                <a:lnTo>
                  <a:pt x="5848066" y="833772"/>
                </a:lnTo>
                <a:cubicBezTo>
                  <a:pt x="5846273" y="833879"/>
                  <a:pt x="5844018" y="834284"/>
                  <a:pt x="5840944" y="835132"/>
                </a:cubicBezTo>
                <a:lnTo>
                  <a:pt x="5836719" y="836539"/>
                </a:lnTo>
                <a:lnTo>
                  <a:pt x="5824311" y="839408"/>
                </a:lnTo>
                <a:lnTo>
                  <a:pt x="5818788" y="839727"/>
                </a:lnTo>
                <a:cubicBezTo>
                  <a:pt x="5797008" y="838594"/>
                  <a:pt x="5786883" y="822081"/>
                  <a:pt x="5763953" y="834282"/>
                </a:cubicBezTo>
                <a:cubicBezTo>
                  <a:pt x="5726813" y="837521"/>
                  <a:pt x="5699446" y="830949"/>
                  <a:pt x="5667748" y="840211"/>
                </a:cubicBezTo>
                <a:cubicBezTo>
                  <a:pt x="5632959" y="843205"/>
                  <a:pt x="5601436" y="842280"/>
                  <a:pt x="5573108" y="847611"/>
                </a:cubicBezTo>
                <a:cubicBezTo>
                  <a:pt x="5560030" y="845832"/>
                  <a:pt x="5549547" y="851598"/>
                  <a:pt x="5539137" y="851033"/>
                </a:cubicBezTo>
                <a:cubicBezTo>
                  <a:pt x="5528728" y="850467"/>
                  <a:pt x="5529256" y="837509"/>
                  <a:pt x="5510651" y="844215"/>
                </a:cubicBezTo>
                <a:cubicBezTo>
                  <a:pt x="5494241" y="833607"/>
                  <a:pt x="5466101" y="839171"/>
                  <a:pt x="5457331" y="839159"/>
                </a:cubicBezTo>
                <a:lnTo>
                  <a:pt x="5410613" y="834358"/>
                </a:lnTo>
                <a:lnTo>
                  <a:pt x="5370040" y="862127"/>
                </a:lnTo>
                <a:cubicBezTo>
                  <a:pt x="5357863" y="856469"/>
                  <a:pt x="5319115" y="868069"/>
                  <a:pt x="5318778" y="855310"/>
                </a:cubicBezTo>
                <a:cubicBezTo>
                  <a:pt x="5303920" y="857760"/>
                  <a:pt x="5296727" y="863736"/>
                  <a:pt x="5298645" y="855171"/>
                </a:cubicBezTo>
                <a:cubicBezTo>
                  <a:pt x="5287819" y="855897"/>
                  <a:pt x="5267444" y="857825"/>
                  <a:pt x="5253828" y="859670"/>
                </a:cubicBezTo>
                <a:lnTo>
                  <a:pt x="5216955" y="866245"/>
                </a:lnTo>
                <a:lnTo>
                  <a:pt x="5214344" y="868102"/>
                </a:lnTo>
                <a:cubicBezTo>
                  <a:pt x="5210778" y="868719"/>
                  <a:pt x="5200859" y="869042"/>
                  <a:pt x="5195561" y="869949"/>
                </a:cubicBezTo>
                <a:lnTo>
                  <a:pt x="5182555" y="873542"/>
                </a:lnTo>
                <a:cubicBezTo>
                  <a:pt x="5178496" y="875023"/>
                  <a:pt x="5175066" y="876746"/>
                  <a:pt x="5172552" y="878801"/>
                </a:cubicBezTo>
                <a:cubicBezTo>
                  <a:pt x="5121406" y="873797"/>
                  <a:pt x="5080096" y="886529"/>
                  <a:pt x="5027993" y="889666"/>
                </a:cubicBezTo>
                <a:cubicBezTo>
                  <a:pt x="4999924" y="877115"/>
                  <a:pt x="4946973" y="919452"/>
                  <a:pt x="4939844" y="934802"/>
                </a:cubicBezTo>
                <a:cubicBezTo>
                  <a:pt x="4895154" y="940701"/>
                  <a:pt x="4844006" y="928240"/>
                  <a:pt x="4792576" y="934820"/>
                </a:cubicBezTo>
                <a:lnTo>
                  <a:pt x="4602423" y="958063"/>
                </a:lnTo>
                <a:cubicBezTo>
                  <a:pt x="4488530" y="967131"/>
                  <a:pt x="4399004" y="969822"/>
                  <a:pt x="4290656" y="969152"/>
                </a:cubicBezTo>
                <a:cubicBezTo>
                  <a:pt x="4182308" y="968482"/>
                  <a:pt x="4046938" y="971167"/>
                  <a:pt x="3952334" y="954043"/>
                </a:cubicBezTo>
                <a:lnTo>
                  <a:pt x="3858560" y="948781"/>
                </a:lnTo>
                <a:lnTo>
                  <a:pt x="3846597" y="948382"/>
                </a:lnTo>
                <a:cubicBezTo>
                  <a:pt x="3807516" y="956616"/>
                  <a:pt x="3767475" y="941640"/>
                  <a:pt x="3736044" y="947759"/>
                </a:cubicBezTo>
                <a:cubicBezTo>
                  <a:pt x="3727323" y="948128"/>
                  <a:pt x="3719828" y="947771"/>
                  <a:pt x="3713136" y="946963"/>
                </a:cubicBezTo>
                <a:lnTo>
                  <a:pt x="3695939" y="943639"/>
                </a:lnTo>
                <a:lnTo>
                  <a:pt x="3694125" y="940567"/>
                </a:lnTo>
                <a:lnTo>
                  <a:pt x="3681925" y="939706"/>
                </a:lnTo>
                <a:lnTo>
                  <a:pt x="3679204" y="938926"/>
                </a:lnTo>
                <a:cubicBezTo>
                  <a:pt x="3668160" y="939028"/>
                  <a:pt x="3634193" y="940875"/>
                  <a:pt x="3615656" y="940320"/>
                </a:cubicBezTo>
                <a:cubicBezTo>
                  <a:pt x="3582626" y="936974"/>
                  <a:pt x="3593904" y="949140"/>
                  <a:pt x="3567983" y="935596"/>
                </a:cubicBezTo>
                <a:cubicBezTo>
                  <a:pt x="3504185" y="939048"/>
                  <a:pt x="3482818" y="922224"/>
                  <a:pt x="3422423" y="932129"/>
                </a:cubicBezTo>
                <a:cubicBezTo>
                  <a:pt x="3369166" y="933413"/>
                  <a:pt x="3329486" y="910108"/>
                  <a:pt x="3310925" y="911072"/>
                </a:cubicBezTo>
                <a:cubicBezTo>
                  <a:pt x="3261363" y="909787"/>
                  <a:pt x="3198415" y="933574"/>
                  <a:pt x="3139421" y="934151"/>
                </a:cubicBezTo>
                <a:cubicBezTo>
                  <a:pt x="3088799" y="931012"/>
                  <a:pt x="3038941" y="938464"/>
                  <a:pt x="2996922" y="927537"/>
                </a:cubicBezTo>
                <a:cubicBezTo>
                  <a:pt x="2992673" y="929234"/>
                  <a:pt x="2987900" y="930498"/>
                  <a:pt x="2982785" y="931453"/>
                </a:cubicBezTo>
                <a:lnTo>
                  <a:pt x="2967478" y="933397"/>
                </a:lnTo>
                <a:lnTo>
                  <a:pt x="2948552" y="932961"/>
                </a:lnTo>
                <a:lnTo>
                  <a:pt x="2944404" y="934452"/>
                </a:lnTo>
                <a:lnTo>
                  <a:pt x="2908608" y="937205"/>
                </a:lnTo>
                <a:lnTo>
                  <a:pt x="2904443" y="936455"/>
                </a:lnTo>
                <a:lnTo>
                  <a:pt x="2868935" y="938022"/>
                </a:lnTo>
                <a:lnTo>
                  <a:pt x="2868586" y="937487"/>
                </a:lnTo>
                <a:cubicBezTo>
                  <a:pt x="2866994" y="936327"/>
                  <a:pt x="2864292" y="935538"/>
                  <a:pt x="2859191" y="935503"/>
                </a:cubicBezTo>
                <a:cubicBezTo>
                  <a:pt x="2869075" y="927418"/>
                  <a:pt x="2856828" y="932364"/>
                  <a:pt x="2840915" y="932977"/>
                </a:cubicBezTo>
                <a:lnTo>
                  <a:pt x="2763509" y="921850"/>
                </a:lnTo>
                <a:lnTo>
                  <a:pt x="2756121" y="921864"/>
                </a:lnTo>
                <a:cubicBezTo>
                  <a:pt x="2756081" y="921822"/>
                  <a:pt x="2756039" y="921781"/>
                  <a:pt x="2755998" y="921739"/>
                </a:cubicBezTo>
                <a:cubicBezTo>
                  <a:pt x="2754445" y="921476"/>
                  <a:pt x="2752036" y="921380"/>
                  <a:pt x="2748255" y="921505"/>
                </a:cubicBezTo>
                <a:lnTo>
                  <a:pt x="2694601" y="915575"/>
                </a:lnTo>
                <a:cubicBezTo>
                  <a:pt x="2671223" y="919874"/>
                  <a:pt x="2666972" y="913376"/>
                  <a:pt x="2635357" y="910976"/>
                </a:cubicBezTo>
                <a:cubicBezTo>
                  <a:pt x="2621906" y="915051"/>
                  <a:pt x="2611315" y="913542"/>
                  <a:pt x="2601047" y="910263"/>
                </a:cubicBezTo>
                <a:cubicBezTo>
                  <a:pt x="2570084" y="912074"/>
                  <a:pt x="2542135" y="907435"/>
                  <a:pt x="2507482" y="906211"/>
                </a:cubicBezTo>
                <a:cubicBezTo>
                  <a:pt x="2469706" y="911437"/>
                  <a:pt x="2450920" y="901812"/>
                  <a:pt x="2413884" y="900545"/>
                </a:cubicBezTo>
                <a:cubicBezTo>
                  <a:pt x="2381338" y="909664"/>
                  <a:pt x="2387753" y="892438"/>
                  <a:pt x="2368912" y="888755"/>
                </a:cubicBezTo>
                <a:lnTo>
                  <a:pt x="2349490" y="889719"/>
                </a:lnTo>
                <a:lnTo>
                  <a:pt x="2344290" y="890584"/>
                </a:lnTo>
                <a:cubicBezTo>
                  <a:pt x="2340673" y="891041"/>
                  <a:pt x="2338228" y="891167"/>
                  <a:pt x="2336488" y="891058"/>
                </a:cubicBezTo>
                <a:lnTo>
                  <a:pt x="2329015" y="891627"/>
                </a:lnTo>
                <a:cubicBezTo>
                  <a:pt x="2316843" y="893039"/>
                  <a:pt x="2305064" y="894669"/>
                  <a:pt x="2293898" y="896431"/>
                </a:cubicBezTo>
                <a:cubicBezTo>
                  <a:pt x="2282637" y="890404"/>
                  <a:pt x="2242346" y="900851"/>
                  <a:pt x="2243927" y="888076"/>
                </a:cubicBezTo>
                <a:cubicBezTo>
                  <a:pt x="2228778" y="890081"/>
                  <a:pt x="2220725" y="895845"/>
                  <a:pt x="2223920" y="887331"/>
                </a:cubicBezTo>
                <a:cubicBezTo>
                  <a:pt x="2218877" y="887756"/>
                  <a:pt x="2215583" y="887254"/>
                  <a:pt x="2213081" y="886302"/>
                </a:cubicBezTo>
                <a:lnTo>
                  <a:pt x="2212307" y="885829"/>
                </a:lnTo>
                <a:lnTo>
                  <a:pt x="2152321" y="894418"/>
                </a:lnTo>
                <a:lnTo>
                  <a:pt x="2140985" y="895968"/>
                </a:lnTo>
                <a:lnTo>
                  <a:pt x="2121210" y="899354"/>
                </a:lnTo>
                <a:lnTo>
                  <a:pt x="2119146" y="899033"/>
                </a:lnTo>
                <a:lnTo>
                  <a:pt x="2105666" y="902240"/>
                </a:lnTo>
                <a:cubicBezTo>
                  <a:pt x="2101407" y="903601"/>
                  <a:pt x="2097735" y="905221"/>
                  <a:pt x="2094924" y="907203"/>
                </a:cubicBezTo>
                <a:cubicBezTo>
                  <a:pt x="2044793" y="900664"/>
                  <a:pt x="2001785" y="912168"/>
                  <a:pt x="1949478" y="913748"/>
                </a:cubicBezTo>
                <a:cubicBezTo>
                  <a:pt x="1891937" y="919585"/>
                  <a:pt x="1810334" y="935486"/>
                  <a:pt x="1749684" y="942223"/>
                </a:cubicBezTo>
                <a:lnTo>
                  <a:pt x="1585576" y="954170"/>
                </a:lnTo>
                <a:cubicBezTo>
                  <a:pt x="1549165" y="943719"/>
                  <a:pt x="1511425" y="950847"/>
                  <a:pt x="1476250" y="950653"/>
                </a:cubicBezTo>
                <a:cubicBezTo>
                  <a:pt x="1488515" y="961596"/>
                  <a:pt x="1432660" y="946795"/>
                  <a:pt x="1433927" y="959926"/>
                </a:cubicBezTo>
                <a:cubicBezTo>
                  <a:pt x="1427485" y="959475"/>
                  <a:pt x="1421205" y="958623"/>
                  <a:pt x="1414893" y="957671"/>
                </a:cubicBezTo>
                <a:lnTo>
                  <a:pt x="1411585" y="957179"/>
                </a:lnTo>
                <a:lnTo>
                  <a:pt x="1398896" y="957460"/>
                </a:lnTo>
                <a:lnTo>
                  <a:pt x="1394632" y="954725"/>
                </a:lnTo>
                <a:lnTo>
                  <a:pt x="1375043" y="953132"/>
                </a:lnTo>
                <a:cubicBezTo>
                  <a:pt x="1367813" y="952970"/>
                  <a:pt x="1360155" y="953305"/>
                  <a:pt x="1351876" y="954436"/>
                </a:cubicBezTo>
                <a:cubicBezTo>
                  <a:pt x="1325912" y="963028"/>
                  <a:pt x="1274459" y="952492"/>
                  <a:pt x="1242676" y="963767"/>
                </a:cubicBezTo>
                <a:cubicBezTo>
                  <a:pt x="1230276" y="966918"/>
                  <a:pt x="1216715" y="977098"/>
                  <a:pt x="1205993" y="974080"/>
                </a:cubicBezTo>
                <a:cubicBezTo>
                  <a:pt x="1174251" y="974112"/>
                  <a:pt x="1086982" y="964420"/>
                  <a:pt x="1052221" y="963954"/>
                </a:cubicBezTo>
                <a:cubicBezTo>
                  <a:pt x="1038515" y="970622"/>
                  <a:pt x="1009522" y="962342"/>
                  <a:pt x="968270" y="964761"/>
                </a:cubicBezTo>
                <a:cubicBezTo>
                  <a:pt x="943437" y="973698"/>
                  <a:pt x="900136" y="991017"/>
                  <a:pt x="874493" y="998122"/>
                </a:cubicBezTo>
                <a:cubicBezTo>
                  <a:pt x="848849" y="1005226"/>
                  <a:pt x="853424" y="1009427"/>
                  <a:pt x="814411" y="1007391"/>
                </a:cubicBezTo>
                <a:cubicBezTo>
                  <a:pt x="765926" y="1022821"/>
                  <a:pt x="732885" y="1009859"/>
                  <a:pt x="688604" y="1015631"/>
                </a:cubicBezTo>
                <a:cubicBezTo>
                  <a:pt x="638045" y="1020877"/>
                  <a:pt x="677999" y="1011556"/>
                  <a:pt x="618171" y="1027260"/>
                </a:cubicBezTo>
                <a:cubicBezTo>
                  <a:pt x="609680" y="1023165"/>
                  <a:pt x="583253" y="1020277"/>
                  <a:pt x="570379" y="1023487"/>
                </a:cubicBezTo>
                <a:cubicBezTo>
                  <a:pt x="543992" y="1022523"/>
                  <a:pt x="505183" y="1001686"/>
                  <a:pt x="482519" y="1002108"/>
                </a:cubicBezTo>
                <a:cubicBezTo>
                  <a:pt x="464011" y="1002285"/>
                  <a:pt x="495211" y="1007995"/>
                  <a:pt x="475319" y="1009922"/>
                </a:cubicBezTo>
                <a:cubicBezTo>
                  <a:pt x="450818" y="1011135"/>
                  <a:pt x="454804" y="1022539"/>
                  <a:pt x="431104" y="1009317"/>
                </a:cubicBezTo>
                <a:cubicBezTo>
                  <a:pt x="406857" y="1014651"/>
                  <a:pt x="399686" y="1008456"/>
                  <a:pt x="363782" y="1007585"/>
                </a:cubicBezTo>
                <a:cubicBezTo>
                  <a:pt x="350440" y="1012231"/>
                  <a:pt x="338145" y="1011245"/>
                  <a:pt x="325533" y="1008502"/>
                </a:cubicBezTo>
                <a:cubicBezTo>
                  <a:pt x="291944" y="1011745"/>
                  <a:pt x="259251" y="1008497"/>
                  <a:pt x="220429" y="1008927"/>
                </a:cubicBezTo>
                <a:cubicBezTo>
                  <a:pt x="180594" y="1015852"/>
                  <a:pt x="156150" y="1007265"/>
                  <a:pt x="114676" y="1007765"/>
                </a:cubicBezTo>
                <a:cubicBezTo>
                  <a:pt x="85718" y="1006195"/>
                  <a:pt x="43316" y="1001491"/>
                  <a:pt x="13470" y="998544"/>
                </a:cubicBezTo>
                <a:lnTo>
                  <a:pt x="0" y="997355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483597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7FF47CB7-972F-479F-A36D-9E72D26EC8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0D153B68-5844-490D-8E67-F616D6D721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1766176" cy="2061837"/>
          </a:xfrm>
          <a:custGeom>
            <a:avLst/>
            <a:gdLst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9437 w 10768629"/>
              <a:gd name="connsiteY140" fmla="*/ 1636968 h 1978172"/>
              <a:gd name="connsiteX141" fmla="*/ 5440853 w 10768629"/>
              <a:gd name="connsiteY141" fmla="*/ 1657958 h 1978172"/>
              <a:gd name="connsiteX142" fmla="*/ 4945936 w 10768629"/>
              <a:gd name="connsiteY142" fmla="*/ 1713743 h 1978172"/>
              <a:gd name="connsiteX143" fmla="*/ 4818446 w 10768629"/>
              <a:gd name="connsiteY143" fmla="*/ 1726895 h 1978172"/>
              <a:gd name="connsiteX144" fmla="*/ 4813657 w 10768629"/>
              <a:gd name="connsiteY144" fmla="*/ 1730706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9437 w 10768629"/>
              <a:gd name="connsiteY140" fmla="*/ 1636968 h 1978172"/>
              <a:gd name="connsiteX141" fmla="*/ 5440853 w 10768629"/>
              <a:gd name="connsiteY141" fmla="*/ 1657958 h 1978172"/>
              <a:gd name="connsiteX142" fmla="*/ 4945936 w 10768629"/>
              <a:gd name="connsiteY142" fmla="*/ 1713743 h 1978172"/>
              <a:gd name="connsiteX143" fmla="*/ 4818446 w 10768629"/>
              <a:gd name="connsiteY143" fmla="*/ 1726895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9437 w 10768629"/>
              <a:gd name="connsiteY140" fmla="*/ 1636968 h 1978172"/>
              <a:gd name="connsiteX141" fmla="*/ 5440853 w 10768629"/>
              <a:gd name="connsiteY141" fmla="*/ 1657958 h 1978172"/>
              <a:gd name="connsiteX142" fmla="*/ 4945936 w 10768629"/>
              <a:gd name="connsiteY142" fmla="*/ 1713743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9437 w 10768629"/>
              <a:gd name="connsiteY140" fmla="*/ 1636968 h 1978172"/>
              <a:gd name="connsiteX141" fmla="*/ 5440853 w 10768629"/>
              <a:gd name="connsiteY141" fmla="*/ 1657958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40853 w 10768629"/>
              <a:gd name="connsiteY141" fmla="*/ 1657958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57365 w 10768629"/>
              <a:gd name="connsiteY178" fmla="*/ 1832140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57365 w 10768629"/>
              <a:gd name="connsiteY178" fmla="*/ 1832140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57365 w 10768629"/>
              <a:gd name="connsiteY178" fmla="*/ 1832140 h 1978172"/>
              <a:gd name="connsiteX179" fmla="*/ 1232341 w 10768629"/>
              <a:gd name="connsiteY179" fmla="*/ 1785942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57365 w 10768629"/>
              <a:gd name="connsiteY178" fmla="*/ 1832140 h 1978172"/>
              <a:gd name="connsiteX179" fmla="*/ 1232341 w 10768629"/>
              <a:gd name="connsiteY179" fmla="*/ 1785942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0257 w 10768629"/>
              <a:gd name="connsiteY182" fmla="*/ 1789615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84330 h 1978172"/>
              <a:gd name="connsiteX182" fmla="*/ 1120257 w 10768629"/>
              <a:gd name="connsiteY182" fmla="*/ 1789615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</a:cxnLst>
            <a:rect l="l" t="t" r="r" b="b"/>
            <a:pathLst>
              <a:path w="10768629" h="1978172">
                <a:moveTo>
                  <a:pt x="0" y="0"/>
                </a:moveTo>
                <a:lnTo>
                  <a:pt x="10768629" y="0"/>
                </a:lnTo>
                <a:lnTo>
                  <a:pt x="10733254" y="31439"/>
                </a:lnTo>
                <a:lnTo>
                  <a:pt x="10727085" y="37910"/>
                </a:lnTo>
                <a:cubicBezTo>
                  <a:pt x="10712973" y="56080"/>
                  <a:pt x="10699457" y="78430"/>
                  <a:pt x="10675953" y="68623"/>
                </a:cubicBezTo>
                <a:cubicBezTo>
                  <a:pt x="10685972" y="89202"/>
                  <a:pt x="10641629" y="69781"/>
                  <a:pt x="10637091" y="90361"/>
                </a:cubicBezTo>
                <a:cubicBezTo>
                  <a:pt x="10635214" y="107005"/>
                  <a:pt x="10621323" y="104993"/>
                  <a:pt x="10610971" y="110764"/>
                </a:cubicBezTo>
                <a:cubicBezTo>
                  <a:pt x="10603980" y="127568"/>
                  <a:pt x="10551417" y="141180"/>
                  <a:pt x="10532872" y="138028"/>
                </a:cubicBezTo>
                <a:cubicBezTo>
                  <a:pt x="10480300" y="119072"/>
                  <a:pt x="10440532" y="186296"/>
                  <a:pt x="10398558" y="172911"/>
                </a:cubicBezTo>
                <a:cubicBezTo>
                  <a:pt x="10387708" y="174114"/>
                  <a:pt x="10378792" y="177646"/>
                  <a:pt x="10371128" y="182609"/>
                </a:cubicBezTo>
                <a:lnTo>
                  <a:pt x="10352178" y="199976"/>
                </a:lnTo>
                <a:lnTo>
                  <a:pt x="10351815" y="211879"/>
                </a:lnTo>
                <a:lnTo>
                  <a:pt x="10337471" y="218661"/>
                </a:lnTo>
                <a:lnTo>
                  <a:pt x="10334625" y="222351"/>
                </a:lnTo>
                <a:cubicBezTo>
                  <a:pt x="10321108" y="225227"/>
                  <a:pt x="10278615" y="228401"/>
                  <a:pt x="10256365" y="235917"/>
                </a:cubicBezTo>
                <a:cubicBezTo>
                  <a:pt x="10218136" y="258033"/>
                  <a:pt x="10224552" y="209685"/>
                  <a:pt x="10201127" y="267448"/>
                </a:cubicBezTo>
                <a:cubicBezTo>
                  <a:pt x="10121320" y="273476"/>
                  <a:pt x="10040763" y="345580"/>
                  <a:pt x="9961218" y="326720"/>
                </a:cubicBezTo>
                <a:cubicBezTo>
                  <a:pt x="9980173" y="341621"/>
                  <a:pt x="9883038" y="318484"/>
                  <a:pt x="9859715" y="355698"/>
                </a:cubicBezTo>
                <a:cubicBezTo>
                  <a:pt x="9812822" y="367758"/>
                  <a:pt x="9752089" y="383830"/>
                  <a:pt x="9679867" y="399081"/>
                </a:cubicBezTo>
                <a:cubicBezTo>
                  <a:pt x="9618357" y="415668"/>
                  <a:pt x="9525492" y="446315"/>
                  <a:pt x="9490654" y="455225"/>
                </a:cubicBezTo>
                <a:lnTo>
                  <a:pt x="9470837" y="452539"/>
                </a:lnTo>
                <a:lnTo>
                  <a:pt x="9469082" y="454891"/>
                </a:lnTo>
                <a:cubicBezTo>
                  <a:pt x="9460057" y="461184"/>
                  <a:pt x="9453495" y="461729"/>
                  <a:pt x="9448038" y="459733"/>
                </a:cubicBezTo>
                <a:lnTo>
                  <a:pt x="9396821" y="455795"/>
                </a:lnTo>
                <a:lnTo>
                  <a:pt x="9392197" y="459796"/>
                </a:lnTo>
                <a:lnTo>
                  <a:pt x="9347994" y="464462"/>
                </a:lnTo>
                <a:cubicBezTo>
                  <a:pt x="9347959" y="465155"/>
                  <a:pt x="9347925" y="465846"/>
                  <a:pt x="9347889" y="466539"/>
                </a:cubicBezTo>
                <a:cubicBezTo>
                  <a:pt x="9346648" y="471307"/>
                  <a:pt x="9343831" y="475025"/>
                  <a:pt x="9337639" y="476654"/>
                </a:cubicBezTo>
                <a:cubicBezTo>
                  <a:pt x="9354547" y="503661"/>
                  <a:pt x="9307720" y="510631"/>
                  <a:pt x="9287964" y="513052"/>
                </a:cubicBezTo>
                <a:cubicBezTo>
                  <a:pt x="9269905" y="526173"/>
                  <a:pt x="9245386" y="544358"/>
                  <a:pt x="9229283" y="555377"/>
                </a:cubicBezTo>
                <a:lnTo>
                  <a:pt x="9220274" y="557502"/>
                </a:lnTo>
                <a:cubicBezTo>
                  <a:pt x="9220250" y="557668"/>
                  <a:pt x="9220226" y="557835"/>
                  <a:pt x="9220202" y="558001"/>
                </a:cubicBezTo>
                <a:cubicBezTo>
                  <a:pt x="9218468" y="559434"/>
                  <a:pt x="9215591" y="560497"/>
                  <a:pt x="9210908" y="561147"/>
                </a:cubicBezTo>
                <a:lnTo>
                  <a:pt x="9186374" y="565502"/>
                </a:lnTo>
                <a:lnTo>
                  <a:pt x="9181058" y="569943"/>
                </a:lnTo>
                <a:lnTo>
                  <a:pt x="9167549" y="584727"/>
                </a:lnTo>
                <a:lnTo>
                  <a:pt x="9149110" y="598906"/>
                </a:lnTo>
                <a:cubicBezTo>
                  <a:pt x="9133575" y="594395"/>
                  <a:pt x="9087390" y="636567"/>
                  <a:pt x="9078556" y="644039"/>
                </a:cubicBezTo>
                <a:lnTo>
                  <a:pt x="8996399" y="690055"/>
                </a:lnTo>
                <a:cubicBezTo>
                  <a:pt x="8913147" y="777045"/>
                  <a:pt x="8867993" y="772591"/>
                  <a:pt x="8803791" y="813860"/>
                </a:cubicBezTo>
                <a:cubicBezTo>
                  <a:pt x="8745270" y="819906"/>
                  <a:pt x="8690049" y="823612"/>
                  <a:pt x="8636202" y="848463"/>
                </a:cubicBezTo>
                <a:cubicBezTo>
                  <a:pt x="8594799" y="860014"/>
                  <a:pt x="8568613" y="864779"/>
                  <a:pt x="8555372" y="883171"/>
                </a:cubicBezTo>
                <a:lnTo>
                  <a:pt x="8507229" y="901665"/>
                </a:lnTo>
                <a:lnTo>
                  <a:pt x="8428473" y="927985"/>
                </a:lnTo>
                <a:cubicBezTo>
                  <a:pt x="8428287" y="929817"/>
                  <a:pt x="8428100" y="931648"/>
                  <a:pt x="8427914" y="933480"/>
                </a:cubicBezTo>
                <a:lnTo>
                  <a:pt x="8420327" y="941984"/>
                </a:lnTo>
                <a:lnTo>
                  <a:pt x="8394729" y="948347"/>
                </a:lnTo>
                <a:lnTo>
                  <a:pt x="8380548" y="987916"/>
                </a:lnTo>
                <a:lnTo>
                  <a:pt x="8375330" y="965444"/>
                </a:lnTo>
                <a:cubicBezTo>
                  <a:pt x="8372375" y="964202"/>
                  <a:pt x="8344433" y="977378"/>
                  <a:pt x="8340796" y="980522"/>
                </a:cubicBezTo>
                <a:cubicBezTo>
                  <a:pt x="8328292" y="982128"/>
                  <a:pt x="8319237" y="991089"/>
                  <a:pt x="8304438" y="996739"/>
                </a:cubicBezTo>
                <a:cubicBezTo>
                  <a:pt x="8297193" y="1005683"/>
                  <a:pt x="8289328" y="1014568"/>
                  <a:pt x="8280929" y="1023089"/>
                </a:cubicBezTo>
                <a:lnTo>
                  <a:pt x="8275760" y="1027772"/>
                </a:lnTo>
                <a:lnTo>
                  <a:pt x="8275478" y="1027605"/>
                </a:lnTo>
                <a:cubicBezTo>
                  <a:pt x="8273970" y="1028076"/>
                  <a:pt x="8251461" y="1029408"/>
                  <a:pt x="8249003" y="1032033"/>
                </a:cubicBezTo>
                <a:lnTo>
                  <a:pt x="8203836" y="1037347"/>
                </a:lnTo>
                <a:cubicBezTo>
                  <a:pt x="8172789" y="1049890"/>
                  <a:pt x="8148166" y="1034625"/>
                  <a:pt x="8122936" y="1063113"/>
                </a:cubicBezTo>
                <a:cubicBezTo>
                  <a:pt x="8093850" y="1074757"/>
                  <a:pt x="8066781" y="1075350"/>
                  <a:pt x="8043658" y="1092746"/>
                </a:cubicBezTo>
                <a:cubicBezTo>
                  <a:pt x="8032157" y="1089174"/>
                  <a:pt x="8022145" y="1089998"/>
                  <a:pt x="8015351" y="1105478"/>
                </a:cubicBezTo>
                <a:cubicBezTo>
                  <a:pt x="7987544" y="1113006"/>
                  <a:pt x="7977708" y="1099152"/>
                  <a:pt x="7963145" y="1119346"/>
                </a:cubicBezTo>
                <a:cubicBezTo>
                  <a:pt x="7942622" y="1098880"/>
                  <a:pt x="7943760" y="1109516"/>
                  <a:pt x="7938145" y="1120225"/>
                </a:cubicBezTo>
                <a:lnTo>
                  <a:pt x="7937238" y="1121204"/>
                </a:lnTo>
                <a:lnTo>
                  <a:pt x="7934398" y="1118240"/>
                </a:lnTo>
                <a:lnTo>
                  <a:pt x="7918248" y="1124371"/>
                </a:lnTo>
                <a:lnTo>
                  <a:pt x="7914119" y="1127653"/>
                </a:lnTo>
                <a:cubicBezTo>
                  <a:pt x="7911201" y="1129547"/>
                  <a:pt x="7909169" y="1130331"/>
                  <a:pt x="7907658" y="1130350"/>
                </a:cubicBezTo>
                <a:lnTo>
                  <a:pt x="7907434" y="1130103"/>
                </a:lnTo>
                <a:lnTo>
                  <a:pt x="7901508" y="1133245"/>
                </a:lnTo>
                <a:cubicBezTo>
                  <a:pt x="7891644" y="1139271"/>
                  <a:pt x="7882185" y="1145815"/>
                  <a:pt x="7873287" y="1152609"/>
                </a:cubicBezTo>
                <a:cubicBezTo>
                  <a:pt x="7864672" y="1141906"/>
                  <a:pt x="7845199" y="1159242"/>
                  <a:pt x="7834833" y="1153868"/>
                </a:cubicBezTo>
                <a:lnTo>
                  <a:pt x="7828661" y="1139994"/>
                </a:lnTo>
                <a:lnTo>
                  <a:pt x="7823966" y="1143178"/>
                </a:lnTo>
                <a:lnTo>
                  <a:pt x="7815078" y="1151776"/>
                </a:lnTo>
                <a:cubicBezTo>
                  <a:pt x="7813692" y="1152943"/>
                  <a:pt x="7812687" y="1153116"/>
                  <a:pt x="7812026" y="1151522"/>
                </a:cubicBezTo>
                <a:cubicBezTo>
                  <a:pt x="7806555" y="1153054"/>
                  <a:pt x="7788673" y="1159989"/>
                  <a:pt x="7782249" y="1160970"/>
                </a:cubicBezTo>
                <a:lnTo>
                  <a:pt x="7773476" y="1157414"/>
                </a:lnTo>
                <a:lnTo>
                  <a:pt x="7769600" y="1157365"/>
                </a:lnTo>
                <a:lnTo>
                  <a:pt x="7752631" y="1172815"/>
                </a:lnTo>
                <a:lnTo>
                  <a:pt x="7739392" y="1192062"/>
                </a:lnTo>
                <a:lnTo>
                  <a:pt x="7677677" y="1216394"/>
                </a:lnTo>
                <a:lnTo>
                  <a:pt x="7586920" y="1261888"/>
                </a:lnTo>
                <a:cubicBezTo>
                  <a:pt x="7556723" y="1298911"/>
                  <a:pt x="7489187" y="1284518"/>
                  <a:pt x="7486100" y="1292563"/>
                </a:cubicBezTo>
                <a:cubicBezTo>
                  <a:pt x="7454875" y="1308356"/>
                  <a:pt x="7453335" y="1326361"/>
                  <a:pt x="7411323" y="1340732"/>
                </a:cubicBezTo>
                <a:cubicBezTo>
                  <a:pt x="7372519" y="1390006"/>
                  <a:pt x="7288617" y="1403664"/>
                  <a:pt x="7240698" y="1438832"/>
                </a:cubicBezTo>
                <a:cubicBezTo>
                  <a:pt x="7206467" y="1417136"/>
                  <a:pt x="7227555" y="1441678"/>
                  <a:pt x="7197675" y="1447530"/>
                </a:cubicBezTo>
                <a:cubicBezTo>
                  <a:pt x="7211601" y="1474927"/>
                  <a:pt x="7159483" y="1444981"/>
                  <a:pt x="7164788" y="1480293"/>
                </a:cubicBezTo>
                <a:cubicBezTo>
                  <a:pt x="7159184" y="1480240"/>
                  <a:pt x="7153584" y="1479075"/>
                  <a:pt x="7147929" y="1477641"/>
                </a:cubicBezTo>
                <a:lnTo>
                  <a:pt x="7144965" y="1476908"/>
                </a:lnTo>
                <a:lnTo>
                  <a:pt x="7134299" y="1479969"/>
                </a:lnTo>
                <a:lnTo>
                  <a:pt x="7129809" y="1473339"/>
                </a:lnTo>
                <a:lnTo>
                  <a:pt x="7112688" y="1472575"/>
                </a:lnTo>
                <a:cubicBezTo>
                  <a:pt x="7106506" y="1473449"/>
                  <a:pt x="7100123" y="1475741"/>
                  <a:pt x="7093470" y="1480300"/>
                </a:cubicBezTo>
                <a:cubicBezTo>
                  <a:pt x="7079039" y="1501274"/>
                  <a:pt x="7048991" y="1495718"/>
                  <a:pt x="7025034" y="1506934"/>
                </a:cubicBezTo>
                <a:lnTo>
                  <a:pt x="7014783" y="1515868"/>
                </a:lnTo>
                <a:lnTo>
                  <a:pt x="6979706" y="1523511"/>
                </a:lnTo>
                <a:lnTo>
                  <a:pt x="6977890" y="1525793"/>
                </a:lnTo>
                <a:cubicBezTo>
                  <a:pt x="6971996" y="1527914"/>
                  <a:pt x="6959488" y="1529941"/>
                  <a:pt x="6944339" y="1536237"/>
                </a:cubicBezTo>
                <a:lnTo>
                  <a:pt x="6886996" y="1563569"/>
                </a:lnTo>
                <a:lnTo>
                  <a:pt x="6874510" y="1558469"/>
                </a:lnTo>
                <a:lnTo>
                  <a:pt x="6871943" y="1554651"/>
                </a:lnTo>
                <a:lnTo>
                  <a:pt x="6856174" y="1562024"/>
                </a:lnTo>
                <a:lnTo>
                  <a:pt x="6842321" y="1560554"/>
                </a:lnTo>
                <a:lnTo>
                  <a:pt x="6832713" y="1569357"/>
                </a:lnTo>
                <a:lnTo>
                  <a:pt x="6816351" y="1571495"/>
                </a:lnTo>
                <a:cubicBezTo>
                  <a:pt x="6810216" y="1571510"/>
                  <a:pt x="6803310" y="1571324"/>
                  <a:pt x="6795800" y="1572010"/>
                </a:cubicBezTo>
                <a:lnTo>
                  <a:pt x="6777546" y="1568661"/>
                </a:lnTo>
                <a:lnTo>
                  <a:pt x="6751528" y="1574143"/>
                </a:lnTo>
                <a:cubicBezTo>
                  <a:pt x="6731455" y="1578562"/>
                  <a:pt x="6712054" y="1582098"/>
                  <a:pt x="6691966" y="1582255"/>
                </a:cubicBezTo>
                <a:cubicBezTo>
                  <a:pt x="6677921" y="1590738"/>
                  <a:pt x="6663787" y="1595441"/>
                  <a:pt x="6646941" y="1588471"/>
                </a:cubicBezTo>
                <a:cubicBezTo>
                  <a:pt x="6605135" y="1597971"/>
                  <a:pt x="6598373" y="1612583"/>
                  <a:pt x="6568576" y="1606488"/>
                </a:cubicBezTo>
                <a:cubicBezTo>
                  <a:pt x="6562510" y="1614734"/>
                  <a:pt x="6558067" y="1619360"/>
                  <a:pt x="6554358" y="1621701"/>
                </a:cubicBezTo>
                <a:cubicBezTo>
                  <a:pt x="6543227" y="1628727"/>
                  <a:pt x="6538724" y="1615196"/>
                  <a:pt x="6516968" y="1617195"/>
                </a:cubicBezTo>
                <a:cubicBezTo>
                  <a:pt x="6493173" y="1617368"/>
                  <a:pt x="6528193" y="1598652"/>
                  <a:pt x="6506479" y="1602227"/>
                </a:cubicBezTo>
                <a:cubicBezTo>
                  <a:pt x="6486674" y="1613929"/>
                  <a:pt x="6478484" y="1593997"/>
                  <a:pt x="6458436" y="1607332"/>
                </a:cubicBezTo>
                <a:cubicBezTo>
                  <a:pt x="6471168" y="1620800"/>
                  <a:pt x="6410323" y="1615478"/>
                  <a:pt x="6414786" y="1628815"/>
                </a:cubicBezTo>
                <a:cubicBezTo>
                  <a:pt x="6385942" y="1615041"/>
                  <a:pt x="6386569" y="1640238"/>
                  <a:pt x="6357085" y="1640846"/>
                </a:cubicBezTo>
                <a:cubicBezTo>
                  <a:pt x="6341163" y="1636809"/>
                  <a:pt x="6331497" y="1637754"/>
                  <a:pt x="6322636" y="1648213"/>
                </a:cubicBezTo>
                <a:cubicBezTo>
                  <a:pt x="6248448" y="1627802"/>
                  <a:pt x="6286748" y="1654976"/>
                  <a:pt x="6226172" y="1654676"/>
                </a:cubicBezTo>
                <a:lnTo>
                  <a:pt x="6221217" y="1654506"/>
                </a:lnTo>
                <a:lnTo>
                  <a:pt x="6204956" y="1664280"/>
                </a:lnTo>
                <a:cubicBezTo>
                  <a:pt x="6204728" y="1665114"/>
                  <a:pt x="6204498" y="1665947"/>
                  <a:pt x="6204270" y="1666782"/>
                </a:cubicBezTo>
                <a:lnTo>
                  <a:pt x="6143810" y="1661963"/>
                </a:lnTo>
                <a:lnTo>
                  <a:pt x="6136560" y="1665728"/>
                </a:lnTo>
                <a:lnTo>
                  <a:pt x="6096155" y="1656951"/>
                </a:lnTo>
                <a:lnTo>
                  <a:pt x="6075812" y="1655422"/>
                </a:lnTo>
                <a:lnTo>
                  <a:pt x="6039495" y="1649680"/>
                </a:lnTo>
                <a:lnTo>
                  <a:pt x="6036523" y="1652121"/>
                </a:lnTo>
                <a:lnTo>
                  <a:pt x="6029328" y="1649904"/>
                </a:lnTo>
                <a:lnTo>
                  <a:pt x="6024075" y="1652779"/>
                </a:lnTo>
                <a:lnTo>
                  <a:pt x="6018085" y="1652030"/>
                </a:lnTo>
                <a:cubicBezTo>
                  <a:pt x="6006658" y="1653831"/>
                  <a:pt x="5968194" y="1662035"/>
                  <a:pt x="5955513" y="1663584"/>
                </a:cubicBezTo>
                <a:lnTo>
                  <a:pt x="5941996" y="1661326"/>
                </a:lnTo>
                <a:lnTo>
                  <a:pt x="5931789" y="1669915"/>
                </a:lnTo>
                <a:lnTo>
                  <a:pt x="5888686" y="1672175"/>
                </a:lnTo>
                <a:lnTo>
                  <a:pt x="5873794" y="1665454"/>
                </a:lnTo>
                <a:lnTo>
                  <a:pt x="5860022" y="1660635"/>
                </a:lnTo>
                <a:lnTo>
                  <a:pt x="5858237" y="1660649"/>
                </a:lnTo>
                <a:lnTo>
                  <a:pt x="5840319" y="1660798"/>
                </a:lnTo>
                <a:lnTo>
                  <a:pt x="5806984" y="1661075"/>
                </a:lnTo>
                <a:cubicBezTo>
                  <a:pt x="5785708" y="1661533"/>
                  <a:pt x="5764126" y="1662974"/>
                  <a:pt x="5742351" y="1667489"/>
                </a:cubicBezTo>
                <a:cubicBezTo>
                  <a:pt x="5659069" y="1645168"/>
                  <a:pt x="5615134" y="1706361"/>
                  <a:pt x="5521171" y="1671626"/>
                </a:cubicBezTo>
                <a:cubicBezTo>
                  <a:pt x="5491803" y="1671296"/>
                  <a:pt x="5498089" y="1662666"/>
                  <a:pt x="5457384" y="1683952"/>
                </a:cubicBezTo>
                <a:cubicBezTo>
                  <a:pt x="5356959" y="1699287"/>
                  <a:pt x="5078905" y="1774579"/>
                  <a:pt x="4950070" y="1748401"/>
                </a:cubicBezTo>
                <a:cubicBezTo>
                  <a:pt x="4918276" y="1752255"/>
                  <a:pt x="4891043" y="1756936"/>
                  <a:pt x="4872172" y="1757222"/>
                </a:cubicBezTo>
                <a:lnTo>
                  <a:pt x="4809524" y="1761033"/>
                </a:lnTo>
                <a:cubicBezTo>
                  <a:pt x="4791324" y="1772975"/>
                  <a:pt x="4777258" y="1754591"/>
                  <a:pt x="4759058" y="1766533"/>
                </a:cubicBezTo>
                <a:cubicBezTo>
                  <a:pt x="4747481" y="1770744"/>
                  <a:pt x="4734604" y="1772921"/>
                  <a:pt x="4719749" y="1771811"/>
                </a:cubicBezTo>
                <a:cubicBezTo>
                  <a:pt x="4671168" y="1780243"/>
                  <a:pt x="4634134" y="1775931"/>
                  <a:pt x="4568686" y="1786141"/>
                </a:cubicBezTo>
                <a:cubicBezTo>
                  <a:pt x="4544667" y="1777910"/>
                  <a:pt x="4432547" y="1778168"/>
                  <a:pt x="4418751" y="1796932"/>
                </a:cubicBezTo>
                <a:cubicBezTo>
                  <a:pt x="4403360" y="1801488"/>
                  <a:pt x="4385278" y="1795746"/>
                  <a:pt x="4378377" y="1815528"/>
                </a:cubicBezTo>
                <a:cubicBezTo>
                  <a:pt x="4366870" y="1839461"/>
                  <a:pt x="4337372" y="1814003"/>
                  <a:pt x="4320575" y="1832722"/>
                </a:cubicBezTo>
                <a:cubicBezTo>
                  <a:pt x="4277898" y="1857053"/>
                  <a:pt x="4243945" y="1846759"/>
                  <a:pt x="4211935" y="1860177"/>
                </a:cubicBezTo>
                <a:cubicBezTo>
                  <a:pt x="4181519" y="1859584"/>
                  <a:pt x="4171342" y="1859762"/>
                  <a:pt x="4101228" y="1868717"/>
                </a:cubicBezTo>
                <a:cubicBezTo>
                  <a:pt x="4080159" y="1876188"/>
                  <a:pt x="4039427" y="1877381"/>
                  <a:pt x="3973223" y="1881015"/>
                </a:cubicBezTo>
                <a:cubicBezTo>
                  <a:pt x="3971330" y="1884974"/>
                  <a:pt x="3952843" y="1879225"/>
                  <a:pt x="3900992" y="1880603"/>
                </a:cubicBezTo>
                <a:cubicBezTo>
                  <a:pt x="3849141" y="1881981"/>
                  <a:pt x="3740060" y="1895686"/>
                  <a:pt x="3662119" y="1889285"/>
                </a:cubicBezTo>
                <a:cubicBezTo>
                  <a:pt x="3565155" y="1881322"/>
                  <a:pt x="3613412" y="1915150"/>
                  <a:pt x="3496919" y="1873180"/>
                </a:cubicBezTo>
                <a:cubicBezTo>
                  <a:pt x="3488062" y="1895719"/>
                  <a:pt x="3474293" y="1876288"/>
                  <a:pt x="3449433" y="1889681"/>
                </a:cubicBezTo>
                <a:cubicBezTo>
                  <a:pt x="3406553" y="1891629"/>
                  <a:pt x="3413217" y="1897797"/>
                  <a:pt x="3369766" y="1916653"/>
                </a:cubicBezTo>
                <a:cubicBezTo>
                  <a:pt x="3338805" y="1929531"/>
                  <a:pt x="3289487" y="1928617"/>
                  <a:pt x="3269672" y="1938036"/>
                </a:cubicBezTo>
                <a:lnTo>
                  <a:pt x="3224897" y="1943733"/>
                </a:lnTo>
                <a:cubicBezTo>
                  <a:pt x="3188693" y="1949271"/>
                  <a:pt x="3178540" y="1909145"/>
                  <a:pt x="3161463" y="1946591"/>
                </a:cubicBezTo>
                <a:lnTo>
                  <a:pt x="3112044" y="1935614"/>
                </a:lnTo>
                <a:lnTo>
                  <a:pt x="3069716" y="1930463"/>
                </a:lnTo>
                <a:cubicBezTo>
                  <a:pt x="3049937" y="1924285"/>
                  <a:pt x="3047816" y="1925644"/>
                  <a:pt x="3005773" y="1915878"/>
                </a:cubicBezTo>
                <a:cubicBezTo>
                  <a:pt x="2978838" y="1921092"/>
                  <a:pt x="2967972" y="1927319"/>
                  <a:pt x="2897201" y="1926772"/>
                </a:cubicBezTo>
                <a:lnTo>
                  <a:pt x="2783891" y="1931749"/>
                </a:lnTo>
                <a:cubicBezTo>
                  <a:pt x="2753098" y="1932794"/>
                  <a:pt x="2731621" y="1915151"/>
                  <a:pt x="2712447" y="1933044"/>
                </a:cubicBezTo>
                <a:cubicBezTo>
                  <a:pt x="2621923" y="1990472"/>
                  <a:pt x="2637976" y="1949546"/>
                  <a:pt x="2560151" y="1963609"/>
                </a:cubicBezTo>
                <a:cubicBezTo>
                  <a:pt x="2472084" y="1973456"/>
                  <a:pt x="2423631" y="1962133"/>
                  <a:pt x="2367221" y="1971884"/>
                </a:cubicBezTo>
                <a:cubicBezTo>
                  <a:pt x="2355331" y="1950582"/>
                  <a:pt x="2295649" y="1950006"/>
                  <a:pt x="2272130" y="1961162"/>
                </a:cubicBezTo>
                <a:cubicBezTo>
                  <a:pt x="2229336" y="1964326"/>
                  <a:pt x="2232627" y="1943953"/>
                  <a:pt x="2189404" y="1978172"/>
                </a:cubicBezTo>
                <a:cubicBezTo>
                  <a:pt x="2153824" y="1968017"/>
                  <a:pt x="2114605" y="1969166"/>
                  <a:pt x="2077704" y="1965002"/>
                </a:cubicBezTo>
                <a:cubicBezTo>
                  <a:pt x="2053064" y="1962036"/>
                  <a:pt x="2051584" y="1971011"/>
                  <a:pt x="2033299" y="1969042"/>
                </a:cubicBezTo>
                <a:cubicBezTo>
                  <a:pt x="2015014" y="1967073"/>
                  <a:pt x="1998956" y="1958903"/>
                  <a:pt x="1967996" y="1953187"/>
                </a:cubicBezTo>
                <a:cubicBezTo>
                  <a:pt x="1924117" y="1970917"/>
                  <a:pt x="1915668" y="1940297"/>
                  <a:pt x="1855805" y="1926082"/>
                </a:cubicBezTo>
                <a:cubicBezTo>
                  <a:pt x="1830663" y="1943732"/>
                  <a:pt x="1810564" y="1935694"/>
                  <a:pt x="1790957" y="1919460"/>
                </a:cubicBezTo>
                <a:cubicBezTo>
                  <a:pt x="1732588" y="1924884"/>
                  <a:pt x="1679506" y="1900619"/>
                  <a:pt x="1613978" y="1891581"/>
                </a:cubicBezTo>
                <a:cubicBezTo>
                  <a:pt x="1542961" y="1912227"/>
                  <a:pt x="1506863" y="1865666"/>
                  <a:pt x="1436831" y="1856201"/>
                </a:cubicBezTo>
                <a:cubicBezTo>
                  <a:pt x="1409149" y="1862955"/>
                  <a:pt x="1416370" y="1829853"/>
                  <a:pt x="1357365" y="1832140"/>
                </a:cubicBezTo>
                <a:cubicBezTo>
                  <a:pt x="1285880" y="1811785"/>
                  <a:pt x="1273193" y="1786872"/>
                  <a:pt x="1232341" y="1785942"/>
                </a:cubicBezTo>
                <a:cubicBezTo>
                  <a:pt x="1223903" y="1792798"/>
                  <a:pt x="1160576" y="1793911"/>
                  <a:pt x="1162595" y="1784330"/>
                </a:cubicBezTo>
                <a:cubicBezTo>
                  <a:pt x="1153167" y="1787110"/>
                  <a:pt x="1122206" y="1805077"/>
                  <a:pt x="1120257" y="1789615"/>
                </a:cubicBezTo>
                <a:cubicBezTo>
                  <a:pt x="1073149" y="1786750"/>
                  <a:pt x="1034361" y="1768718"/>
                  <a:pt x="991903" y="1786741"/>
                </a:cubicBezTo>
                <a:cubicBezTo>
                  <a:pt x="966383" y="1781126"/>
                  <a:pt x="949501" y="1800915"/>
                  <a:pt x="883960" y="1809389"/>
                </a:cubicBezTo>
                <a:cubicBezTo>
                  <a:pt x="836064" y="1808194"/>
                  <a:pt x="826980" y="1826610"/>
                  <a:pt x="766531" y="1805053"/>
                </a:cubicBezTo>
                <a:cubicBezTo>
                  <a:pt x="732778" y="1801141"/>
                  <a:pt x="694055" y="1787044"/>
                  <a:pt x="669779" y="1800537"/>
                </a:cubicBezTo>
                <a:cubicBezTo>
                  <a:pt x="645252" y="1794709"/>
                  <a:pt x="563495" y="1813232"/>
                  <a:pt x="523898" y="1811085"/>
                </a:cubicBezTo>
                <a:cubicBezTo>
                  <a:pt x="457555" y="1798530"/>
                  <a:pt x="395227" y="1824052"/>
                  <a:pt x="360251" y="1830735"/>
                </a:cubicBezTo>
                <a:cubicBezTo>
                  <a:pt x="313564" y="1825583"/>
                  <a:pt x="298281" y="1811622"/>
                  <a:pt x="255207" y="1818275"/>
                </a:cubicBezTo>
                <a:cubicBezTo>
                  <a:pt x="206572" y="1839769"/>
                  <a:pt x="160277" y="1836800"/>
                  <a:pt x="101803" y="1870647"/>
                </a:cubicBezTo>
                <a:cubicBezTo>
                  <a:pt x="85849" y="1910002"/>
                  <a:pt x="27997" y="1845258"/>
                  <a:pt x="25397" y="1888443"/>
                </a:cubicBezTo>
                <a:cubicBezTo>
                  <a:pt x="19096" y="1881154"/>
                  <a:pt x="11260" y="1878398"/>
                  <a:pt x="2370" y="1878311"/>
                </a:cubicBezTo>
                <a:lnTo>
                  <a:pt x="0" y="1878785"/>
                </a:lnTo>
                <a:lnTo>
                  <a:pt x="0" y="0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199B334-DEA6-0142-42FE-78C65B95A7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7034" y="609597"/>
            <a:ext cx="9392421" cy="1330841"/>
          </a:xfrm>
        </p:spPr>
        <p:txBody>
          <a:bodyPr>
            <a:normAutofit/>
          </a:bodyPr>
          <a:lstStyle/>
          <a:p>
            <a:r>
              <a:rPr lang="en-GB" b="1"/>
              <a:t>Ageing and LGBT+: ongoing discrimination and minority stress 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91062F-8784-34A3-9D24-75CC455303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37034" y="2198362"/>
            <a:ext cx="4958966" cy="3917773"/>
          </a:xfrm>
        </p:spPr>
        <p:txBody>
          <a:bodyPr>
            <a:normAutofit/>
          </a:bodyPr>
          <a:lstStyle/>
          <a:p>
            <a:r>
              <a:rPr lang="en-GB" sz="1300" b="1" dirty="0"/>
              <a:t>Ongoing discrimination</a:t>
            </a:r>
            <a:r>
              <a:rPr lang="en-GB" sz="1300" dirty="0"/>
              <a:t>, </a:t>
            </a:r>
            <a:r>
              <a:rPr lang="en-GB" sz="1300" i="1" dirty="0"/>
              <a:t>The Equality Act </a:t>
            </a:r>
            <a:r>
              <a:rPr lang="en-GB" sz="1300" dirty="0"/>
              <a:t>2010 made sexual orientation and gender identity protected characteristics, </a:t>
            </a:r>
            <a:r>
              <a:rPr lang="en-GB" sz="1300" i="1" dirty="0"/>
              <a:t>The National LGBT Survey </a:t>
            </a:r>
            <a:r>
              <a:rPr lang="en-GB" sz="1300" dirty="0"/>
              <a:t>2018 showed that some but not all parts of the health service were LGBT+ inclusive </a:t>
            </a:r>
          </a:p>
          <a:p>
            <a:pPr lvl="1"/>
            <a:r>
              <a:rPr lang="en-GB" sz="1300" i="1" dirty="0"/>
              <a:t>“Staff shouldn't ask if I have a husband. Should say husband, wife or partner</a:t>
            </a:r>
            <a:r>
              <a:rPr lang="en-GB" sz="1300" dirty="0"/>
              <a:t>.” Cisgender woman, pansexual, 70s. </a:t>
            </a:r>
            <a:r>
              <a:rPr lang="en-GB" sz="1300" i="1" dirty="0"/>
              <a:t>The Health And Wellbeing of LGBTQ+ People over 50 </a:t>
            </a:r>
            <a:r>
              <a:rPr lang="en-GB" sz="1300" dirty="0"/>
              <a:t>Opening Doors 2021 </a:t>
            </a:r>
          </a:p>
          <a:p>
            <a:pPr lvl="1"/>
            <a:r>
              <a:rPr lang="en-GB" sz="1300" i="1" dirty="0"/>
              <a:t>Because of historic discrimination and internalised stigma, many ageing LGBT+ individuals are reluctant to challenge their exclusion from health services </a:t>
            </a:r>
          </a:p>
          <a:p>
            <a:pPr lvl="1"/>
            <a:r>
              <a:rPr lang="en-GB" sz="1300" i="1" dirty="0"/>
              <a:t>They may also be living with families and communities that remain hostile to them</a:t>
            </a:r>
          </a:p>
          <a:p>
            <a:r>
              <a:rPr lang="en-GB" sz="1300" b="1" dirty="0"/>
              <a:t>Minority stress</a:t>
            </a:r>
            <a:r>
              <a:rPr lang="en-GB" sz="1300" dirty="0"/>
              <a:t>, living with historic discrimination, internalised stigma, and ongoing discrimination leads to higher levels of stressors for ageing LGBT+ individuals than the average</a:t>
            </a:r>
          </a:p>
          <a:p>
            <a:pPr lvl="1"/>
            <a:r>
              <a:rPr lang="en-GB" sz="1300" dirty="0"/>
              <a:t>Overtime, those stressors can be reflected in poorer health and wellbeing outcomes 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0F728E5C-CD5F-22DD-5AAA-44E9AE86BA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749747" y="2198362"/>
            <a:ext cx="4788505" cy="3040700"/>
          </a:xfrm>
          <a:prstGeom prst="rect">
            <a:avLst/>
          </a:prstGeom>
        </p:spPr>
      </p:pic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9A0D773F-7A7D-4DBB-9DEA-86BB8B8F4B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5381624" y="6209414"/>
            <a:ext cx="6810375" cy="648586"/>
          </a:xfrm>
          <a:custGeom>
            <a:avLst/>
            <a:gdLst>
              <a:gd name="connsiteX0" fmla="*/ 0 w 10753706"/>
              <a:gd name="connsiteY0" fmla="*/ 0 h 1027260"/>
              <a:gd name="connsiteX1" fmla="*/ 10753706 w 10753706"/>
              <a:gd name="connsiteY1" fmla="*/ 0 h 1027260"/>
              <a:gd name="connsiteX2" fmla="*/ 10748809 w 10753706"/>
              <a:gd name="connsiteY2" fmla="*/ 2522 h 1027260"/>
              <a:gd name="connsiteX3" fmla="*/ 10725330 w 10753706"/>
              <a:gd name="connsiteY3" fmla="*/ 11977 h 1027260"/>
              <a:gd name="connsiteX4" fmla="*/ 10615423 w 10753706"/>
              <a:gd name="connsiteY4" fmla="*/ 52967 h 1027260"/>
              <a:gd name="connsiteX5" fmla="*/ 10533936 w 10753706"/>
              <a:gd name="connsiteY5" fmla="*/ 53095 h 1027260"/>
              <a:gd name="connsiteX6" fmla="*/ 10466876 w 10753706"/>
              <a:gd name="connsiteY6" fmla="*/ 45180 h 1027260"/>
              <a:gd name="connsiteX7" fmla="*/ 10355090 w 10753706"/>
              <a:gd name="connsiteY7" fmla="*/ 89741 h 1027260"/>
              <a:gd name="connsiteX8" fmla="*/ 10087145 w 10753706"/>
              <a:gd name="connsiteY8" fmla="*/ 66115 h 1027260"/>
              <a:gd name="connsiteX9" fmla="*/ 10015902 w 10753706"/>
              <a:gd name="connsiteY9" fmla="*/ 76178 h 1027260"/>
              <a:gd name="connsiteX10" fmla="*/ 9806005 w 10753706"/>
              <a:gd name="connsiteY10" fmla="*/ 102435 h 1027260"/>
              <a:gd name="connsiteX11" fmla="*/ 9602583 w 10753706"/>
              <a:gd name="connsiteY11" fmla="*/ 179170 h 1027260"/>
              <a:gd name="connsiteX12" fmla="*/ 9469719 w 10753706"/>
              <a:gd name="connsiteY12" fmla="*/ 174721 h 1027260"/>
              <a:gd name="connsiteX13" fmla="*/ 9408692 w 10753706"/>
              <a:gd name="connsiteY13" fmla="*/ 189513 h 1027260"/>
              <a:gd name="connsiteX14" fmla="*/ 9364151 w 10753706"/>
              <a:gd name="connsiteY14" fmla="*/ 194072 h 1027260"/>
              <a:gd name="connsiteX15" fmla="*/ 9337751 w 10753706"/>
              <a:gd name="connsiteY15" fmla="*/ 197579 h 1027260"/>
              <a:gd name="connsiteX16" fmla="*/ 9297166 w 10753706"/>
              <a:gd name="connsiteY16" fmla="*/ 216558 h 1027260"/>
              <a:gd name="connsiteX17" fmla="*/ 9123859 w 10753706"/>
              <a:gd name="connsiteY17" fmla="*/ 237356 h 1027260"/>
              <a:gd name="connsiteX18" fmla="*/ 8950741 w 10753706"/>
              <a:gd name="connsiteY18" fmla="*/ 238020 h 1027260"/>
              <a:gd name="connsiteX19" fmla="*/ 8718236 w 10753706"/>
              <a:gd name="connsiteY19" fmla="*/ 303148 h 1027260"/>
              <a:gd name="connsiteX20" fmla="*/ 8694011 w 10753706"/>
              <a:gd name="connsiteY20" fmla="*/ 308812 h 1027260"/>
              <a:gd name="connsiteX21" fmla="*/ 8611976 w 10753706"/>
              <a:gd name="connsiteY21" fmla="*/ 324819 h 1027260"/>
              <a:gd name="connsiteX22" fmla="*/ 8562074 w 10753706"/>
              <a:gd name="connsiteY22" fmla="*/ 337971 h 1027260"/>
              <a:gd name="connsiteX23" fmla="*/ 8501724 w 10753706"/>
              <a:gd name="connsiteY23" fmla="*/ 360865 h 1027260"/>
              <a:gd name="connsiteX24" fmla="*/ 8504489 w 10753706"/>
              <a:gd name="connsiteY24" fmla="*/ 364790 h 1027260"/>
              <a:gd name="connsiteX25" fmla="*/ 8492774 w 10753706"/>
              <a:gd name="connsiteY25" fmla="*/ 366181 h 1027260"/>
              <a:gd name="connsiteX26" fmla="*/ 8466405 w 10753706"/>
              <a:gd name="connsiteY26" fmla="*/ 368724 h 1027260"/>
              <a:gd name="connsiteX27" fmla="*/ 8427069 w 10753706"/>
              <a:gd name="connsiteY27" fmla="*/ 387211 h 1027260"/>
              <a:gd name="connsiteX28" fmla="*/ 8387766 w 10753706"/>
              <a:gd name="connsiteY28" fmla="*/ 377161 h 1027260"/>
              <a:gd name="connsiteX29" fmla="*/ 8315874 w 10753706"/>
              <a:gd name="connsiteY29" fmla="*/ 395527 h 1027260"/>
              <a:gd name="connsiteX30" fmla="*/ 8274474 w 10753706"/>
              <a:gd name="connsiteY30" fmla="*/ 405112 h 1027260"/>
              <a:gd name="connsiteX31" fmla="*/ 8234664 w 10753706"/>
              <a:gd name="connsiteY31" fmla="*/ 410219 h 1027260"/>
              <a:gd name="connsiteX32" fmla="*/ 8211268 w 10753706"/>
              <a:gd name="connsiteY32" fmla="*/ 416791 h 1027260"/>
              <a:gd name="connsiteX33" fmla="*/ 8188615 w 10753706"/>
              <a:gd name="connsiteY33" fmla="*/ 421755 h 1027260"/>
              <a:gd name="connsiteX34" fmla="*/ 8179981 w 10753706"/>
              <a:gd name="connsiteY34" fmla="*/ 420402 h 1027260"/>
              <a:gd name="connsiteX35" fmla="*/ 8179307 w 10753706"/>
              <a:gd name="connsiteY35" fmla="*/ 422516 h 1027260"/>
              <a:gd name="connsiteX36" fmla="*/ 8147929 w 10753706"/>
              <a:gd name="connsiteY36" fmla="*/ 450302 h 1027260"/>
              <a:gd name="connsiteX37" fmla="*/ 8089136 w 10753706"/>
              <a:gd name="connsiteY37" fmla="*/ 465283 h 1027260"/>
              <a:gd name="connsiteX38" fmla="*/ 8049973 w 10753706"/>
              <a:gd name="connsiteY38" fmla="*/ 454121 h 1027260"/>
              <a:gd name="connsiteX39" fmla="*/ 7965913 w 10753706"/>
              <a:gd name="connsiteY39" fmla="*/ 464415 h 1027260"/>
              <a:gd name="connsiteX40" fmla="*/ 7945093 w 10753706"/>
              <a:gd name="connsiteY40" fmla="*/ 464798 h 1027260"/>
              <a:gd name="connsiteX41" fmla="*/ 7935335 w 10753706"/>
              <a:gd name="connsiteY41" fmla="*/ 462442 h 1027260"/>
              <a:gd name="connsiteX42" fmla="*/ 7904779 w 10753706"/>
              <a:gd name="connsiteY42" fmla="*/ 471429 h 1027260"/>
              <a:gd name="connsiteX43" fmla="*/ 7855604 w 10753706"/>
              <a:gd name="connsiteY43" fmla="*/ 480199 h 1027260"/>
              <a:gd name="connsiteX44" fmla="*/ 7832630 w 10753706"/>
              <a:gd name="connsiteY44" fmla="*/ 485371 h 1027260"/>
              <a:gd name="connsiteX45" fmla="*/ 7812438 w 10753706"/>
              <a:gd name="connsiteY45" fmla="*/ 485391 h 1027260"/>
              <a:gd name="connsiteX46" fmla="*/ 7701399 w 10753706"/>
              <a:gd name="connsiteY46" fmla="*/ 495197 h 1027260"/>
              <a:gd name="connsiteX47" fmla="*/ 7674778 w 10753706"/>
              <a:gd name="connsiteY47" fmla="*/ 494723 h 1027260"/>
              <a:gd name="connsiteX48" fmla="*/ 7660445 w 10753706"/>
              <a:gd name="connsiteY48" fmla="*/ 490194 h 1027260"/>
              <a:gd name="connsiteX49" fmla="*/ 7651781 w 10753706"/>
              <a:gd name="connsiteY49" fmla="*/ 493084 h 1027260"/>
              <a:gd name="connsiteX50" fmla="*/ 7584807 w 10753706"/>
              <a:gd name="connsiteY50" fmla="*/ 499490 h 1027260"/>
              <a:gd name="connsiteX51" fmla="*/ 7541324 w 10753706"/>
              <a:gd name="connsiteY51" fmla="*/ 504184 h 1027260"/>
              <a:gd name="connsiteX52" fmla="*/ 7541756 w 10753706"/>
              <a:gd name="connsiteY52" fmla="*/ 512184 h 1027260"/>
              <a:gd name="connsiteX53" fmla="*/ 7503906 w 10753706"/>
              <a:gd name="connsiteY53" fmla="*/ 518551 h 1027260"/>
              <a:gd name="connsiteX54" fmla="*/ 7460411 w 10753706"/>
              <a:gd name="connsiteY54" fmla="*/ 517415 h 1027260"/>
              <a:gd name="connsiteX55" fmla="*/ 7460116 w 10753706"/>
              <a:gd name="connsiteY55" fmla="*/ 517548 h 1027260"/>
              <a:gd name="connsiteX56" fmla="*/ 7297810 w 10753706"/>
              <a:gd name="connsiteY56" fmla="*/ 563947 h 1027260"/>
              <a:gd name="connsiteX57" fmla="*/ 6946388 w 10753706"/>
              <a:gd name="connsiteY57" fmla="*/ 665244 h 1027260"/>
              <a:gd name="connsiteX58" fmla="*/ 6741704 w 10753706"/>
              <a:gd name="connsiteY58" fmla="*/ 679365 h 1027260"/>
              <a:gd name="connsiteX59" fmla="*/ 6624680 w 10753706"/>
              <a:gd name="connsiteY59" fmla="*/ 677674 h 1027260"/>
              <a:gd name="connsiteX60" fmla="*/ 6605700 w 10753706"/>
              <a:gd name="connsiteY60" fmla="*/ 683566 h 1027260"/>
              <a:gd name="connsiteX61" fmla="*/ 6576922 w 10753706"/>
              <a:gd name="connsiteY61" fmla="*/ 683030 h 1027260"/>
              <a:gd name="connsiteX62" fmla="*/ 6405123 w 10753706"/>
              <a:gd name="connsiteY62" fmla="*/ 721946 h 1027260"/>
              <a:gd name="connsiteX63" fmla="*/ 6368938 w 10753706"/>
              <a:gd name="connsiteY63" fmla="*/ 717341 h 1027260"/>
              <a:gd name="connsiteX64" fmla="*/ 6295102 w 10753706"/>
              <a:gd name="connsiteY64" fmla="*/ 729508 h 1027260"/>
              <a:gd name="connsiteX65" fmla="*/ 6202084 w 10753706"/>
              <a:gd name="connsiteY65" fmla="*/ 767091 h 1027260"/>
              <a:gd name="connsiteX66" fmla="*/ 6067157 w 10753706"/>
              <a:gd name="connsiteY66" fmla="*/ 790339 h 1027260"/>
              <a:gd name="connsiteX67" fmla="*/ 6061443 w 10753706"/>
              <a:gd name="connsiteY67" fmla="*/ 796151 h 1027260"/>
              <a:gd name="connsiteX68" fmla="*/ 6051406 w 10753706"/>
              <a:gd name="connsiteY68" fmla="*/ 800684 h 1027260"/>
              <a:gd name="connsiteX69" fmla="*/ 6049097 w 10753706"/>
              <a:gd name="connsiteY69" fmla="*/ 800636 h 1027260"/>
              <a:gd name="connsiteX70" fmla="*/ 6034222 w 10753706"/>
              <a:gd name="connsiteY70" fmla="*/ 804110 h 1027260"/>
              <a:gd name="connsiteX71" fmla="*/ 6033121 w 10753706"/>
              <a:gd name="connsiteY71" fmla="*/ 806078 h 1027260"/>
              <a:gd name="connsiteX72" fmla="*/ 6023593 w 10753706"/>
              <a:gd name="connsiteY72" fmla="*/ 808842 h 1027260"/>
              <a:gd name="connsiteX73" fmla="*/ 6006639 w 10753706"/>
              <a:gd name="connsiteY73" fmla="*/ 815304 h 1027260"/>
              <a:gd name="connsiteX74" fmla="*/ 6001762 w 10753706"/>
              <a:gd name="connsiteY74" fmla="*/ 815557 h 1027260"/>
              <a:gd name="connsiteX75" fmla="*/ 5973534 w 10753706"/>
              <a:gd name="connsiteY75" fmla="*/ 823815 h 1027260"/>
              <a:gd name="connsiteX76" fmla="*/ 5972336 w 10753706"/>
              <a:gd name="connsiteY76" fmla="*/ 823476 h 1027260"/>
              <a:gd name="connsiteX77" fmla="*/ 5960841 w 10753706"/>
              <a:gd name="connsiteY77" fmla="*/ 823819 h 1027260"/>
              <a:gd name="connsiteX78" fmla="*/ 5940719 w 10753706"/>
              <a:gd name="connsiteY78" fmla="*/ 825514 h 1027260"/>
              <a:gd name="connsiteX79" fmla="*/ 5884298 w 10753706"/>
              <a:gd name="connsiteY79" fmla="*/ 823806 h 1027260"/>
              <a:gd name="connsiteX80" fmla="*/ 5854779 w 10753706"/>
              <a:gd name="connsiteY80" fmla="*/ 832365 h 1027260"/>
              <a:gd name="connsiteX81" fmla="*/ 5848382 w 10753706"/>
              <a:gd name="connsiteY81" fmla="*/ 833844 h 1027260"/>
              <a:gd name="connsiteX82" fmla="*/ 5848066 w 10753706"/>
              <a:gd name="connsiteY82" fmla="*/ 833772 h 1027260"/>
              <a:gd name="connsiteX83" fmla="*/ 5840944 w 10753706"/>
              <a:gd name="connsiteY83" fmla="*/ 835132 h 1027260"/>
              <a:gd name="connsiteX84" fmla="*/ 5836719 w 10753706"/>
              <a:gd name="connsiteY84" fmla="*/ 836539 h 1027260"/>
              <a:gd name="connsiteX85" fmla="*/ 5824311 w 10753706"/>
              <a:gd name="connsiteY85" fmla="*/ 839408 h 1027260"/>
              <a:gd name="connsiteX86" fmla="*/ 5818788 w 10753706"/>
              <a:gd name="connsiteY86" fmla="*/ 839727 h 1027260"/>
              <a:gd name="connsiteX87" fmla="*/ 5763953 w 10753706"/>
              <a:gd name="connsiteY87" fmla="*/ 834282 h 1027260"/>
              <a:gd name="connsiteX88" fmla="*/ 5667748 w 10753706"/>
              <a:gd name="connsiteY88" fmla="*/ 840211 h 1027260"/>
              <a:gd name="connsiteX89" fmla="*/ 5573108 w 10753706"/>
              <a:gd name="connsiteY89" fmla="*/ 847611 h 1027260"/>
              <a:gd name="connsiteX90" fmla="*/ 5539137 w 10753706"/>
              <a:gd name="connsiteY90" fmla="*/ 851033 h 1027260"/>
              <a:gd name="connsiteX91" fmla="*/ 5510651 w 10753706"/>
              <a:gd name="connsiteY91" fmla="*/ 844215 h 1027260"/>
              <a:gd name="connsiteX92" fmla="*/ 5457331 w 10753706"/>
              <a:gd name="connsiteY92" fmla="*/ 839159 h 1027260"/>
              <a:gd name="connsiteX93" fmla="*/ 5410613 w 10753706"/>
              <a:gd name="connsiteY93" fmla="*/ 834358 h 1027260"/>
              <a:gd name="connsiteX94" fmla="*/ 5370040 w 10753706"/>
              <a:gd name="connsiteY94" fmla="*/ 862127 h 1027260"/>
              <a:gd name="connsiteX95" fmla="*/ 5318778 w 10753706"/>
              <a:gd name="connsiteY95" fmla="*/ 855310 h 1027260"/>
              <a:gd name="connsiteX96" fmla="*/ 5298645 w 10753706"/>
              <a:gd name="connsiteY96" fmla="*/ 855171 h 1027260"/>
              <a:gd name="connsiteX97" fmla="*/ 5253828 w 10753706"/>
              <a:gd name="connsiteY97" fmla="*/ 859670 h 1027260"/>
              <a:gd name="connsiteX98" fmla="*/ 5216955 w 10753706"/>
              <a:gd name="connsiteY98" fmla="*/ 866245 h 1027260"/>
              <a:gd name="connsiteX99" fmla="*/ 5214344 w 10753706"/>
              <a:gd name="connsiteY99" fmla="*/ 868102 h 1027260"/>
              <a:gd name="connsiteX100" fmla="*/ 5195561 w 10753706"/>
              <a:gd name="connsiteY100" fmla="*/ 869949 h 1027260"/>
              <a:gd name="connsiteX101" fmla="*/ 5182555 w 10753706"/>
              <a:gd name="connsiteY101" fmla="*/ 873542 h 1027260"/>
              <a:gd name="connsiteX102" fmla="*/ 5172552 w 10753706"/>
              <a:gd name="connsiteY102" fmla="*/ 878801 h 1027260"/>
              <a:gd name="connsiteX103" fmla="*/ 5027993 w 10753706"/>
              <a:gd name="connsiteY103" fmla="*/ 889666 h 1027260"/>
              <a:gd name="connsiteX104" fmla="*/ 4939844 w 10753706"/>
              <a:gd name="connsiteY104" fmla="*/ 934802 h 1027260"/>
              <a:gd name="connsiteX105" fmla="*/ 4792576 w 10753706"/>
              <a:gd name="connsiteY105" fmla="*/ 934820 h 1027260"/>
              <a:gd name="connsiteX106" fmla="*/ 4602423 w 10753706"/>
              <a:gd name="connsiteY106" fmla="*/ 958063 h 1027260"/>
              <a:gd name="connsiteX107" fmla="*/ 4290656 w 10753706"/>
              <a:gd name="connsiteY107" fmla="*/ 969152 h 1027260"/>
              <a:gd name="connsiteX108" fmla="*/ 3952334 w 10753706"/>
              <a:gd name="connsiteY108" fmla="*/ 954043 h 1027260"/>
              <a:gd name="connsiteX109" fmla="*/ 3858560 w 10753706"/>
              <a:gd name="connsiteY109" fmla="*/ 948781 h 1027260"/>
              <a:gd name="connsiteX110" fmla="*/ 3846597 w 10753706"/>
              <a:gd name="connsiteY110" fmla="*/ 948382 h 1027260"/>
              <a:gd name="connsiteX111" fmla="*/ 3736044 w 10753706"/>
              <a:gd name="connsiteY111" fmla="*/ 947759 h 1027260"/>
              <a:gd name="connsiteX112" fmla="*/ 3713136 w 10753706"/>
              <a:gd name="connsiteY112" fmla="*/ 946963 h 1027260"/>
              <a:gd name="connsiteX113" fmla="*/ 3695939 w 10753706"/>
              <a:gd name="connsiteY113" fmla="*/ 943639 h 1027260"/>
              <a:gd name="connsiteX114" fmla="*/ 3694125 w 10753706"/>
              <a:gd name="connsiteY114" fmla="*/ 940567 h 1027260"/>
              <a:gd name="connsiteX115" fmla="*/ 3681925 w 10753706"/>
              <a:gd name="connsiteY115" fmla="*/ 939706 h 1027260"/>
              <a:gd name="connsiteX116" fmla="*/ 3679204 w 10753706"/>
              <a:gd name="connsiteY116" fmla="*/ 938926 h 1027260"/>
              <a:gd name="connsiteX117" fmla="*/ 3615656 w 10753706"/>
              <a:gd name="connsiteY117" fmla="*/ 940320 h 1027260"/>
              <a:gd name="connsiteX118" fmla="*/ 3567983 w 10753706"/>
              <a:gd name="connsiteY118" fmla="*/ 935596 h 1027260"/>
              <a:gd name="connsiteX119" fmla="*/ 3422423 w 10753706"/>
              <a:gd name="connsiteY119" fmla="*/ 932129 h 1027260"/>
              <a:gd name="connsiteX120" fmla="*/ 3310925 w 10753706"/>
              <a:gd name="connsiteY120" fmla="*/ 911072 h 1027260"/>
              <a:gd name="connsiteX121" fmla="*/ 3139421 w 10753706"/>
              <a:gd name="connsiteY121" fmla="*/ 934151 h 1027260"/>
              <a:gd name="connsiteX122" fmla="*/ 2996922 w 10753706"/>
              <a:gd name="connsiteY122" fmla="*/ 927537 h 1027260"/>
              <a:gd name="connsiteX123" fmla="*/ 2982785 w 10753706"/>
              <a:gd name="connsiteY123" fmla="*/ 931453 h 1027260"/>
              <a:gd name="connsiteX124" fmla="*/ 2967478 w 10753706"/>
              <a:gd name="connsiteY124" fmla="*/ 933397 h 1027260"/>
              <a:gd name="connsiteX125" fmla="*/ 2948552 w 10753706"/>
              <a:gd name="connsiteY125" fmla="*/ 932961 h 1027260"/>
              <a:gd name="connsiteX126" fmla="*/ 2944404 w 10753706"/>
              <a:gd name="connsiteY126" fmla="*/ 934452 h 1027260"/>
              <a:gd name="connsiteX127" fmla="*/ 2908608 w 10753706"/>
              <a:gd name="connsiteY127" fmla="*/ 937205 h 1027260"/>
              <a:gd name="connsiteX128" fmla="*/ 2904443 w 10753706"/>
              <a:gd name="connsiteY128" fmla="*/ 936455 h 1027260"/>
              <a:gd name="connsiteX129" fmla="*/ 2868935 w 10753706"/>
              <a:gd name="connsiteY129" fmla="*/ 938022 h 1027260"/>
              <a:gd name="connsiteX130" fmla="*/ 2868586 w 10753706"/>
              <a:gd name="connsiteY130" fmla="*/ 937487 h 1027260"/>
              <a:gd name="connsiteX131" fmla="*/ 2859191 w 10753706"/>
              <a:gd name="connsiteY131" fmla="*/ 935503 h 1027260"/>
              <a:gd name="connsiteX132" fmla="*/ 2840915 w 10753706"/>
              <a:gd name="connsiteY132" fmla="*/ 932977 h 1027260"/>
              <a:gd name="connsiteX133" fmla="*/ 2763509 w 10753706"/>
              <a:gd name="connsiteY133" fmla="*/ 921850 h 1027260"/>
              <a:gd name="connsiteX134" fmla="*/ 2756121 w 10753706"/>
              <a:gd name="connsiteY134" fmla="*/ 921864 h 1027260"/>
              <a:gd name="connsiteX135" fmla="*/ 2755998 w 10753706"/>
              <a:gd name="connsiteY135" fmla="*/ 921739 h 1027260"/>
              <a:gd name="connsiteX136" fmla="*/ 2748255 w 10753706"/>
              <a:gd name="connsiteY136" fmla="*/ 921505 h 1027260"/>
              <a:gd name="connsiteX137" fmla="*/ 2694601 w 10753706"/>
              <a:gd name="connsiteY137" fmla="*/ 915575 h 1027260"/>
              <a:gd name="connsiteX138" fmla="*/ 2635357 w 10753706"/>
              <a:gd name="connsiteY138" fmla="*/ 910976 h 1027260"/>
              <a:gd name="connsiteX139" fmla="*/ 2601047 w 10753706"/>
              <a:gd name="connsiteY139" fmla="*/ 910263 h 1027260"/>
              <a:gd name="connsiteX140" fmla="*/ 2507482 w 10753706"/>
              <a:gd name="connsiteY140" fmla="*/ 906211 h 1027260"/>
              <a:gd name="connsiteX141" fmla="*/ 2413884 w 10753706"/>
              <a:gd name="connsiteY141" fmla="*/ 900545 h 1027260"/>
              <a:gd name="connsiteX142" fmla="*/ 2368912 w 10753706"/>
              <a:gd name="connsiteY142" fmla="*/ 888755 h 1027260"/>
              <a:gd name="connsiteX143" fmla="*/ 2349490 w 10753706"/>
              <a:gd name="connsiteY143" fmla="*/ 889719 h 1027260"/>
              <a:gd name="connsiteX144" fmla="*/ 2344290 w 10753706"/>
              <a:gd name="connsiteY144" fmla="*/ 890584 h 1027260"/>
              <a:gd name="connsiteX145" fmla="*/ 2336488 w 10753706"/>
              <a:gd name="connsiteY145" fmla="*/ 891058 h 1027260"/>
              <a:gd name="connsiteX146" fmla="*/ 2329015 w 10753706"/>
              <a:gd name="connsiteY146" fmla="*/ 891627 h 1027260"/>
              <a:gd name="connsiteX147" fmla="*/ 2293898 w 10753706"/>
              <a:gd name="connsiteY147" fmla="*/ 896431 h 1027260"/>
              <a:gd name="connsiteX148" fmla="*/ 2243927 w 10753706"/>
              <a:gd name="connsiteY148" fmla="*/ 888076 h 1027260"/>
              <a:gd name="connsiteX149" fmla="*/ 2223920 w 10753706"/>
              <a:gd name="connsiteY149" fmla="*/ 887331 h 1027260"/>
              <a:gd name="connsiteX150" fmla="*/ 2213081 w 10753706"/>
              <a:gd name="connsiteY150" fmla="*/ 886302 h 1027260"/>
              <a:gd name="connsiteX151" fmla="*/ 2212307 w 10753706"/>
              <a:gd name="connsiteY151" fmla="*/ 885829 h 1027260"/>
              <a:gd name="connsiteX152" fmla="*/ 2152321 w 10753706"/>
              <a:gd name="connsiteY152" fmla="*/ 894418 h 1027260"/>
              <a:gd name="connsiteX153" fmla="*/ 2140985 w 10753706"/>
              <a:gd name="connsiteY153" fmla="*/ 895968 h 1027260"/>
              <a:gd name="connsiteX154" fmla="*/ 2121210 w 10753706"/>
              <a:gd name="connsiteY154" fmla="*/ 899354 h 1027260"/>
              <a:gd name="connsiteX155" fmla="*/ 2119146 w 10753706"/>
              <a:gd name="connsiteY155" fmla="*/ 899033 h 1027260"/>
              <a:gd name="connsiteX156" fmla="*/ 2105666 w 10753706"/>
              <a:gd name="connsiteY156" fmla="*/ 902240 h 1027260"/>
              <a:gd name="connsiteX157" fmla="*/ 2094924 w 10753706"/>
              <a:gd name="connsiteY157" fmla="*/ 907203 h 1027260"/>
              <a:gd name="connsiteX158" fmla="*/ 1949478 w 10753706"/>
              <a:gd name="connsiteY158" fmla="*/ 913748 h 1027260"/>
              <a:gd name="connsiteX159" fmla="*/ 1749684 w 10753706"/>
              <a:gd name="connsiteY159" fmla="*/ 942223 h 1027260"/>
              <a:gd name="connsiteX160" fmla="*/ 1585576 w 10753706"/>
              <a:gd name="connsiteY160" fmla="*/ 954170 h 1027260"/>
              <a:gd name="connsiteX161" fmla="*/ 1476250 w 10753706"/>
              <a:gd name="connsiteY161" fmla="*/ 950653 h 1027260"/>
              <a:gd name="connsiteX162" fmla="*/ 1433927 w 10753706"/>
              <a:gd name="connsiteY162" fmla="*/ 959926 h 1027260"/>
              <a:gd name="connsiteX163" fmla="*/ 1414893 w 10753706"/>
              <a:gd name="connsiteY163" fmla="*/ 957671 h 1027260"/>
              <a:gd name="connsiteX164" fmla="*/ 1411585 w 10753706"/>
              <a:gd name="connsiteY164" fmla="*/ 957179 h 1027260"/>
              <a:gd name="connsiteX165" fmla="*/ 1398896 w 10753706"/>
              <a:gd name="connsiteY165" fmla="*/ 957460 h 1027260"/>
              <a:gd name="connsiteX166" fmla="*/ 1394632 w 10753706"/>
              <a:gd name="connsiteY166" fmla="*/ 954725 h 1027260"/>
              <a:gd name="connsiteX167" fmla="*/ 1375043 w 10753706"/>
              <a:gd name="connsiteY167" fmla="*/ 953132 h 1027260"/>
              <a:gd name="connsiteX168" fmla="*/ 1351876 w 10753706"/>
              <a:gd name="connsiteY168" fmla="*/ 954436 h 1027260"/>
              <a:gd name="connsiteX169" fmla="*/ 1242676 w 10753706"/>
              <a:gd name="connsiteY169" fmla="*/ 963767 h 1027260"/>
              <a:gd name="connsiteX170" fmla="*/ 1205993 w 10753706"/>
              <a:gd name="connsiteY170" fmla="*/ 974080 h 1027260"/>
              <a:gd name="connsiteX171" fmla="*/ 1052221 w 10753706"/>
              <a:gd name="connsiteY171" fmla="*/ 963954 h 1027260"/>
              <a:gd name="connsiteX172" fmla="*/ 968270 w 10753706"/>
              <a:gd name="connsiteY172" fmla="*/ 964761 h 1027260"/>
              <a:gd name="connsiteX173" fmla="*/ 874493 w 10753706"/>
              <a:gd name="connsiteY173" fmla="*/ 998122 h 1027260"/>
              <a:gd name="connsiteX174" fmla="*/ 814411 w 10753706"/>
              <a:gd name="connsiteY174" fmla="*/ 1007391 h 1027260"/>
              <a:gd name="connsiteX175" fmla="*/ 688604 w 10753706"/>
              <a:gd name="connsiteY175" fmla="*/ 1015631 h 1027260"/>
              <a:gd name="connsiteX176" fmla="*/ 618171 w 10753706"/>
              <a:gd name="connsiteY176" fmla="*/ 1027260 h 1027260"/>
              <a:gd name="connsiteX177" fmla="*/ 570379 w 10753706"/>
              <a:gd name="connsiteY177" fmla="*/ 1023487 h 1027260"/>
              <a:gd name="connsiteX178" fmla="*/ 482519 w 10753706"/>
              <a:gd name="connsiteY178" fmla="*/ 1002108 h 1027260"/>
              <a:gd name="connsiteX179" fmla="*/ 475319 w 10753706"/>
              <a:gd name="connsiteY179" fmla="*/ 1009922 h 1027260"/>
              <a:gd name="connsiteX180" fmla="*/ 431104 w 10753706"/>
              <a:gd name="connsiteY180" fmla="*/ 1009317 h 1027260"/>
              <a:gd name="connsiteX181" fmla="*/ 363782 w 10753706"/>
              <a:gd name="connsiteY181" fmla="*/ 1007585 h 1027260"/>
              <a:gd name="connsiteX182" fmla="*/ 325533 w 10753706"/>
              <a:gd name="connsiteY182" fmla="*/ 1008502 h 1027260"/>
              <a:gd name="connsiteX183" fmla="*/ 220429 w 10753706"/>
              <a:gd name="connsiteY183" fmla="*/ 1008927 h 1027260"/>
              <a:gd name="connsiteX184" fmla="*/ 114676 w 10753706"/>
              <a:gd name="connsiteY184" fmla="*/ 1007765 h 1027260"/>
              <a:gd name="connsiteX185" fmla="*/ 13470 w 10753706"/>
              <a:gd name="connsiteY185" fmla="*/ 998544 h 1027260"/>
              <a:gd name="connsiteX186" fmla="*/ 0 w 10753706"/>
              <a:gd name="connsiteY186" fmla="*/ 997355 h 1027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</a:cxnLst>
            <a:rect l="l" t="t" r="r" b="b"/>
            <a:pathLst>
              <a:path w="10753706" h="1027260">
                <a:moveTo>
                  <a:pt x="0" y="0"/>
                </a:moveTo>
                <a:lnTo>
                  <a:pt x="10753706" y="0"/>
                </a:lnTo>
                <a:lnTo>
                  <a:pt x="10748809" y="2522"/>
                </a:lnTo>
                <a:cubicBezTo>
                  <a:pt x="10744031" y="4644"/>
                  <a:pt x="10737551" y="7204"/>
                  <a:pt x="10725330" y="11977"/>
                </a:cubicBezTo>
                <a:cubicBezTo>
                  <a:pt x="10700888" y="21523"/>
                  <a:pt x="10652058" y="39304"/>
                  <a:pt x="10615423" y="52967"/>
                </a:cubicBezTo>
                <a:cubicBezTo>
                  <a:pt x="10598524" y="49017"/>
                  <a:pt x="10550674" y="61360"/>
                  <a:pt x="10533936" y="53095"/>
                </a:cubicBezTo>
                <a:cubicBezTo>
                  <a:pt x="10519435" y="55674"/>
                  <a:pt x="10480156" y="49393"/>
                  <a:pt x="10466876" y="45180"/>
                </a:cubicBezTo>
                <a:cubicBezTo>
                  <a:pt x="10443145" y="68059"/>
                  <a:pt x="10382269" y="71294"/>
                  <a:pt x="10355090" y="89741"/>
                </a:cubicBezTo>
                <a:cubicBezTo>
                  <a:pt x="10286222" y="95376"/>
                  <a:pt x="10146285" y="63529"/>
                  <a:pt x="10087145" y="66115"/>
                </a:cubicBezTo>
                <a:cubicBezTo>
                  <a:pt x="10067575" y="79584"/>
                  <a:pt x="10043111" y="68921"/>
                  <a:pt x="10015902" y="76178"/>
                </a:cubicBezTo>
                <a:cubicBezTo>
                  <a:pt x="9952302" y="84628"/>
                  <a:pt x="9893286" y="103337"/>
                  <a:pt x="9806005" y="102435"/>
                </a:cubicBezTo>
                <a:cubicBezTo>
                  <a:pt x="9782247" y="141133"/>
                  <a:pt x="9674787" y="151643"/>
                  <a:pt x="9602583" y="179170"/>
                </a:cubicBezTo>
                <a:cubicBezTo>
                  <a:pt x="9557658" y="187584"/>
                  <a:pt x="9478290" y="154235"/>
                  <a:pt x="9469719" y="174721"/>
                </a:cubicBezTo>
                <a:cubicBezTo>
                  <a:pt x="9443779" y="165070"/>
                  <a:pt x="9431317" y="185692"/>
                  <a:pt x="9408692" y="189513"/>
                </a:cubicBezTo>
                <a:cubicBezTo>
                  <a:pt x="9387154" y="183843"/>
                  <a:pt x="9380475" y="191089"/>
                  <a:pt x="9364151" y="194072"/>
                </a:cubicBezTo>
                <a:cubicBezTo>
                  <a:pt x="9354686" y="190222"/>
                  <a:pt x="9340485" y="191782"/>
                  <a:pt x="9337751" y="197579"/>
                </a:cubicBezTo>
                <a:cubicBezTo>
                  <a:pt x="9349566" y="209270"/>
                  <a:pt x="9297468" y="207714"/>
                  <a:pt x="9297166" y="216558"/>
                </a:cubicBezTo>
                <a:cubicBezTo>
                  <a:pt x="9269057" y="220999"/>
                  <a:pt x="9139630" y="221783"/>
                  <a:pt x="9123859" y="237356"/>
                </a:cubicBezTo>
                <a:cubicBezTo>
                  <a:pt x="9068176" y="249209"/>
                  <a:pt x="8975349" y="235349"/>
                  <a:pt x="8950741" y="238020"/>
                </a:cubicBezTo>
                <a:cubicBezTo>
                  <a:pt x="8916265" y="215428"/>
                  <a:pt x="8822808" y="292026"/>
                  <a:pt x="8718236" y="303148"/>
                </a:cubicBezTo>
                <a:cubicBezTo>
                  <a:pt x="8703111" y="302060"/>
                  <a:pt x="8695551" y="302792"/>
                  <a:pt x="8694011" y="308812"/>
                </a:cubicBezTo>
                <a:cubicBezTo>
                  <a:pt x="8661810" y="312764"/>
                  <a:pt x="8637956" y="329628"/>
                  <a:pt x="8611976" y="324819"/>
                </a:cubicBezTo>
                <a:cubicBezTo>
                  <a:pt x="8621849" y="336388"/>
                  <a:pt x="8562809" y="325917"/>
                  <a:pt x="8562074" y="337971"/>
                </a:cubicBezTo>
                <a:cubicBezTo>
                  <a:pt x="8543699" y="343978"/>
                  <a:pt x="8511321" y="356396"/>
                  <a:pt x="8501724" y="360865"/>
                </a:cubicBezTo>
                <a:lnTo>
                  <a:pt x="8504489" y="364790"/>
                </a:lnTo>
                <a:lnTo>
                  <a:pt x="8492774" y="366181"/>
                </a:lnTo>
                <a:lnTo>
                  <a:pt x="8466405" y="368724"/>
                </a:lnTo>
                <a:cubicBezTo>
                  <a:pt x="8455454" y="372229"/>
                  <a:pt x="8440175" y="385805"/>
                  <a:pt x="8427069" y="387211"/>
                </a:cubicBezTo>
                <a:cubicBezTo>
                  <a:pt x="8400442" y="392215"/>
                  <a:pt x="8397079" y="382989"/>
                  <a:pt x="8387766" y="377161"/>
                </a:cubicBezTo>
                <a:cubicBezTo>
                  <a:pt x="8369233" y="378548"/>
                  <a:pt x="8334756" y="390869"/>
                  <a:pt x="8315874" y="395527"/>
                </a:cubicBezTo>
                <a:cubicBezTo>
                  <a:pt x="8306664" y="400500"/>
                  <a:pt x="8272845" y="393679"/>
                  <a:pt x="8274474" y="405112"/>
                </a:cubicBezTo>
                <a:cubicBezTo>
                  <a:pt x="8255483" y="406194"/>
                  <a:pt x="8244963" y="408376"/>
                  <a:pt x="8234664" y="410219"/>
                </a:cubicBezTo>
                <a:lnTo>
                  <a:pt x="8211268" y="416791"/>
                </a:lnTo>
                <a:cubicBezTo>
                  <a:pt x="8204720" y="419941"/>
                  <a:pt x="8197411" y="422004"/>
                  <a:pt x="8188615" y="421755"/>
                </a:cubicBezTo>
                <a:lnTo>
                  <a:pt x="8179981" y="420402"/>
                </a:lnTo>
                <a:lnTo>
                  <a:pt x="8179307" y="422516"/>
                </a:lnTo>
                <a:cubicBezTo>
                  <a:pt x="8179027" y="425797"/>
                  <a:pt x="8175790" y="448341"/>
                  <a:pt x="8147929" y="450302"/>
                </a:cubicBezTo>
                <a:cubicBezTo>
                  <a:pt x="8130300" y="457967"/>
                  <a:pt x="8114933" y="461015"/>
                  <a:pt x="8089136" y="465283"/>
                </a:cubicBezTo>
                <a:cubicBezTo>
                  <a:pt x="8072810" y="465920"/>
                  <a:pt x="8069376" y="451569"/>
                  <a:pt x="8049973" y="454121"/>
                </a:cubicBezTo>
                <a:cubicBezTo>
                  <a:pt x="7974508" y="471465"/>
                  <a:pt x="8006050" y="447139"/>
                  <a:pt x="7965913" y="464415"/>
                </a:cubicBezTo>
                <a:cubicBezTo>
                  <a:pt x="7958234" y="466025"/>
                  <a:pt x="7951405" y="465800"/>
                  <a:pt x="7945093" y="464798"/>
                </a:cubicBezTo>
                <a:lnTo>
                  <a:pt x="7935335" y="462442"/>
                </a:lnTo>
                <a:lnTo>
                  <a:pt x="7904779" y="471429"/>
                </a:lnTo>
                <a:cubicBezTo>
                  <a:pt x="7889387" y="474999"/>
                  <a:pt x="7872867" y="477951"/>
                  <a:pt x="7855604" y="480199"/>
                </a:cubicBezTo>
                <a:cubicBezTo>
                  <a:pt x="7850005" y="476378"/>
                  <a:pt x="7838628" y="483595"/>
                  <a:pt x="7832630" y="485371"/>
                </a:cubicBezTo>
                <a:cubicBezTo>
                  <a:pt x="7831473" y="482645"/>
                  <a:pt x="7816623" y="482661"/>
                  <a:pt x="7812438" y="485391"/>
                </a:cubicBezTo>
                <a:cubicBezTo>
                  <a:pt x="7709470" y="505049"/>
                  <a:pt x="7759426" y="473956"/>
                  <a:pt x="7701399" y="495197"/>
                </a:cubicBezTo>
                <a:cubicBezTo>
                  <a:pt x="7690986" y="496989"/>
                  <a:pt x="7682397" y="496365"/>
                  <a:pt x="7674778" y="494723"/>
                </a:cubicBezTo>
                <a:lnTo>
                  <a:pt x="7660445" y="490194"/>
                </a:lnTo>
                <a:lnTo>
                  <a:pt x="7651781" y="493084"/>
                </a:lnTo>
                <a:cubicBezTo>
                  <a:pt x="7616113" y="496548"/>
                  <a:pt x="7603273" y="491735"/>
                  <a:pt x="7584807" y="499490"/>
                </a:cubicBezTo>
                <a:cubicBezTo>
                  <a:pt x="7549256" y="490212"/>
                  <a:pt x="7563949" y="500167"/>
                  <a:pt x="7541324" y="504184"/>
                </a:cubicBezTo>
                <a:cubicBezTo>
                  <a:pt x="7523851" y="508307"/>
                  <a:pt x="7559546" y="509825"/>
                  <a:pt x="7541756" y="512184"/>
                </a:cubicBezTo>
                <a:cubicBezTo>
                  <a:pt x="7520963" y="510864"/>
                  <a:pt x="7525755" y="520497"/>
                  <a:pt x="7503906" y="518551"/>
                </a:cubicBezTo>
                <a:cubicBezTo>
                  <a:pt x="7505924" y="510774"/>
                  <a:pt x="7464361" y="523683"/>
                  <a:pt x="7460411" y="517415"/>
                </a:cubicBezTo>
                <a:lnTo>
                  <a:pt x="7460116" y="517548"/>
                </a:lnTo>
                <a:cubicBezTo>
                  <a:pt x="7447785" y="530928"/>
                  <a:pt x="7310141" y="550568"/>
                  <a:pt x="7297810" y="563947"/>
                </a:cubicBezTo>
                <a:cubicBezTo>
                  <a:pt x="7221791" y="605698"/>
                  <a:pt x="7039072" y="646008"/>
                  <a:pt x="6946388" y="665244"/>
                </a:cubicBezTo>
                <a:cubicBezTo>
                  <a:pt x="6853704" y="684480"/>
                  <a:pt x="6804875" y="677485"/>
                  <a:pt x="6741704" y="679365"/>
                </a:cubicBezTo>
                <a:lnTo>
                  <a:pt x="6624680" y="677674"/>
                </a:lnTo>
                <a:lnTo>
                  <a:pt x="6605700" y="683566"/>
                </a:lnTo>
                <a:cubicBezTo>
                  <a:pt x="6603309" y="685184"/>
                  <a:pt x="6599550" y="685647"/>
                  <a:pt x="6576922" y="683030"/>
                </a:cubicBezTo>
                <a:cubicBezTo>
                  <a:pt x="6527275" y="698355"/>
                  <a:pt x="6440981" y="702347"/>
                  <a:pt x="6405123" y="721946"/>
                </a:cubicBezTo>
                <a:cubicBezTo>
                  <a:pt x="6407963" y="715467"/>
                  <a:pt x="6383450" y="712913"/>
                  <a:pt x="6368938" y="717341"/>
                </a:cubicBezTo>
                <a:cubicBezTo>
                  <a:pt x="6377914" y="692119"/>
                  <a:pt x="6315316" y="744281"/>
                  <a:pt x="6295102" y="729508"/>
                </a:cubicBezTo>
                <a:cubicBezTo>
                  <a:pt x="6300358" y="744473"/>
                  <a:pt x="6240070" y="776254"/>
                  <a:pt x="6202084" y="767091"/>
                </a:cubicBezTo>
                <a:cubicBezTo>
                  <a:pt x="6152826" y="774744"/>
                  <a:pt x="6122010" y="790367"/>
                  <a:pt x="6067157" y="790339"/>
                </a:cubicBezTo>
                <a:cubicBezTo>
                  <a:pt x="6066310" y="792484"/>
                  <a:pt x="6064283" y="794403"/>
                  <a:pt x="6061443" y="796151"/>
                </a:cubicBezTo>
                <a:lnTo>
                  <a:pt x="6051406" y="800684"/>
                </a:lnTo>
                <a:lnTo>
                  <a:pt x="6049097" y="800636"/>
                </a:lnTo>
                <a:cubicBezTo>
                  <a:pt x="6040408" y="801393"/>
                  <a:pt x="6036299" y="802645"/>
                  <a:pt x="6034222" y="804110"/>
                </a:cubicBezTo>
                <a:lnTo>
                  <a:pt x="6033121" y="806078"/>
                </a:lnTo>
                <a:lnTo>
                  <a:pt x="6023593" y="808842"/>
                </a:lnTo>
                <a:lnTo>
                  <a:pt x="6006639" y="815304"/>
                </a:lnTo>
                <a:lnTo>
                  <a:pt x="6001762" y="815557"/>
                </a:lnTo>
                <a:lnTo>
                  <a:pt x="5973534" y="823815"/>
                </a:lnTo>
                <a:lnTo>
                  <a:pt x="5972336" y="823476"/>
                </a:lnTo>
                <a:cubicBezTo>
                  <a:pt x="5969004" y="822901"/>
                  <a:pt x="5965329" y="822833"/>
                  <a:pt x="5960841" y="823819"/>
                </a:cubicBezTo>
                <a:cubicBezTo>
                  <a:pt x="5955860" y="815655"/>
                  <a:pt x="5953515" y="821882"/>
                  <a:pt x="5940719" y="825514"/>
                </a:cubicBezTo>
                <a:cubicBezTo>
                  <a:pt x="5930130" y="813644"/>
                  <a:pt x="5900943" y="827979"/>
                  <a:pt x="5884298" y="823806"/>
                </a:cubicBezTo>
                <a:cubicBezTo>
                  <a:pt x="5875133" y="826741"/>
                  <a:pt x="5865250" y="829630"/>
                  <a:pt x="5854779" y="832365"/>
                </a:cubicBezTo>
                <a:lnTo>
                  <a:pt x="5848382" y="833844"/>
                </a:lnTo>
                <a:lnTo>
                  <a:pt x="5848066" y="833772"/>
                </a:lnTo>
                <a:cubicBezTo>
                  <a:pt x="5846273" y="833879"/>
                  <a:pt x="5844018" y="834284"/>
                  <a:pt x="5840944" y="835132"/>
                </a:cubicBezTo>
                <a:lnTo>
                  <a:pt x="5836719" y="836539"/>
                </a:lnTo>
                <a:lnTo>
                  <a:pt x="5824311" y="839408"/>
                </a:lnTo>
                <a:lnTo>
                  <a:pt x="5818788" y="839727"/>
                </a:lnTo>
                <a:cubicBezTo>
                  <a:pt x="5797008" y="838594"/>
                  <a:pt x="5786883" y="822081"/>
                  <a:pt x="5763953" y="834282"/>
                </a:cubicBezTo>
                <a:cubicBezTo>
                  <a:pt x="5726813" y="837521"/>
                  <a:pt x="5699446" y="830949"/>
                  <a:pt x="5667748" y="840211"/>
                </a:cubicBezTo>
                <a:cubicBezTo>
                  <a:pt x="5632959" y="843205"/>
                  <a:pt x="5601436" y="842280"/>
                  <a:pt x="5573108" y="847611"/>
                </a:cubicBezTo>
                <a:cubicBezTo>
                  <a:pt x="5560030" y="845832"/>
                  <a:pt x="5549547" y="851598"/>
                  <a:pt x="5539137" y="851033"/>
                </a:cubicBezTo>
                <a:cubicBezTo>
                  <a:pt x="5528728" y="850467"/>
                  <a:pt x="5529256" y="837509"/>
                  <a:pt x="5510651" y="844215"/>
                </a:cubicBezTo>
                <a:cubicBezTo>
                  <a:pt x="5494241" y="833607"/>
                  <a:pt x="5466101" y="839171"/>
                  <a:pt x="5457331" y="839159"/>
                </a:cubicBezTo>
                <a:lnTo>
                  <a:pt x="5410613" y="834358"/>
                </a:lnTo>
                <a:lnTo>
                  <a:pt x="5370040" y="862127"/>
                </a:lnTo>
                <a:cubicBezTo>
                  <a:pt x="5357863" y="856469"/>
                  <a:pt x="5319115" y="868069"/>
                  <a:pt x="5318778" y="855310"/>
                </a:cubicBezTo>
                <a:cubicBezTo>
                  <a:pt x="5303920" y="857760"/>
                  <a:pt x="5296727" y="863736"/>
                  <a:pt x="5298645" y="855171"/>
                </a:cubicBezTo>
                <a:cubicBezTo>
                  <a:pt x="5287819" y="855897"/>
                  <a:pt x="5267444" y="857825"/>
                  <a:pt x="5253828" y="859670"/>
                </a:cubicBezTo>
                <a:lnTo>
                  <a:pt x="5216955" y="866245"/>
                </a:lnTo>
                <a:lnTo>
                  <a:pt x="5214344" y="868102"/>
                </a:lnTo>
                <a:cubicBezTo>
                  <a:pt x="5210778" y="868719"/>
                  <a:pt x="5200859" y="869042"/>
                  <a:pt x="5195561" y="869949"/>
                </a:cubicBezTo>
                <a:lnTo>
                  <a:pt x="5182555" y="873542"/>
                </a:lnTo>
                <a:cubicBezTo>
                  <a:pt x="5178496" y="875023"/>
                  <a:pt x="5175066" y="876746"/>
                  <a:pt x="5172552" y="878801"/>
                </a:cubicBezTo>
                <a:cubicBezTo>
                  <a:pt x="5121406" y="873797"/>
                  <a:pt x="5080096" y="886529"/>
                  <a:pt x="5027993" y="889666"/>
                </a:cubicBezTo>
                <a:cubicBezTo>
                  <a:pt x="4999924" y="877115"/>
                  <a:pt x="4946973" y="919452"/>
                  <a:pt x="4939844" y="934802"/>
                </a:cubicBezTo>
                <a:cubicBezTo>
                  <a:pt x="4895154" y="940701"/>
                  <a:pt x="4844006" y="928240"/>
                  <a:pt x="4792576" y="934820"/>
                </a:cubicBezTo>
                <a:lnTo>
                  <a:pt x="4602423" y="958063"/>
                </a:lnTo>
                <a:cubicBezTo>
                  <a:pt x="4488530" y="967131"/>
                  <a:pt x="4399004" y="969822"/>
                  <a:pt x="4290656" y="969152"/>
                </a:cubicBezTo>
                <a:cubicBezTo>
                  <a:pt x="4182308" y="968482"/>
                  <a:pt x="4046938" y="971167"/>
                  <a:pt x="3952334" y="954043"/>
                </a:cubicBezTo>
                <a:lnTo>
                  <a:pt x="3858560" y="948781"/>
                </a:lnTo>
                <a:lnTo>
                  <a:pt x="3846597" y="948382"/>
                </a:lnTo>
                <a:cubicBezTo>
                  <a:pt x="3807516" y="956616"/>
                  <a:pt x="3767475" y="941640"/>
                  <a:pt x="3736044" y="947759"/>
                </a:cubicBezTo>
                <a:cubicBezTo>
                  <a:pt x="3727323" y="948128"/>
                  <a:pt x="3719828" y="947771"/>
                  <a:pt x="3713136" y="946963"/>
                </a:cubicBezTo>
                <a:lnTo>
                  <a:pt x="3695939" y="943639"/>
                </a:lnTo>
                <a:lnTo>
                  <a:pt x="3694125" y="940567"/>
                </a:lnTo>
                <a:lnTo>
                  <a:pt x="3681925" y="939706"/>
                </a:lnTo>
                <a:lnTo>
                  <a:pt x="3679204" y="938926"/>
                </a:lnTo>
                <a:cubicBezTo>
                  <a:pt x="3668160" y="939028"/>
                  <a:pt x="3634193" y="940875"/>
                  <a:pt x="3615656" y="940320"/>
                </a:cubicBezTo>
                <a:cubicBezTo>
                  <a:pt x="3582626" y="936974"/>
                  <a:pt x="3593904" y="949140"/>
                  <a:pt x="3567983" y="935596"/>
                </a:cubicBezTo>
                <a:cubicBezTo>
                  <a:pt x="3504185" y="939048"/>
                  <a:pt x="3482818" y="922224"/>
                  <a:pt x="3422423" y="932129"/>
                </a:cubicBezTo>
                <a:cubicBezTo>
                  <a:pt x="3369166" y="933413"/>
                  <a:pt x="3329486" y="910108"/>
                  <a:pt x="3310925" y="911072"/>
                </a:cubicBezTo>
                <a:cubicBezTo>
                  <a:pt x="3261363" y="909787"/>
                  <a:pt x="3198415" y="933574"/>
                  <a:pt x="3139421" y="934151"/>
                </a:cubicBezTo>
                <a:cubicBezTo>
                  <a:pt x="3088799" y="931012"/>
                  <a:pt x="3038941" y="938464"/>
                  <a:pt x="2996922" y="927537"/>
                </a:cubicBezTo>
                <a:cubicBezTo>
                  <a:pt x="2992673" y="929234"/>
                  <a:pt x="2987900" y="930498"/>
                  <a:pt x="2982785" y="931453"/>
                </a:cubicBezTo>
                <a:lnTo>
                  <a:pt x="2967478" y="933397"/>
                </a:lnTo>
                <a:lnTo>
                  <a:pt x="2948552" y="932961"/>
                </a:lnTo>
                <a:lnTo>
                  <a:pt x="2944404" y="934452"/>
                </a:lnTo>
                <a:lnTo>
                  <a:pt x="2908608" y="937205"/>
                </a:lnTo>
                <a:lnTo>
                  <a:pt x="2904443" y="936455"/>
                </a:lnTo>
                <a:lnTo>
                  <a:pt x="2868935" y="938022"/>
                </a:lnTo>
                <a:lnTo>
                  <a:pt x="2868586" y="937487"/>
                </a:lnTo>
                <a:cubicBezTo>
                  <a:pt x="2866994" y="936327"/>
                  <a:pt x="2864292" y="935538"/>
                  <a:pt x="2859191" y="935503"/>
                </a:cubicBezTo>
                <a:cubicBezTo>
                  <a:pt x="2869075" y="927418"/>
                  <a:pt x="2856828" y="932364"/>
                  <a:pt x="2840915" y="932977"/>
                </a:cubicBezTo>
                <a:lnTo>
                  <a:pt x="2763509" y="921850"/>
                </a:lnTo>
                <a:lnTo>
                  <a:pt x="2756121" y="921864"/>
                </a:lnTo>
                <a:cubicBezTo>
                  <a:pt x="2756081" y="921822"/>
                  <a:pt x="2756039" y="921781"/>
                  <a:pt x="2755998" y="921739"/>
                </a:cubicBezTo>
                <a:cubicBezTo>
                  <a:pt x="2754445" y="921476"/>
                  <a:pt x="2752036" y="921380"/>
                  <a:pt x="2748255" y="921505"/>
                </a:cubicBezTo>
                <a:lnTo>
                  <a:pt x="2694601" y="915575"/>
                </a:lnTo>
                <a:cubicBezTo>
                  <a:pt x="2671223" y="919874"/>
                  <a:pt x="2666972" y="913376"/>
                  <a:pt x="2635357" y="910976"/>
                </a:cubicBezTo>
                <a:cubicBezTo>
                  <a:pt x="2621906" y="915051"/>
                  <a:pt x="2611315" y="913542"/>
                  <a:pt x="2601047" y="910263"/>
                </a:cubicBezTo>
                <a:cubicBezTo>
                  <a:pt x="2570084" y="912074"/>
                  <a:pt x="2542135" y="907435"/>
                  <a:pt x="2507482" y="906211"/>
                </a:cubicBezTo>
                <a:cubicBezTo>
                  <a:pt x="2469706" y="911437"/>
                  <a:pt x="2450920" y="901812"/>
                  <a:pt x="2413884" y="900545"/>
                </a:cubicBezTo>
                <a:cubicBezTo>
                  <a:pt x="2381338" y="909664"/>
                  <a:pt x="2387753" y="892438"/>
                  <a:pt x="2368912" y="888755"/>
                </a:cubicBezTo>
                <a:lnTo>
                  <a:pt x="2349490" y="889719"/>
                </a:lnTo>
                <a:lnTo>
                  <a:pt x="2344290" y="890584"/>
                </a:lnTo>
                <a:cubicBezTo>
                  <a:pt x="2340673" y="891041"/>
                  <a:pt x="2338228" y="891167"/>
                  <a:pt x="2336488" y="891058"/>
                </a:cubicBezTo>
                <a:lnTo>
                  <a:pt x="2329015" y="891627"/>
                </a:lnTo>
                <a:cubicBezTo>
                  <a:pt x="2316843" y="893039"/>
                  <a:pt x="2305064" y="894669"/>
                  <a:pt x="2293898" y="896431"/>
                </a:cubicBezTo>
                <a:cubicBezTo>
                  <a:pt x="2282637" y="890404"/>
                  <a:pt x="2242346" y="900851"/>
                  <a:pt x="2243927" y="888076"/>
                </a:cubicBezTo>
                <a:cubicBezTo>
                  <a:pt x="2228778" y="890081"/>
                  <a:pt x="2220725" y="895845"/>
                  <a:pt x="2223920" y="887331"/>
                </a:cubicBezTo>
                <a:cubicBezTo>
                  <a:pt x="2218877" y="887756"/>
                  <a:pt x="2215583" y="887254"/>
                  <a:pt x="2213081" y="886302"/>
                </a:cubicBezTo>
                <a:lnTo>
                  <a:pt x="2212307" y="885829"/>
                </a:lnTo>
                <a:lnTo>
                  <a:pt x="2152321" y="894418"/>
                </a:lnTo>
                <a:lnTo>
                  <a:pt x="2140985" y="895968"/>
                </a:lnTo>
                <a:lnTo>
                  <a:pt x="2121210" y="899354"/>
                </a:lnTo>
                <a:lnTo>
                  <a:pt x="2119146" y="899033"/>
                </a:lnTo>
                <a:lnTo>
                  <a:pt x="2105666" y="902240"/>
                </a:lnTo>
                <a:cubicBezTo>
                  <a:pt x="2101407" y="903601"/>
                  <a:pt x="2097735" y="905221"/>
                  <a:pt x="2094924" y="907203"/>
                </a:cubicBezTo>
                <a:cubicBezTo>
                  <a:pt x="2044793" y="900664"/>
                  <a:pt x="2001785" y="912168"/>
                  <a:pt x="1949478" y="913748"/>
                </a:cubicBezTo>
                <a:cubicBezTo>
                  <a:pt x="1891937" y="919585"/>
                  <a:pt x="1810334" y="935486"/>
                  <a:pt x="1749684" y="942223"/>
                </a:cubicBezTo>
                <a:lnTo>
                  <a:pt x="1585576" y="954170"/>
                </a:lnTo>
                <a:cubicBezTo>
                  <a:pt x="1549165" y="943719"/>
                  <a:pt x="1511425" y="950847"/>
                  <a:pt x="1476250" y="950653"/>
                </a:cubicBezTo>
                <a:cubicBezTo>
                  <a:pt x="1488515" y="961596"/>
                  <a:pt x="1432660" y="946795"/>
                  <a:pt x="1433927" y="959926"/>
                </a:cubicBezTo>
                <a:cubicBezTo>
                  <a:pt x="1427485" y="959475"/>
                  <a:pt x="1421205" y="958623"/>
                  <a:pt x="1414893" y="957671"/>
                </a:cubicBezTo>
                <a:lnTo>
                  <a:pt x="1411585" y="957179"/>
                </a:lnTo>
                <a:lnTo>
                  <a:pt x="1398896" y="957460"/>
                </a:lnTo>
                <a:lnTo>
                  <a:pt x="1394632" y="954725"/>
                </a:lnTo>
                <a:lnTo>
                  <a:pt x="1375043" y="953132"/>
                </a:lnTo>
                <a:cubicBezTo>
                  <a:pt x="1367813" y="952970"/>
                  <a:pt x="1360155" y="953305"/>
                  <a:pt x="1351876" y="954436"/>
                </a:cubicBezTo>
                <a:cubicBezTo>
                  <a:pt x="1325912" y="963028"/>
                  <a:pt x="1274459" y="952492"/>
                  <a:pt x="1242676" y="963767"/>
                </a:cubicBezTo>
                <a:cubicBezTo>
                  <a:pt x="1230276" y="966918"/>
                  <a:pt x="1216715" y="977098"/>
                  <a:pt x="1205993" y="974080"/>
                </a:cubicBezTo>
                <a:cubicBezTo>
                  <a:pt x="1174251" y="974112"/>
                  <a:pt x="1086982" y="964420"/>
                  <a:pt x="1052221" y="963954"/>
                </a:cubicBezTo>
                <a:cubicBezTo>
                  <a:pt x="1038515" y="970622"/>
                  <a:pt x="1009522" y="962342"/>
                  <a:pt x="968270" y="964761"/>
                </a:cubicBezTo>
                <a:cubicBezTo>
                  <a:pt x="943437" y="973698"/>
                  <a:pt x="900136" y="991017"/>
                  <a:pt x="874493" y="998122"/>
                </a:cubicBezTo>
                <a:cubicBezTo>
                  <a:pt x="848849" y="1005226"/>
                  <a:pt x="853424" y="1009427"/>
                  <a:pt x="814411" y="1007391"/>
                </a:cubicBezTo>
                <a:cubicBezTo>
                  <a:pt x="765926" y="1022821"/>
                  <a:pt x="732885" y="1009859"/>
                  <a:pt x="688604" y="1015631"/>
                </a:cubicBezTo>
                <a:cubicBezTo>
                  <a:pt x="638045" y="1020877"/>
                  <a:pt x="677999" y="1011556"/>
                  <a:pt x="618171" y="1027260"/>
                </a:cubicBezTo>
                <a:cubicBezTo>
                  <a:pt x="609680" y="1023165"/>
                  <a:pt x="583253" y="1020277"/>
                  <a:pt x="570379" y="1023487"/>
                </a:cubicBezTo>
                <a:cubicBezTo>
                  <a:pt x="543992" y="1022523"/>
                  <a:pt x="505183" y="1001686"/>
                  <a:pt x="482519" y="1002108"/>
                </a:cubicBezTo>
                <a:cubicBezTo>
                  <a:pt x="464011" y="1002285"/>
                  <a:pt x="495211" y="1007995"/>
                  <a:pt x="475319" y="1009922"/>
                </a:cubicBezTo>
                <a:cubicBezTo>
                  <a:pt x="450818" y="1011135"/>
                  <a:pt x="454804" y="1022539"/>
                  <a:pt x="431104" y="1009317"/>
                </a:cubicBezTo>
                <a:cubicBezTo>
                  <a:pt x="406857" y="1014651"/>
                  <a:pt x="399686" y="1008456"/>
                  <a:pt x="363782" y="1007585"/>
                </a:cubicBezTo>
                <a:cubicBezTo>
                  <a:pt x="350440" y="1012231"/>
                  <a:pt x="338145" y="1011245"/>
                  <a:pt x="325533" y="1008502"/>
                </a:cubicBezTo>
                <a:cubicBezTo>
                  <a:pt x="291944" y="1011745"/>
                  <a:pt x="259251" y="1008497"/>
                  <a:pt x="220429" y="1008927"/>
                </a:cubicBezTo>
                <a:cubicBezTo>
                  <a:pt x="180594" y="1015852"/>
                  <a:pt x="156150" y="1007265"/>
                  <a:pt x="114676" y="1007765"/>
                </a:cubicBezTo>
                <a:cubicBezTo>
                  <a:pt x="85718" y="1006195"/>
                  <a:pt x="43316" y="1001491"/>
                  <a:pt x="13470" y="998544"/>
                </a:cubicBezTo>
                <a:lnTo>
                  <a:pt x="0" y="997355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299739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7FF47CB7-972F-479F-A36D-9E72D26EC8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0D153B68-5844-490D-8E67-F616D6D721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1766176" cy="2061837"/>
          </a:xfrm>
          <a:custGeom>
            <a:avLst/>
            <a:gdLst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9437 w 10768629"/>
              <a:gd name="connsiteY140" fmla="*/ 1636968 h 1978172"/>
              <a:gd name="connsiteX141" fmla="*/ 5440853 w 10768629"/>
              <a:gd name="connsiteY141" fmla="*/ 1657958 h 1978172"/>
              <a:gd name="connsiteX142" fmla="*/ 4945936 w 10768629"/>
              <a:gd name="connsiteY142" fmla="*/ 1713743 h 1978172"/>
              <a:gd name="connsiteX143" fmla="*/ 4818446 w 10768629"/>
              <a:gd name="connsiteY143" fmla="*/ 1726895 h 1978172"/>
              <a:gd name="connsiteX144" fmla="*/ 4813657 w 10768629"/>
              <a:gd name="connsiteY144" fmla="*/ 1730706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9437 w 10768629"/>
              <a:gd name="connsiteY140" fmla="*/ 1636968 h 1978172"/>
              <a:gd name="connsiteX141" fmla="*/ 5440853 w 10768629"/>
              <a:gd name="connsiteY141" fmla="*/ 1657958 h 1978172"/>
              <a:gd name="connsiteX142" fmla="*/ 4945936 w 10768629"/>
              <a:gd name="connsiteY142" fmla="*/ 1713743 h 1978172"/>
              <a:gd name="connsiteX143" fmla="*/ 4818446 w 10768629"/>
              <a:gd name="connsiteY143" fmla="*/ 1726895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9437 w 10768629"/>
              <a:gd name="connsiteY140" fmla="*/ 1636968 h 1978172"/>
              <a:gd name="connsiteX141" fmla="*/ 5440853 w 10768629"/>
              <a:gd name="connsiteY141" fmla="*/ 1657958 h 1978172"/>
              <a:gd name="connsiteX142" fmla="*/ 4945936 w 10768629"/>
              <a:gd name="connsiteY142" fmla="*/ 1713743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9437 w 10768629"/>
              <a:gd name="connsiteY140" fmla="*/ 1636968 h 1978172"/>
              <a:gd name="connsiteX141" fmla="*/ 5440853 w 10768629"/>
              <a:gd name="connsiteY141" fmla="*/ 1657958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40853 w 10768629"/>
              <a:gd name="connsiteY141" fmla="*/ 1657958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57365 w 10768629"/>
              <a:gd name="connsiteY178" fmla="*/ 1832140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57365 w 10768629"/>
              <a:gd name="connsiteY178" fmla="*/ 1832140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57365 w 10768629"/>
              <a:gd name="connsiteY178" fmla="*/ 1832140 h 1978172"/>
              <a:gd name="connsiteX179" fmla="*/ 1232341 w 10768629"/>
              <a:gd name="connsiteY179" fmla="*/ 1785942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57365 w 10768629"/>
              <a:gd name="connsiteY178" fmla="*/ 1832140 h 1978172"/>
              <a:gd name="connsiteX179" fmla="*/ 1232341 w 10768629"/>
              <a:gd name="connsiteY179" fmla="*/ 1785942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0257 w 10768629"/>
              <a:gd name="connsiteY182" fmla="*/ 1789615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84330 h 1978172"/>
              <a:gd name="connsiteX182" fmla="*/ 1120257 w 10768629"/>
              <a:gd name="connsiteY182" fmla="*/ 1789615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</a:cxnLst>
            <a:rect l="l" t="t" r="r" b="b"/>
            <a:pathLst>
              <a:path w="10768629" h="1978172">
                <a:moveTo>
                  <a:pt x="0" y="0"/>
                </a:moveTo>
                <a:lnTo>
                  <a:pt x="10768629" y="0"/>
                </a:lnTo>
                <a:lnTo>
                  <a:pt x="10733254" y="31439"/>
                </a:lnTo>
                <a:lnTo>
                  <a:pt x="10727085" y="37910"/>
                </a:lnTo>
                <a:cubicBezTo>
                  <a:pt x="10712973" y="56080"/>
                  <a:pt x="10699457" y="78430"/>
                  <a:pt x="10675953" y="68623"/>
                </a:cubicBezTo>
                <a:cubicBezTo>
                  <a:pt x="10685972" y="89202"/>
                  <a:pt x="10641629" y="69781"/>
                  <a:pt x="10637091" y="90361"/>
                </a:cubicBezTo>
                <a:cubicBezTo>
                  <a:pt x="10635214" y="107005"/>
                  <a:pt x="10621323" y="104993"/>
                  <a:pt x="10610971" y="110764"/>
                </a:cubicBezTo>
                <a:cubicBezTo>
                  <a:pt x="10603980" y="127568"/>
                  <a:pt x="10551417" y="141180"/>
                  <a:pt x="10532872" y="138028"/>
                </a:cubicBezTo>
                <a:cubicBezTo>
                  <a:pt x="10480300" y="119072"/>
                  <a:pt x="10440532" y="186296"/>
                  <a:pt x="10398558" y="172911"/>
                </a:cubicBezTo>
                <a:cubicBezTo>
                  <a:pt x="10387708" y="174114"/>
                  <a:pt x="10378792" y="177646"/>
                  <a:pt x="10371128" y="182609"/>
                </a:cubicBezTo>
                <a:lnTo>
                  <a:pt x="10352178" y="199976"/>
                </a:lnTo>
                <a:lnTo>
                  <a:pt x="10351815" y="211879"/>
                </a:lnTo>
                <a:lnTo>
                  <a:pt x="10337471" y="218661"/>
                </a:lnTo>
                <a:lnTo>
                  <a:pt x="10334625" y="222351"/>
                </a:lnTo>
                <a:cubicBezTo>
                  <a:pt x="10321108" y="225227"/>
                  <a:pt x="10278615" y="228401"/>
                  <a:pt x="10256365" y="235917"/>
                </a:cubicBezTo>
                <a:cubicBezTo>
                  <a:pt x="10218136" y="258033"/>
                  <a:pt x="10224552" y="209685"/>
                  <a:pt x="10201127" y="267448"/>
                </a:cubicBezTo>
                <a:cubicBezTo>
                  <a:pt x="10121320" y="273476"/>
                  <a:pt x="10040763" y="345580"/>
                  <a:pt x="9961218" y="326720"/>
                </a:cubicBezTo>
                <a:cubicBezTo>
                  <a:pt x="9980173" y="341621"/>
                  <a:pt x="9883038" y="318484"/>
                  <a:pt x="9859715" y="355698"/>
                </a:cubicBezTo>
                <a:cubicBezTo>
                  <a:pt x="9812822" y="367758"/>
                  <a:pt x="9752089" y="383830"/>
                  <a:pt x="9679867" y="399081"/>
                </a:cubicBezTo>
                <a:cubicBezTo>
                  <a:pt x="9618357" y="415668"/>
                  <a:pt x="9525492" y="446315"/>
                  <a:pt x="9490654" y="455225"/>
                </a:cubicBezTo>
                <a:lnTo>
                  <a:pt x="9470837" y="452539"/>
                </a:lnTo>
                <a:lnTo>
                  <a:pt x="9469082" y="454891"/>
                </a:lnTo>
                <a:cubicBezTo>
                  <a:pt x="9460057" y="461184"/>
                  <a:pt x="9453495" y="461729"/>
                  <a:pt x="9448038" y="459733"/>
                </a:cubicBezTo>
                <a:lnTo>
                  <a:pt x="9396821" y="455795"/>
                </a:lnTo>
                <a:lnTo>
                  <a:pt x="9392197" y="459796"/>
                </a:lnTo>
                <a:lnTo>
                  <a:pt x="9347994" y="464462"/>
                </a:lnTo>
                <a:cubicBezTo>
                  <a:pt x="9347959" y="465155"/>
                  <a:pt x="9347925" y="465846"/>
                  <a:pt x="9347889" y="466539"/>
                </a:cubicBezTo>
                <a:cubicBezTo>
                  <a:pt x="9346648" y="471307"/>
                  <a:pt x="9343831" y="475025"/>
                  <a:pt x="9337639" y="476654"/>
                </a:cubicBezTo>
                <a:cubicBezTo>
                  <a:pt x="9354547" y="503661"/>
                  <a:pt x="9307720" y="510631"/>
                  <a:pt x="9287964" y="513052"/>
                </a:cubicBezTo>
                <a:cubicBezTo>
                  <a:pt x="9269905" y="526173"/>
                  <a:pt x="9245386" y="544358"/>
                  <a:pt x="9229283" y="555377"/>
                </a:cubicBezTo>
                <a:lnTo>
                  <a:pt x="9220274" y="557502"/>
                </a:lnTo>
                <a:cubicBezTo>
                  <a:pt x="9220250" y="557668"/>
                  <a:pt x="9220226" y="557835"/>
                  <a:pt x="9220202" y="558001"/>
                </a:cubicBezTo>
                <a:cubicBezTo>
                  <a:pt x="9218468" y="559434"/>
                  <a:pt x="9215591" y="560497"/>
                  <a:pt x="9210908" y="561147"/>
                </a:cubicBezTo>
                <a:lnTo>
                  <a:pt x="9186374" y="565502"/>
                </a:lnTo>
                <a:lnTo>
                  <a:pt x="9181058" y="569943"/>
                </a:lnTo>
                <a:lnTo>
                  <a:pt x="9167549" y="584727"/>
                </a:lnTo>
                <a:lnTo>
                  <a:pt x="9149110" y="598906"/>
                </a:lnTo>
                <a:cubicBezTo>
                  <a:pt x="9133575" y="594395"/>
                  <a:pt x="9087390" y="636567"/>
                  <a:pt x="9078556" y="644039"/>
                </a:cubicBezTo>
                <a:lnTo>
                  <a:pt x="8996399" y="690055"/>
                </a:lnTo>
                <a:cubicBezTo>
                  <a:pt x="8913147" y="777045"/>
                  <a:pt x="8867993" y="772591"/>
                  <a:pt x="8803791" y="813860"/>
                </a:cubicBezTo>
                <a:cubicBezTo>
                  <a:pt x="8745270" y="819906"/>
                  <a:pt x="8690049" y="823612"/>
                  <a:pt x="8636202" y="848463"/>
                </a:cubicBezTo>
                <a:cubicBezTo>
                  <a:pt x="8594799" y="860014"/>
                  <a:pt x="8568613" y="864779"/>
                  <a:pt x="8555372" y="883171"/>
                </a:cubicBezTo>
                <a:lnTo>
                  <a:pt x="8507229" y="901665"/>
                </a:lnTo>
                <a:lnTo>
                  <a:pt x="8428473" y="927985"/>
                </a:lnTo>
                <a:cubicBezTo>
                  <a:pt x="8428287" y="929817"/>
                  <a:pt x="8428100" y="931648"/>
                  <a:pt x="8427914" y="933480"/>
                </a:cubicBezTo>
                <a:lnTo>
                  <a:pt x="8420327" y="941984"/>
                </a:lnTo>
                <a:lnTo>
                  <a:pt x="8394729" y="948347"/>
                </a:lnTo>
                <a:lnTo>
                  <a:pt x="8380548" y="987916"/>
                </a:lnTo>
                <a:lnTo>
                  <a:pt x="8375330" y="965444"/>
                </a:lnTo>
                <a:cubicBezTo>
                  <a:pt x="8372375" y="964202"/>
                  <a:pt x="8344433" y="977378"/>
                  <a:pt x="8340796" y="980522"/>
                </a:cubicBezTo>
                <a:cubicBezTo>
                  <a:pt x="8328292" y="982128"/>
                  <a:pt x="8319237" y="991089"/>
                  <a:pt x="8304438" y="996739"/>
                </a:cubicBezTo>
                <a:cubicBezTo>
                  <a:pt x="8297193" y="1005683"/>
                  <a:pt x="8289328" y="1014568"/>
                  <a:pt x="8280929" y="1023089"/>
                </a:cubicBezTo>
                <a:lnTo>
                  <a:pt x="8275760" y="1027772"/>
                </a:lnTo>
                <a:lnTo>
                  <a:pt x="8275478" y="1027605"/>
                </a:lnTo>
                <a:cubicBezTo>
                  <a:pt x="8273970" y="1028076"/>
                  <a:pt x="8251461" y="1029408"/>
                  <a:pt x="8249003" y="1032033"/>
                </a:cubicBezTo>
                <a:lnTo>
                  <a:pt x="8203836" y="1037347"/>
                </a:lnTo>
                <a:cubicBezTo>
                  <a:pt x="8172789" y="1049890"/>
                  <a:pt x="8148166" y="1034625"/>
                  <a:pt x="8122936" y="1063113"/>
                </a:cubicBezTo>
                <a:cubicBezTo>
                  <a:pt x="8093850" y="1074757"/>
                  <a:pt x="8066781" y="1075350"/>
                  <a:pt x="8043658" y="1092746"/>
                </a:cubicBezTo>
                <a:cubicBezTo>
                  <a:pt x="8032157" y="1089174"/>
                  <a:pt x="8022145" y="1089998"/>
                  <a:pt x="8015351" y="1105478"/>
                </a:cubicBezTo>
                <a:cubicBezTo>
                  <a:pt x="7987544" y="1113006"/>
                  <a:pt x="7977708" y="1099152"/>
                  <a:pt x="7963145" y="1119346"/>
                </a:cubicBezTo>
                <a:cubicBezTo>
                  <a:pt x="7942622" y="1098880"/>
                  <a:pt x="7943760" y="1109516"/>
                  <a:pt x="7938145" y="1120225"/>
                </a:cubicBezTo>
                <a:lnTo>
                  <a:pt x="7937238" y="1121204"/>
                </a:lnTo>
                <a:lnTo>
                  <a:pt x="7934398" y="1118240"/>
                </a:lnTo>
                <a:lnTo>
                  <a:pt x="7918248" y="1124371"/>
                </a:lnTo>
                <a:lnTo>
                  <a:pt x="7914119" y="1127653"/>
                </a:lnTo>
                <a:cubicBezTo>
                  <a:pt x="7911201" y="1129547"/>
                  <a:pt x="7909169" y="1130331"/>
                  <a:pt x="7907658" y="1130350"/>
                </a:cubicBezTo>
                <a:lnTo>
                  <a:pt x="7907434" y="1130103"/>
                </a:lnTo>
                <a:lnTo>
                  <a:pt x="7901508" y="1133245"/>
                </a:lnTo>
                <a:cubicBezTo>
                  <a:pt x="7891644" y="1139271"/>
                  <a:pt x="7882185" y="1145815"/>
                  <a:pt x="7873287" y="1152609"/>
                </a:cubicBezTo>
                <a:cubicBezTo>
                  <a:pt x="7864672" y="1141906"/>
                  <a:pt x="7845199" y="1159242"/>
                  <a:pt x="7834833" y="1153868"/>
                </a:cubicBezTo>
                <a:lnTo>
                  <a:pt x="7828661" y="1139994"/>
                </a:lnTo>
                <a:lnTo>
                  <a:pt x="7823966" y="1143178"/>
                </a:lnTo>
                <a:lnTo>
                  <a:pt x="7815078" y="1151776"/>
                </a:lnTo>
                <a:cubicBezTo>
                  <a:pt x="7813692" y="1152943"/>
                  <a:pt x="7812687" y="1153116"/>
                  <a:pt x="7812026" y="1151522"/>
                </a:cubicBezTo>
                <a:cubicBezTo>
                  <a:pt x="7806555" y="1153054"/>
                  <a:pt x="7788673" y="1159989"/>
                  <a:pt x="7782249" y="1160970"/>
                </a:cubicBezTo>
                <a:lnTo>
                  <a:pt x="7773476" y="1157414"/>
                </a:lnTo>
                <a:lnTo>
                  <a:pt x="7769600" y="1157365"/>
                </a:lnTo>
                <a:lnTo>
                  <a:pt x="7752631" y="1172815"/>
                </a:lnTo>
                <a:lnTo>
                  <a:pt x="7739392" y="1192062"/>
                </a:lnTo>
                <a:lnTo>
                  <a:pt x="7677677" y="1216394"/>
                </a:lnTo>
                <a:lnTo>
                  <a:pt x="7586920" y="1261888"/>
                </a:lnTo>
                <a:cubicBezTo>
                  <a:pt x="7556723" y="1298911"/>
                  <a:pt x="7489187" y="1284518"/>
                  <a:pt x="7486100" y="1292563"/>
                </a:cubicBezTo>
                <a:cubicBezTo>
                  <a:pt x="7454875" y="1308356"/>
                  <a:pt x="7453335" y="1326361"/>
                  <a:pt x="7411323" y="1340732"/>
                </a:cubicBezTo>
                <a:cubicBezTo>
                  <a:pt x="7372519" y="1390006"/>
                  <a:pt x="7288617" y="1403664"/>
                  <a:pt x="7240698" y="1438832"/>
                </a:cubicBezTo>
                <a:cubicBezTo>
                  <a:pt x="7206467" y="1417136"/>
                  <a:pt x="7227555" y="1441678"/>
                  <a:pt x="7197675" y="1447530"/>
                </a:cubicBezTo>
                <a:cubicBezTo>
                  <a:pt x="7211601" y="1474927"/>
                  <a:pt x="7159483" y="1444981"/>
                  <a:pt x="7164788" y="1480293"/>
                </a:cubicBezTo>
                <a:cubicBezTo>
                  <a:pt x="7159184" y="1480240"/>
                  <a:pt x="7153584" y="1479075"/>
                  <a:pt x="7147929" y="1477641"/>
                </a:cubicBezTo>
                <a:lnTo>
                  <a:pt x="7144965" y="1476908"/>
                </a:lnTo>
                <a:lnTo>
                  <a:pt x="7134299" y="1479969"/>
                </a:lnTo>
                <a:lnTo>
                  <a:pt x="7129809" y="1473339"/>
                </a:lnTo>
                <a:lnTo>
                  <a:pt x="7112688" y="1472575"/>
                </a:lnTo>
                <a:cubicBezTo>
                  <a:pt x="7106506" y="1473449"/>
                  <a:pt x="7100123" y="1475741"/>
                  <a:pt x="7093470" y="1480300"/>
                </a:cubicBezTo>
                <a:cubicBezTo>
                  <a:pt x="7079039" y="1501274"/>
                  <a:pt x="7048991" y="1495718"/>
                  <a:pt x="7025034" y="1506934"/>
                </a:cubicBezTo>
                <a:lnTo>
                  <a:pt x="7014783" y="1515868"/>
                </a:lnTo>
                <a:lnTo>
                  <a:pt x="6979706" y="1523511"/>
                </a:lnTo>
                <a:lnTo>
                  <a:pt x="6977890" y="1525793"/>
                </a:lnTo>
                <a:cubicBezTo>
                  <a:pt x="6971996" y="1527914"/>
                  <a:pt x="6959488" y="1529941"/>
                  <a:pt x="6944339" y="1536237"/>
                </a:cubicBezTo>
                <a:lnTo>
                  <a:pt x="6886996" y="1563569"/>
                </a:lnTo>
                <a:lnTo>
                  <a:pt x="6874510" y="1558469"/>
                </a:lnTo>
                <a:lnTo>
                  <a:pt x="6871943" y="1554651"/>
                </a:lnTo>
                <a:lnTo>
                  <a:pt x="6856174" y="1562024"/>
                </a:lnTo>
                <a:lnTo>
                  <a:pt x="6842321" y="1560554"/>
                </a:lnTo>
                <a:lnTo>
                  <a:pt x="6832713" y="1569357"/>
                </a:lnTo>
                <a:lnTo>
                  <a:pt x="6816351" y="1571495"/>
                </a:lnTo>
                <a:cubicBezTo>
                  <a:pt x="6810216" y="1571510"/>
                  <a:pt x="6803310" y="1571324"/>
                  <a:pt x="6795800" y="1572010"/>
                </a:cubicBezTo>
                <a:lnTo>
                  <a:pt x="6777546" y="1568661"/>
                </a:lnTo>
                <a:lnTo>
                  <a:pt x="6751528" y="1574143"/>
                </a:lnTo>
                <a:cubicBezTo>
                  <a:pt x="6731455" y="1578562"/>
                  <a:pt x="6712054" y="1582098"/>
                  <a:pt x="6691966" y="1582255"/>
                </a:cubicBezTo>
                <a:cubicBezTo>
                  <a:pt x="6677921" y="1590738"/>
                  <a:pt x="6663787" y="1595441"/>
                  <a:pt x="6646941" y="1588471"/>
                </a:cubicBezTo>
                <a:cubicBezTo>
                  <a:pt x="6605135" y="1597971"/>
                  <a:pt x="6598373" y="1612583"/>
                  <a:pt x="6568576" y="1606488"/>
                </a:cubicBezTo>
                <a:cubicBezTo>
                  <a:pt x="6562510" y="1614734"/>
                  <a:pt x="6558067" y="1619360"/>
                  <a:pt x="6554358" y="1621701"/>
                </a:cubicBezTo>
                <a:cubicBezTo>
                  <a:pt x="6543227" y="1628727"/>
                  <a:pt x="6538724" y="1615196"/>
                  <a:pt x="6516968" y="1617195"/>
                </a:cubicBezTo>
                <a:cubicBezTo>
                  <a:pt x="6493173" y="1617368"/>
                  <a:pt x="6528193" y="1598652"/>
                  <a:pt x="6506479" y="1602227"/>
                </a:cubicBezTo>
                <a:cubicBezTo>
                  <a:pt x="6486674" y="1613929"/>
                  <a:pt x="6478484" y="1593997"/>
                  <a:pt x="6458436" y="1607332"/>
                </a:cubicBezTo>
                <a:cubicBezTo>
                  <a:pt x="6471168" y="1620800"/>
                  <a:pt x="6410323" y="1615478"/>
                  <a:pt x="6414786" y="1628815"/>
                </a:cubicBezTo>
                <a:cubicBezTo>
                  <a:pt x="6385942" y="1615041"/>
                  <a:pt x="6386569" y="1640238"/>
                  <a:pt x="6357085" y="1640846"/>
                </a:cubicBezTo>
                <a:cubicBezTo>
                  <a:pt x="6341163" y="1636809"/>
                  <a:pt x="6331497" y="1637754"/>
                  <a:pt x="6322636" y="1648213"/>
                </a:cubicBezTo>
                <a:cubicBezTo>
                  <a:pt x="6248448" y="1627802"/>
                  <a:pt x="6286748" y="1654976"/>
                  <a:pt x="6226172" y="1654676"/>
                </a:cubicBezTo>
                <a:lnTo>
                  <a:pt x="6221217" y="1654506"/>
                </a:lnTo>
                <a:lnTo>
                  <a:pt x="6204956" y="1664280"/>
                </a:lnTo>
                <a:cubicBezTo>
                  <a:pt x="6204728" y="1665114"/>
                  <a:pt x="6204498" y="1665947"/>
                  <a:pt x="6204270" y="1666782"/>
                </a:cubicBezTo>
                <a:lnTo>
                  <a:pt x="6143810" y="1661963"/>
                </a:lnTo>
                <a:lnTo>
                  <a:pt x="6136560" y="1665728"/>
                </a:lnTo>
                <a:lnTo>
                  <a:pt x="6096155" y="1656951"/>
                </a:lnTo>
                <a:lnTo>
                  <a:pt x="6075812" y="1655422"/>
                </a:lnTo>
                <a:lnTo>
                  <a:pt x="6039495" y="1649680"/>
                </a:lnTo>
                <a:lnTo>
                  <a:pt x="6036523" y="1652121"/>
                </a:lnTo>
                <a:lnTo>
                  <a:pt x="6029328" y="1649904"/>
                </a:lnTo>
                <a:lnTo>
                  <a:pt x="6024075" y="1652779"/>
                </a:lnTo>
                <a:lnTo>
                  <a:pt x="6018085" y="1652030"/>
                </a:lnTo>
                <a:cubicBezTo>
                  <a:pt x="6006658" y="1653831"/>
                  <a:pt x="5968194" y="1662035"/>
                  <a:pt x="5955513" y="1663584"/>
                </a:cubicBezTo>
                <a:lnTo>
                  <a:pt x="5941996" y="1661326"/>
                </a:lnTo>
                <a:lnTo>
                  <a:pt x="5931789" y="1669915"/>
                </a:lnTo>
                <a:lnTo>
                  <a:pt x="5888686" y="1672175"/>
                </a:lnTo>
                <a:lnTo>
                  <a:pt x="5873794" y="1665454"/>
                </a:lnTo>
                <a:lnTo>
                  <a:pt x="5860022" y="1660635"/>
                </a:lnTo>
                <a:lnTo>
                  <a:pt x="5858237" y="1660649"/>
                </a:lnTo>
                <a:lnTo>
                  <a:pt x="5840319" y="1660798"/>
                </a:lnTo>
                <a:lnTo>
                  <a:pt x="5806984" y="1661075"/>
                </a:lnTo>
                <a:cubicBezTo>
                  <a:pt x="5785708" y="1661533"/>
                  <a:pt x="5764126" y="1662974"/>
                  <a:pt x="5742351" y="1667489"/>
                </a:cubicBezTo>
                <a:cubicBezTo>
                  <a:pt x="5659069" y="1645168"/>
                  <a:pt x="5615134" y="1706361"/>
                  <a:pt x="5521171" y="1671626"/>
                </a:cubicBezTo>
                <a:cubicBezTo>
                  <a:pt x="5491803" y="1671296"/>
                  <a:pt x="5498089" y="1662666"/>
                  <a:pt x="5457384" y="1683952"/>
                </a:cubicBezTo>
                <a:cubicBezTo>
                  <a:pt x="5356959" y="1699287"/>
                  <a:pt x="5078905" y="1774579"/>
                  <a:pt x="4950070" y="1748401"/>
                </a:cubicBezTo>
                <a:cubicBezTo>
                  <a:pt x="4918276" y="1752255"/>
                  <a:pt x="4891043" y="1756936"/>
                  <a:pt x="4872172" y="1757222"/>
                </a:cubicBezTo>
                <a:lnTo>
                  <a:pt x="4809524" y="1761033"/>
                </a:lnTo>
                <a:cubicBezTo>
                  <a:pt x="4791324" y="1772975"/>
                  <a:pt x="4777258" y="1754591"/>
                  <a:pt x="4759058" y="1766533"/>
                </a:cubicBezTo>
                <a:cubicBezTo>
                  <a:pt x="4747481" y="1770744"/>
                  <a:pt x="4734604" y="1772921"/>
                  <a:pt x="4719749" y="1771811"/>
                </a:cubicBezTo>
                <a:cubicBezTo>
                  <a:pt x="4671168" y="1780243"/>
                  <a:pt x="4634134" y="1775931"/>
                  <a:pt x="4568686" y="1786141"/>
                </a:cubicBezTo>
                <a:cubicBezTo>
                  <a:pt x="4544667" y="1777910"/>
                  <a:pt x="4432547" y="1778168"/>
                  <a:pt x="4418751" y="1796932"/>
                </a:cubicBezTo>
                <a:cubicBezTo>
                  <a:pt x="4403360" y="1801488"/>
                  <a:pt x="4385278" y="1795746"/>
                  <a:pt x="4378377" y="1815528"/>
                </a:cubicBezTo>
                <a:cubicBezTo>
                  <a:pt x="4366870" y="1839461"/>
                  <a:pt x="4337372" y="1814003"/>
                  <a:pt x="4320575" y="1832722"/>
                </a:cubicBezTo>
                <a:cubicBezTo>
                  <a:pt x="4277898" y="1857053"/>
                  <a:pt x="4243945" y="1846759"/>
                  <a:pt x="4211935" y="1860177"/>
                </a:cubicBezTo>
                <a:cubicBezTo>
                  <a:pt x="4181519" y="1859584"/>
                  <a:pt x="4171342" y="1859762"/>
                  <a:pt x="4101228" y="1868717"/>
                </a:cubicBezTo>
                <a:cubicBezTo>
                  <a:pt x="4080159" y="1876188"/>
                  <a:pt x="4039427" y="1877381"/>
                  <a:pt x="3973223" y="1881015"/>
                </a:cubicBezTo>
                <a:cubicBezTo>
                  <a:pt x="3971330" y="1884974"/>
                  <a:pt x="3952843" y="1879225"/>
                  <a:pt x="3900992" y="1880603"/>
                </a:cubicBezTo>
                <a:cubicBezTo>
                  <a:pt x="3849141" y="1881981"/>
                  <a:pt x="3740060" y="1895686"/>
                  <a:pt x="3662119" y="1889285"/>
                </a:cubicBezTo>
                <a:cubicBezTo>
                  <a:pt x="3565155" y="1881322"/>
                  <a:pt x="3613412" y="1915150"/>
                  <a:pt x="3496919" y="1873180"/>
                </a:cubicBezTo>
                <a:cubicBezTo>
                  <a:pt x="3488062" y="1895719"/>
                  <a:pt x="3474293" y="1876288"/>
                  <a:pt x="3449433" y="1889681"/>
                </a:cubicBezTo>
                <a:cubicBezTo>
                  <a:pt x="3406553" y="1891629"/>
                  <a:pt x="3413217" y="1897797"/>
                  <a:pt x="3369766" y="1916653"/>
                </a:cubicBezTo>
                <a:cubicBezTo>
                  <a:pt x="3338805" y="1929531"/>
                  <a:pt x="3289487" y="1928617"/>
                  <a:pt x="3269672" y="1938036"/>
                </a:cubicBezTo>
                <a:lnTo>
                  <a:pt x="3224897" y="1943733"/>
                </a:lnTo>
                <a:cubicBezTo>
                  <a:pt x="3188693" y="1949271"/>
                  <a:pt x="3178540" y="1909145"/>
                  <a:pt x="3161463" y="1946591"/>
                </a:cubicBezTo>
                <a:lnTo>
                  <a:pt x="3112044" y="1935614"/>
                </a:lnTo>
                <a:lnTo>
                  <a:pt x="3069716" y="1930463"/>
                </a:lnTo>
                <a:cubicBezTo>
                  <a:pt x="3049937" y="1924285"/>
                  <a:pt x="3047816" y="1925644"/>
                  <a:pt x="3005773" y="1915878"/>
                </a:cubicBezTo>
                <a:cubicBezTo>
                  <a:pt x="2978838" y="1921092"/>
                  <a:pt x="2967972" y="1927319"/>
                  <a:pt x="2897201" y="1926772"/>
                </a:cubicBezTo>
                <a:lnTo>
                  <a:pt x="2783891" y="1931749"/>
                </a:lnTo>
                <a:cubicBezTo>
                  <a:pt x="2753098" y="1932794"/>
                  <a:pt x="2731621" y="1915151"/>
                  <a:pt x="2712447" y="1933044"/>
                </a:cubicBezTo>
                <a:cubicBezTo>
                  <a:pt x="2621923" y="1990472"/>
                  <a:pt x="2637976" y="1949546"/>
                  <a:pt x="2560151" y="1963609"/>
                </a:cubicBezTo>
                <a:cubicBezTo>
                  <a:pt x="2472084" y="1973456"/>
                  <a:pt x="2423631" y="1962133"/>
                  <a:pt x="2367221" y="1971884"/>
                </a:cubicBezTo>
                <a:cubicBezTo>
                  <a:pt x="2355331" y="1950582"/>
                  <a:pt x="2295649" y="1950006"/>
                  <a:pt x="2272130" y="1961162"/>
                </a:cubicBezTo>
                <a:cubicBezTo>
                  <a:pt x="2229336" y="1964326"/>
                  <a:pt x="2232627" y="1943953"/>
                  <a:pt x="2189404" y="1978172"/>
                </a:cubicBezTo>
                <a:cubicBezTo>
                  <a:pt x="2153824" y="1968017"/>
                  <a:pt x="2114605" y="1969166"/>
                  <a:pt x="2077704" y="1965002"/>
                </a:cubicBezTo>
                <a:cubicBezTo>
                  <a:pt x="2053064" y="1962036"/>
                  <a:pt x="2051584" y="1971011"/>
                  <a:pt x="2033299" y="1969042"/>
                </a:cubicBezTo>
                <a:cubicBezTo>
                  <a:pt x="2015014" y="1967073"/>
                  <a:pt x="1998956" y="1958903"/>
                  <a:pt x="1967996" y="1953187"/>
                </a:cubicBezTo>
                <a:cubicBezTo>
                  <a:pt x="1924117" y="1970917"/>
                  <a:pt x="1915668" y="1940297"/>
                  <a:pt x="1855805" y="1926082"/>
                </a:cubicBezTo>
                <a:cubicBezTo>
                  <a:pt x="1830663" y="1943732"/>
                  <a:pt x="1810564" y="1935694"/>
                  <a:pt x="1790957" y="1919460"/>
                </a:cubicBezTo>
                <a:cubicBezTo>
                  <a:pt x="1732588" y="1924884"/>
                  <a:pt x="1679506" y="1900619"/>
                  <a:pt x="1613978" y="1891581"/>
                </a:cubicBezTo>
                <a:cubicBezTo>
                  <a:pt x="1542961" y="1912227"/>
                  <a:pt x="1506863" y="1865666"/>
                  <a:pt x="1436831" y="1856201"/>
                </a:cubicBezTo>
                <a:cubicBezTo>
                  <a:pt x="1409149" y="1862955"/>
                  <a:pt x="1416370" y="1829853"/>
                  <a:pt x="1357365" y="1832140"/>
                </a:cubicBezTo>
                <a:cubicBezTo>
                  <a:pt x="1285880" y="1811785"/>
                  <a:pt x="1273193" y="1786872"/>
                  <a:pt x="1232341" y="1785942"/>
                </a:cubicBezTo>
                <a:cubicBezTo>
                  <a:pt x="1223903" y="1792798"/>
                  <a:pt x="1160576" y="1793911"/>
                  <a:pt x="1162595" y="1784330"/>
                </a:cubicBezTo>
                <a:cubicBezTo>
                  <a:pt x="1153167" y="1787110"/>
                  <a:pt x="1122206" y="1805077"/>
                  <a:pt x="1120257" y="1789615"/>
                </a:cubicBezTo>
                <a:cubicBezTo>
                  <a:pt x="1073149" y="1786750"/>
                  <a:pt x="1034361" y="1768718"/>
                  <a:pt x="991903" y="1786741"/>
                </a:cubicBezTo>
                <a:cubicBezTo>
                  <a:pt x="966383" y="1781126"/>
                  <a:pt x="949501" y="1800915"/>
                  <a:pt x="883960" y="1809389"/>
                </a:cubicBezTo>
                <a:cubicBezTo>
                  <a:pt x="836064" y="1808194"/>
                  <a:pt x="826980" y="1826610"/>
                  <a:pt x="766531" y="1805053"/>
                </a:cubicBezTo>
                <a:cubicBezTo>
                  <a:pt x="732778" y="1801141"/>
                  <a:pt x="694055" y="1787044"/>
                  <a:pt x="669779" y="1800537"/>
                </a:cubicBezTo>
                <a:cubicBezTo>
                  <a:pt x="645252" y="1794709"/>
                  <a:pt x="563495" y="1813232"/>
                  <a:pt x="523898" y="1811085"/>
                </a:cubicBezTo>
                <a:cubicBezTo>
                  <a:pt x="457555" y="1798530"/>
                  <a:pt x="395227" y="1824052"/>
                  <a:pt x="360251" y="1830735"/>
                </a:cubicBezTo>
                <a:cubicBezTo>
                  <a:pt x="313564" y="1825583"/>
                  <a:pt x="298281" y="1811622"/>
                  <a:pt x="255207" y="1818275"/>
                </a:cubicBezTo>
                <a:cubicBezTo>
                  <a:pt x="206572" y="1839769"/>
                  <a:pt x="160277" y="1836800"/>
                  <a:pt x="101803" y="1870647"/>
                </a:cubicBezTo>
                <a:cubicBezTo>
                  <a:pt x="85849" y="1910002"/>
                  <a:pt x="27997" y="1845258"/>
                  <a:pt x="25397" y="1888443"/>
                </a:cubicBezTo>
                <a:cubicBezTo>
                  <a:pt x="19096" y="1881154"/>
                  <a:pt x="11260" y="1878398"/>
                  <a:pt x="2370" y="1878311"/>
                </a:cubicBezTo>
                <a:lnTo>
                  <a:pt x="0" y="1878785"/>
                </a:lnTo>
                <a:lnTo>
                  <a:pt x="0" y="0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199B334-DEA6-0142-42FE-78C65B95A7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7034" y="609597"/>
            <a:ext cx="9392421" cy="1330841"/>
          </a:xfrm>
        </p:spPr>
        <p:txBody>
          <a:bodyPr>
            <a:normAutofit/>
          </a:bodyPr>
          <a:lstStyle/>
          <a:p>
            <a:r>
              <a:rPr lang="en-GB" b="1" dirty="0"/>
              <a:t>Ageing and LGBT+: isolation and mental health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91062F-8784-34A3-9D24-75CC455303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37034" y="2198362"/>
            <a:ext cx="4958966" cy="3917773"/>
          </a:xfrm>
        </p:spPr>
        <p:txBody>
          <a:bodyPr>
            <a:normAutofit/>
          </a:bodyPr>
          <a:lstStyle/>
          <a:p>
            <a:r>
              <a:rPr lang="en-GB" sz="2000" dirty="0"/>
              <a:t>More likely to live alone </a:t>
            </a:r>
          </a:p>
          <a:p>
            <a:r>
              <a:rPr lang="en-GB" sz="2000" dirty="0"/>
              <a:t>More likely to be single </a:t>
            </a:r>
          </a:p>
          <a:p>
            <a:r>
              <a:rPr lang="en-GB" sz="2000" dirty="0"/>
              <a:t>Less likely to have children </a:t>
            </a:r>
          </a:p>
          <a:p>
            <a:r>
              <a:rPr lang="en-GB" sz="2000" dirty="0"/>
              <a:t>Many older LGBT+ have not come out </a:t>
            </a:r>
          </a:p>
          <a:p>
            <a:pPr marL="228600" marR="0" lvl="0" indent="-228600" defTabSz="914400" rtl="0" eaLnBrk="1" fontAlgn="auto" latinLnBrk="0" hangingPunct="1"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More likely to suffer from low self-esteem and depression</a:t>
            </a:r>
          </a:p>
          <a:p>
            <a:pPr marL="0" marR="0" lvl="0" indent="0" defTabSz="914400" rtl="0" eaLnBrk="1" fontAlgn="auto" latinLnBrk="0" hangingPunct="1">
              <a:spcBef>
                <a:spcPts val="1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lang="en-GB" sz="2000" i="1" dirty="0"/>
              <a:t>Hidden Figures: LGBT Health Inequalities in the UK </a:t>
            </a:r>
            <a:r>
              <a:rPr lang="en-GB" sz="2000" dirty="0"/>
              <a:t>LGBT Foundation 2018</a:t>
            </a:r>
            <a:endParaRPr lang="en-GB" sz="2000"/>
          </a:p>
          <a:p>
            <a:pPr marL="0" indent="0">
              <a:buNone/>
            </a:pPr>
            <a:r>
              <a:rPr kumimoji="0" lang="en-GB" sz="2000" i="1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The Health And Wellbeing of LGBTQ+ People over 50 </a:t>
            </a:r>
            <a:r>
              <a:rPr kumimoji="0" lang="en-GB" sz="200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Opening Doors 2021</a:t>
            </a:r>
            <a:r>
              <a:rPr kumimoji="0" lang="en-GB" sz="2000" b="1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: many aging LGBT+ </a:t>
            </a:r>
            <a:r>
              <a:rPr lang="en-GB" sz="2000" b="1"/>
              <a:t>people are ageing well </a:t>
            </a:r>
            <a:endParaRPr lang="en-GB" sz="2000" b="1" dirty="0"/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endParaRPr lang="en-GB" sz="2000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0F728E5C-CD5F-22DD-5AAA-44E9AE86BA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749747" y="2198362"/>
            <a:ext cx="4788505" cy="3040700"/>
          </a:xfrm>
          <a:prstGeom prst="rect">
            <a:avLst/>
          </a:prstGeom>
        </p:spPr>
      </p:pic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9A0D773F-7A7D-4DBB-9DEA-86BB8B8F4B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5381624" y="6209414"/>
            <a:ext cx="6810375" cy="648586"/>
          </a:xfrm>
          <a:custGeom>
            <a:avLst/>
            <a:gdLst>
              <a:gd name="connsiteX0" fmla="*/ 0 w 10753706"/>
              <a:gd name="connsiteY0" fmla="*/ 0 h 1027260"/>
              <a:gd name="connsiteX1" fmla="*/ 10753706 w 10753706"/>
              <a:gd name="connsiteY1" fmla="*/ 0 h 1027260"/>
              <a:gd name="connsiteX2" fmla="*/ 10748809 w 10753706"/>
              <a:gd name="connsiteY2" fmla="*/ 2522 h 1027260"/>
              <a:gd name="connsiteX3" fmla="*/ 10725330 w 10753706"/>
              <a:gd name="connsiteY3" fmla="*/ 11977 h 1027260"/>
              <a:gd name="connsiteX4" fmla="*/ 10615423 w 10753706"/>
              <a:gd name="connsiteY4" fmla="*/ 52967 h 1027260"/>
              <a:gd name="connsiteX5" fmla="*/ 10533936 w 10753706"/>
              <a:gd name="connsiteY5" fmla="*/ 53095 h 1027260"/>
              <a:gd name="connsiteX6" fmla="*/ 10466876 w 10753706"/>
              <a:gd name="connsiteY6" fmla="*/ 45180 h 1027260"/>
              <a:gd name="connsiteX7" fmla="*/ 10355090 w 10753706"/>
              <a:gd name="connsiteY7" fmla="*/ 89741 h 1027260"/>
              <a:gd name="connsiteX8" fmla="*/ 10087145 w 10753706"/>
              <a:gd name="connsiteY8" fmla="*/ 66115 h 1027260"/>
              <a:gd name="connsiteX9" fmla="*/ 10015902 w 10753706"/>
              <a:gd name="connsiteY9" fmla="*/ 76178 h 1027260"/>
              <a:gd name="connsiteX10" fmla="*/ 9806005 w 10753706"/>
              <a:gd name="connsiteY10" fmla="*/ 102435 h 1027260"/>
              <a:gd name="connsiteX11" fmla="*/ 9602583 w 10753706"/>
              <a:gd name="connsiteY11" fmla="*/ 179170 h 1027260"/>
              <a:gd name="connsiteX12" fmla="*/ 9469719 w 10753706"/>
              <a:gd name="connsiteY12" fmla="*/ 174721 h 1027260"/>
              <a:gd name="connsiteX13" fmla="*/ 9408692 w 10753706"/>
              <a:gd name="connsiteY13" fmla="*/ 189513 h 1027260"/>
              <a:gd name="connsiteX14" fmla="*/ 9364151 w 10753706"/>
              <a:gd name="connsiteY14" fmla="*/ 194072 h 1027260"/>
              <a:gd name="connsiteX15" fmla="*/ 9337751 w 10753706"/>
              <a:gd name="connsiteY15" fmla="*/ 197579 h 1027260"/>
              <a:gd name="connsiteX16" fmla="*/ 9297166 w 10753706"/>
              <a:gd name="connsiteY16" fmla="*/ 216558 h 1027260"/>
              <a:gd name="connsiteX17" fmla="*/ 9123859 w 10753706"/>
              <a:gd name="connsiteY17" fmla="*/ 237356 h 1027260"/>
              <a:gd name="connsiteX18" fmla="*/ 8950741 w 10753706"/>
              <a:gd name="connsiteY18" fmla="*/ 238020 h 1027260"/>
              <a:gd name="connsiteX19" fmla="*/ 8718236 w 10753706"/>
              <a:gd name="connsiteY19" fmla="*/ 303148 h 1027260"/>
              <a:gd name="connsiteX20" fmla="*/ 8694011 w 10753706"/>
              <a:gd name="connsiteY20" fmla="*/ 308812 h 1027260"/>
              <a:gd name="connsiteX21" fmla="*/ 8611976 w 10753706"/>
              <a:gd name="connsiteY21" fmla="*/ 324819 h 1027260"/>
              <a:gd name="connsiteX22" fmla="*/ 8562074 w 10753706"/>
              <a:gd name="connsiteY22" fmla="*/ 337971 h 1027260"/>
              <a:gd name="connsiteX23" fmla="*/ 8501724 w 10753706"/>
              <a:gd name="connsiteY23" fmla="*/ 360865 h 1027260"/>
              <a:gd name="connsiteX24" fmla="*/ 8504489 w 10753706"/>
              <a:gd name="connsiteY24" fmla="*/ 364790 h 1027260"/>
              <a:gd name="connsiteX25" fmla="*/ 8492774 w 10753706"/>
              <a:gd name="connsiteY25" fmla="*/ 366181 h 1027260"/>
              <a:gd name="connsiteX26" fmla="*/ 8466405 w 10753706"/>
              <a:gd name="connsiteY26" fmla="*/ 368724 h 1027260"/>
              <a:gd name="connsiteX27" fmla="*/ 8427069 w 10753706"/>
              <a:gd name="connsiteY27" fmla="*/ 387211 h 1027260"/>
              <a:gd name="connsiteX28" fmla="*/ 8387766 w 10753706"/>
              <a:gd name="connsiteY28" fmla="*/ 377161 h 1027260"/>
              <a:gd name="connsiteX29" fmla="*/ 8315874 w 10753706"/>
              <a:gd name="connsiteY29" fmla="*/ 395527 h 1027260"/>
              <a:gd name="connsiteX30" fmla="*/ 8274474 w 10753706"/>
              <a:gd name="connsiteY30" fmla="*/ 405112 h 1027260"/>
              <a:gd name="connsiteX31" fmla="*/ 8234664 w 10753706"/>
              <a:gd name="connsiteY31" fmla="*/ 410219 h 1027260"/>
              <a:gd name="connsiteX32" fmla="*/ 8211268 w 10753706"/>
              <a:gd name="connsiteY32" fmla="*/ 416791 h 1027260"/>
              <a:gd name="connsiteX33" fmla="*/ 8188615 w 10753706"/>
              <a:gd name="connsiteY33" fmla="*/ 421755 h 1027260"/>
              <a:gd name="connsiteX34" fmla="*/ 8179981 w 10753706"/>
              <a:gd name="connsiteY34" fmla="*/ 420402 h 1027260"/>
              <a:gd name="connsiteX35" fmla="*/ 8179307 w 10753706"/>
              <a:gd name="connsiteY35" fmla="*/ 422516 h 1027260"/>
              <a:gd name="connsiteX36" fmla="*/ 8147929 w 10753706"/>
              <a:gd name="connsiteY36" fmla="*/ 450302 h 1027260"/>
              <a:gd name="connsiteX37" fmla="*/ 8089136 w 10753706"/>
              <a:gd name="connsiteY37" fmla="*/ 465283 h 1027260"/>
              <a:gd name="connsiteX38" fmla="*/ 8049973 w 10753706"/>
              <a:gd name="connsiteY38" fmla="*/ 454121 h 1027260"/>
              <a:gd name="connsiteX39" fmla="*/ 7965913 w 10753706"/>
              <a:gd name="connsiteY39" fmla="*/ 464415 h 1027260"/>
              <a:gd name="connsiteX40" fmla="*/ 7945093 w 10753706"/>
              <a:gd name="connsiteY40" fmla="*/ 464798 h 1027260"/>
              <a:gd name="connsiteX41" fmla="*/ 7935335 w 10753706"/>
              <a:gd name="connsiteY41" fmla="*/ 462442 h 1027260"/>
              <a:gd name="connsiteX42" fmla="*/ 7904779 w 10753706"/>
              <a:gd name="connsiteY42" fmla="*/ 471429 h 1027260"/>
              <a:gd name="connsiteX43" fmla="*/ 7855604 w 10753706"/>
              <a:gd name="connsiteY43" fmla="*/ 480199 h 1027260"/>
              <a:gd name="connsiteX44" fmla="*/ 7832630 w 10753706"/>
              <a:gd name="connsiteY44" fmla="*/ 485371 h 1027260"/>
              <a:gd name="connsiteX45" fmla="*/ 7812438 w 10753706"/>
              <a:gd name="connsiteY45" fmla="*/ 485391 h 1027260"/>
              <a:gd name="connsiteX46" fmla="*/ 7701399 w 10753706"/>
              <a:gd name="connsiteY46" fmla="*/ 495197 h 1027260"/>
              <a:gd name="connsiteX47" fmla="*/ 7674778 w 10753706"/>
              <a:gd name="connsiteY47" fmla="*/ 494723 h 1027260"/>
              <a:gd name="connsiteX48" fmla="*/ 7660445 w 10753706"/>
              <a:gd name="connsiteY48" fmla="*/ 490194 h 1027260"/>
              <a:gd name="connsiteX49" fmla="*/ 7651781 w 10753706"/>
              <a:gd name="connsiteY49" fmla="*/ 493084 h 1027260"/>
              <a:gd name="connsiteX50" fmla="*/ 7584807 w 10753706"/>
              <a:gd name="connsiteY50" fmla="*/ 499490 h 1027260"/>
              <a:gd name="connsiteX51" fmla="*/ 7541324 w 10753706"/>
              <a:gd name="connsiteY51" fmla="*/ 504184 h 1027260"/>
              <a:gd name="connsiteX52" fmla="*/ 7541756 w 10753706"/>
              <a:gd name="connsiteY52" fmla="*/ 512184 h 1027260"/>
              <a:gd name="connsiteX53" fmla="*/ 7503906 w 10753706"/>
              <a:gd name="connsiteY53" fmla="*/ 518551 h 1027260"/>
              <a:gd name="connsiteX54" fmla="*/ 7460411 w 10753706"/>
              <a:gd name="connsiteY54" fmla="*/ 517415 h 1027260"/>
              <a:gd name="connsiteX55" fmla="*/ 7460116 w 10753706"/>
              <a:gd name="connsiteY55" fmla="*/ 517548 h 1027260"/>
              <a:gd name="connsiteX56" fmla="*/ 7297810 w 10753706"/>
              <a:gd name="connsiteY56" fmla="*/ 563947 h 1027260"/>
              <a:gd name="connsiteX57" fmla="*/ 6946388 w 10753706"/>
              <a:gd name="connsiteY57" fmla="*/ 665244 h 1027260"/>
              <a:gd name="connsiteX58" fmla="*/ 6741704 w 10753706"/>
              <a:gd name="connsiteY58" fmla="*/ 679365 h 1027260"/>
              <a:gd name="connsiteX59" fmla="*/ 6624680 w 10753706"/>
              <a:gd name="connsiteY59" fmla="*/ 677674 h 1027260"/>
              <a:gd name="connsiteX60" fmla="*/ 6605700 w 10753706"/>
              <a:gd name="connsiteY60" fmla="*/ 683566 h 1027260"/>
              <a:gd name="connsiteX61" fmla="*/ 6576922 w 10753706"/>
              <a:gd name="connsiteY61" fmla="*/ 683030 h 1027260"/>
              <a:gd name="connsiteX62" fmla="*/ 6405123 w 10753706"/>
              <a:gd name="connsiteY62" fmla="*/ 721946 h 1027260"/>
              <a:gd name="connsiteX63" fmla="*/ 6368938 w 10753706"/>
              <a:gd name="connsiteY63" fmla="*/ 717341 h 1027260"/>
              <a:gd name="connsiteX64" fmla="*/ 6295102 w 10753706"/>
              <a:gd name="connsiteY64" fmla="*/ 729508 h 1027260"/>
              <a:gd name="connsiteX65" fmla="*/ 6202084 w 10753706"/>
              <a:gd name="connsiteY65" fmla="*/ 767091 h 1027260"/>
              <a:gd name="connsiteX66" fmla="*/ 6067157 w 10753706"/>
              <a:gd name="connsiteY66" fmla="*/ 790339 h 1027260"/>
              <a:gd name="connsiteX67" fmla="*/ 6061443 w 10753706"/>
              <a:gd name="connsiteY67" fmla="*/ 796151 h 1027260"/>
              <a:gd name="connsiteX68" fmla="*/ 6051406 w 10753706"/>
              <a:gd name="connsiteY68" fmla="*/ 800684 h 1027260"/>
              <a:gd name="connsiteX69" fmla="*/ 6049097 w 10753706"/>
              <a:gd name="connsiteY69" fmla="*/ 800636 h 1027260"/>
              <a:gd name="connsiteX70" fmla="*/ 6034222 w 10753706"/>
              <a:gd name="connsiteY70" fmla="*/ 804110 h 1027260"/>
              <a:gd name="connsiteX71" fmla="*/ 6033121 w 10753706"/>
              <a:gd name="connsiteY71" fmla="*/ 806078 h 1027260"/>
              <a:gd name="connsiteX72" fmla="*/ 6023593 w 10753706"/>
              <a:gd name="connsiteY72" fmla="*/ 808842 h 1027260"/>
              <a:gd name="connsiteX73" fmla="*/ 6006639 w 10753706"/>
              <a:gd name="connsiteY73" fmla="*/ 815304 h 1027260"/>
              <a:gd name="connsiteX74" fmla="*/ 6001762 w 10753706"/>
              <a:gd name="connsiteY74" fmla="*/ 815557 h 1027260"/>
              <a:gd name="connsiteX75" fmla="*/ 5973534 w 10753706"/>
              <a:gd name="connsiteY75" fmla="*/ 823815 h 1027260"/>
              <a:gd name="connsiteX76" fmla="*/ 5972336 w 10753706"/>
              <a:gd name="connsiteY76" fmla="*/ 823476 h 1027260"/>
              <a:gd name="connsiteX77" fmla="*/ 5960841 w 10753706"/>
              <a:gd name="connsiteY77" fmla="*/ 823819 h 1027260"/>
              <a:gd name="connsiteX78" fmla="*/ 5940719 w 10753706"/>
              <a:gd name="connsiteY78" fmla="*/ 825514 h 1027260"/>
              <a:gd name="connsiteX79" fmla="*/ 5884298 w 10753706"/>
              <a:gd name="connsiteY79" fmla="*/ 823806 h 1027260"/>
              <a:gd name="connsiteX80" fmla="*/ 5854779 w 10753706"/>
              <a:gd name="connsiteY80" fmla="*/ 832365 h 1027260"/>
              <a:gd name="connsiteX81" fmla="*/ 5848382 w 10753706"/>
              <a:gd name="connsiteY81" fmla="*/ 833844 h 1027260"/>
              <a:gd name="connsiteX82" fmla="*/ 5848066 w 10753706"/>
              <a:gd name="connsiteY82" fmla="*/ 833772 h 1027260"/>
              <a:gd name="connsiteX83" fmla="*/ 5840944 w 10753706"/>
              <a:gd name="connsiteY83" fmla="*/ 835132 h 1027260"/>
              <a:gd name="connsiteX84" fmla="*/ 5836719 w 10753706"/>
              <a:gd name="connsiteY84" fmla="*/ 836539 h 1027260"/>
              <a:gd name="connsiteX85" fmla="*/ 5824311 w 10753706"/>
              <a:gd name="connsiteY85" fmla="*/ 839408 h 1027260"/>
              <a:gd name="connsiteX86" fmla="*/ 5818788 w 10753706"/>
              <a:gd name="connsiteY86" fmla="*/ 839727 h 1027260"/>
              <a:gd name="connsiteX87" fmla="*/ 5763953 w 10753706"/>
              <a:gd name="connsiteY87" fmla="*/ 834282 h 1027260"/>
              <a:gd name="connsiteX88" fmla="*/ 5667748 w 10753706"/>
              <a:gd name="connsiteY88" fmla="*/ 840211 h 1027260"/>
              <a:gd name="connsiteX89" fmla="*/ 5573108 w 10753706"/>
              <a:gd name="connsiteY89" fmla="*/ 847611 h 1027260"/>
              <a:gd name="connsiteX90" fmla="*/ 5539137 w 10753706"/>
              <a:gd name="connsiteY90" fmla="*/ 851033 h 1027260"/>
              <a:gd name="connsiteX91" fmla="*/ 5510651 w 10753706"/>
              <a:gd name="connsiteY91" fmla="*/ 844215 h 1027260"/>
              <a:gd name="connsiteX92" fmla="*/ 5457331 w 10753706"/>
              <a:gd name="connsiteY92" fmla="*/ 839159 h 1027260"/>
              <a:gd name="connsiteX93" fmla="*/ 5410613 w 10753706"/>
              <a:gd name="connsiteY93" fmla="*/ 834358 h 1027260"/>
              <a:gd name="connsiteX94" fmla="*/ 5370040 w 10753706"/>
              <a:gd name="connsiteY94" fmla="*/ 862127 h 1027260"/>
              <a:gd name="connsiteX95" fmla="*/ 5318778 w 10753706"/>
              <a:gd name="connsiteY95" fmla="*/ 855310 h 1027260"/>
              <a:gd name="connsiteX96" fmla="*/ 5298645 w 10753706"/>
              <a:gd name="connsiteY96" fmla="*/ 855171 h 1027260"/>
              <a:gd name="connsiteX97" fmla="*/ 5253828 w 10753706"/>
              <a:gd name="connsiteY97" fmla="*/ 859670 h 1027260"/>
              <a:gd name="connsiteX98" fmla="*/ 5216955 w 10753706"/>
              <a:gd name="connsiteY98" fmla="*/ 866245 h 1027260"/>
              <a:gd name="connsiteX99" fmla="*/ 5214344 w 10753706"/>
              <a:gd name="connsiteY99" fmla="*/ 868102 h 1027260"/>
              <a:gd name="connsiteX100" fmla="*/ 5195561 w 10753706"/>
              <a:gd name="connsiteY100" fmla="*/ 869949 h 1027260"/>
              <a:gd name="connsiteX101" fmla="*/ 5182555 w 10753706"/>
              <a:gd name="connsiteY101" fmla="*/ 873542 h 1027260"/>
              <a:gd name="connsiteX102" fmla="*/ 5172552 w 10753706"/>
              <a:gd name="connsiteY102" fmla="*/ 878801 h 1027260"/>
              <a:gd name="connsiteX103" fmla="*/ 5027993 w 10753706"/>
              <a:gd name="connsiteY103" fmla="*/ 889666 h 1027260"/>
              <a:gd name="connsiteX104" fmla="*/ 4939844 w 10753706"/>
              <a:gd name="connsiteY104" fmla="*/ 934802 h 1027260"/>
              <a:gd name="connsiteX105" fmla="*/ 4792576 w 10753706"/>
              <a:gd name="connsiteY105" fmla="*/ 934820 h 1027260"/>
              <a:gd name="connsiteX106" fmla="*/ 4602423 w 10753706"/>
              <a:gd name="connsiteY106" fmla="*/ 958063 h 1027260"/>
              <a:gd name="connsiteX107" fmla="*/ 4290656 w 10753706"/>
              <a:gd name="connsiteY107" fmla="*/ 969152 h 1027260"/>
              <a:gd name="connsiteX108" fmla="*/ 3952334 w 10753706"/>
              <a:gd name="connsiteY108" fmla="*/ 954043 h 1027260"/>
              <a:gd name="connsiteX109" fmla="*/ 3858560 w 10753706"/>
              <a:gd name="connsiteY109" fmla="*/ 948781 h 1027260"/>
              <a:gd name="connsiteX110" fmla="*/ 3846597 w 10753706"/>
              <a:gd name="connsiteY110" fmla="*/ 948382 h 1027260"/>
              <a:gd name="connsiteX111" fmla="*/ 3736044 w 10753706"/>
              <a:gd name="connsiteY111" fmla="*/ 947759 h 1027260"/>
              <a:gd name="connsiteX112" fmla="*/ 3713136 w 10753706"/>
              <a:gd name="connsiteY112" fmla="*/ 946963 h 1027260"/>
              <a:gd name="connsiteX113" fmla="*/ 3695939 w 10753706"/>
              <a:gd name="connsiteY113" fmla="*/ 943639 h 1027260"/>
              <a:gd name="connsiteX114" fmla="*/ 3694125 w 10753706"/>
              <a:gd name="connsiteY114" fmla="*/ 940567 h 1027260"/>
              <a:gd name="connsiteX115" fmla="*/ 3681925 w 10753706"/>
              <a:gd name="connsiteY115" fmla="*/ 939706 h 1027260"/>
              <a:gd name="connsiteX116" fmla="*/ 3679204 w 10753706"/>
              <a:gd name="connsiteY116" fmla="*/ 938926 h 1027260"/>
              <a:gd name="connsiteX117" fmla="*/ 3615656 w 10753706"/>
              <a:gd name="connsiteY117" fmla="*/ 940320 h 1027260"/>
              <a:gd name="connsiteX118" fmla="*/ 3567983 w 10753706"/>
              <a:gd name="connsiteY118" fmla="*/ 935596 h 1027260"/>
              <a:gd name="connsiteX119" fmla="*/ 3422423 w 10753706"/>
              <a:gd name="connsiteY119" fmla="*/ 932129 h 1027260"/>
              <a:gd name="connsiteX120" fmla="*/ 3310925 w 10753706"/>
              <a:gd name="connsiteY120" fmla="*/ 911072 h 1027260"/>
              <a:gd name="connsiteX121" fmla="*/ 3139421 w 10753706"/>
              <a:gd name="connsiteY121" fmla="*/ 934151 h 1027260"/>
              <a:gd name="connsiteX122" fmla="*/ 2996922 w 10753706"/>
              <a:gd name="connsiteY122" fmla="*/ 927537 h 1027260"/>
              <a:gd name="connsiteX123" fmla="*/ 2982785 w 10753706"/>
              <a:gd name="connsiteY123" fmla="*/ 931453 h 1027260"/>
              <a:gd name="connsiteX124" fmla="*/ 2967478 w 10753706"/>
              <a:gd name="connsiteY124" fmla="*/ 933397 h 1027260"/>
              <a:gd name="connsiteX125" fmla="*/ 2948552 w 10753706"/>
              <a:gd name="connsiteY125" fmla="*/ 932961 h 1027260"/>
              <a:gd name="connsiteX126" fmla="*/ 2944404 w 10753706"/>
              <a:gd name="connsiteY126" fmla="*/ 934452 h 1027260"/>
              <a:gd name="connsiteX127" fmla="*/ 2908608 w 10753706"/>
              <a:gd name="connsiteY127" fmla="*/ 937205 h 1027260"/>
              <a:gd name="connsiteX128" fmla="*/ 2904443 w 10753706"/>
              <a:gd name="connsiteY128" fmla="*/ 936455 h 1027260"/>
              <a:gd name="connsiteX129" fmla="*/ 2868935 w 10753706"/>
              <a:gd name="connsiteY129" fmla="*/ 938022 h 1027260"/>
              <a:gd name="connsiteX130" fmla="*/ 2868586 w 10753706"/>
              <a:gd name="connsiteY130" fmla="*/ 937487 h 1027260"/>
              <a:gd name="connsiteX131" fmla="*/ 2859191 w 10753706"/>
              <a:gd name="connsiteY131" fmla="*/ 935503 h 1027260"/>
              <a:gd name="connsiteX132" fmla="*/ 2840915 w 10753706"/>
              <a:gd name="connsiteY132" fmla="*/ 932977 h 1027260"/>
              <a:gd name="connsiteX133" fmla="*/ 2763509 w 10753706"/>
              <a:gd name="connsiteY133" fmla="*/ 921850 h 1027260"/>
              <a:gd name="connsiteX134" fmla="*/ 2756121 w 10753706"/>
              <a:gd name="connsiteY134" fmla="*/ 921864 h 1027260"/>
              <a:gd name="connsiteX135" fmla="*/ 2755998 w 10753706"/>
              <a:gd name="connsiteY135" fmla="*/ 921739 h 1027260"/>
              <a:gd name="connsiteX136" fmla="*/ 2748255 w 10753706"/>
              <a:gd name="connsiteY136" fmla="*/ 921505 h 1027260"/>
              <a:gd name="connsiteX137" fmla="*/ 2694601 w 10753706"/>
              <a:gd name="connsiteY137" fmla="*/ 915575 h 1027260"/>
              <a:gd name="connsiteX138" fmla="*/ 2635357 w 10753706"/>
              <a:gd name="connsiteY138" fmla="*/ 910976 h 1027260"/>
              <a:gd name="connsiteX139" fmla="*/ 2601047 w 10753706"/>
              <a:gd name="connsiteY139" fmla="*/ 910263 h 1027260"/>
              <a:gd name="connsiteX140" fmla="*/ 2507482 w 10753706"/>
              <a:gd name="connsiteY140" fmla="*/ 906211 h 1027260"/>
              <a:gd name="connsiteX141" fmla="*/ 2413884 w 10753706"/>
              <a:gd name="connsiteY141" fmla="*/ 900545 h 1027260"/>
              <a:gd name="connsiteX142" fmla="*/ 2368912 w 10753706"/>
              <a:gd name="connsiteY142" fmla="*/ 888755 h 1027260"/>
              <a:gd name="connsiteX143" fmla="*/ 2349490 w 10753706"/>
              <a:gd name="connsiteY143" fmla="*/ 889719 h 1027260"/>
              <a:gd name="connsiteX144" fmla="*/ 2344290 w 10753706"/>
              <a:gd name="connsiteY144" fmla="*/ 890584 h 1027260"/>
              <a:gd name="connsiteX145" fmla="*/ 2336488 w 10753706"/>
              <a:gd name="connsiteY145" fmla="*/ 891058 h 1027260"/>
              <a:gd name="connsiteX146" fmla="*/ 2329015 w 10753706"/>
              <a:gd name="connsiteY146" fmla="*/ 891627 h 1027260"/>
              <a:gd name="connsiteX147" fmla="*/ 2293898 w 10753706"/>
              <a:gd name="connsiteY147" fmla="*/ 896431 h 1027260"/>
              <a:gd name="connsiteX148" fmla="*/ 2243927 w 10753706"/>
              <a:gd name="connsiteY148" fmla="*/ 888076 h 1027260"/>
              <a:gd name="connsiteX149" fmla="*/ 2223920 w 10753706"/>
              <a:gd name="connsiteY149" fmla="*/ 887331 h 1027260"/>
              <a:gd name="connsiteX150" fmla="*/ 2213081 w 10753706"/>
              <a:gd name="connsiteY150" fmla="*/ 886302 h 1027260"/>
              <a:gd name="connsiteX151" fmla="*/ 2212307 w 10753706"/>
              <a:gd name="connsiteY151" fmla="*/ 885829 h 1027260"/>
              <a:gd name="connsiteX152" fmla="*/ 2152321 w 10753706"/>
              <a:gd name="connsiteY152" fmla="*/ 894418 h 1027260"/>
              <a:gd name="connsiteX153" fmla="*/ 2140985 w 10753706"/>
              <a:gd name="connsiteY153" fmla="*/ 895968 h 1027260"/>
              <a:gd name="connsiteX154" fmla="*/ 2121210 w 10753706"/>
              <a:gd name="connsiteY154" fmla="*/ 899354 h 1027260"/>
              <a:gd name="connsiteX155" fmla="*/ 2119146 w 10753706"/>
              <a:gd name="connsiteY155" fmla="*/ 899033 h 1027260"/>
              <a:gd name="connsiteX156" fmla="*/ 2105666 w 10753706"/>
              <a:gd name="connsiteY156" fmla="*/ 902240 h 1027260"/>
              <a:gd name="connsiteX157" fmla="*/ 2094924 w 10753706"/>
              <a:gd name="connsiteY157" fmla="*/ 907203 h 1027260"/>
              <a:gd name="connsiteX158" fmla="*/ 1949478 w 10753706"/>
              <a:gd name="connsiteY158" fmla="*/ 913748 h 1027260"/>
              <a:gd name="connsiteX159" fmla="*/ 1749684 w 10753706"/>
              <a:gd name="connsiteY159" fmla="*/ 942223 h 1027260"/>
              <a:gd name="connsiteX160" fmla="*/ 1585576 w 10753706"/>
              <a:gd name="connsiteY160" fmla="*/ 954170 h 1027260"/>
              <a:gd name="connsiteX161" fmla="*/ 1476250 w 10753706"/>
              <a:gd name="connsiteY161" fmla="*/ 950653 h 1027260"/>
              <a:gd name="connsiteX162" fmla="*/ 1433927 w 10753706"/>
              <a:gd name="connsiteY162" fmla="*/ 959926 h 1027260"/>
              <a:gd name="connsiteX163" fmla="*/ 1414893 w 10753706"/>
              <a:gd name="connsiteY163" fmla="*/ 957671 h 1027260"/>
              <a:gd name="connsiteX164" fmla="*/ 1411585 w 10753706"/>
              <a:gd name="connsiteY164" fmla="*/ 957179 h 1027260"/>
              <a:gd name="connsiteX165" fmla="*/ 1398896 w 10753706"/>
              <a:gd name="connsiteY165" fmla="*/ 957460 h 1027260"/>
              <a:gd name="connsiteX166" fmla="*/ 1394632 w 10753706"/>
              <a:gd name="connsiteY166" fmla="*/ 954725 h 1027260"/>
              <a:gd name="connsiteX167" fmla="*/ 1375043 w 10753706"/>
              <a:gd name="connsiteY167" fmla="*/ 953132 h 1027260"/>
              <a:gd name="connsiteX168" fmla="*/ 1351876 w 10753706"/>
              <a:gd name="connsiteY168" fmla="*/ 954436 h 1027260"/>
              <a:gd name="connsiteX169" fmla="*/ 1242676 w 10753706"/>
              <a:gd name="connsiteY169" fmla="*/ 963767 h 1027260"/>
              <a:gd name="connsiteX170" fmla="*/ 1205993 w 10753706"/>
              <a:gd name="connsiteY170" fmla="*/ 974080 h 1027260"/>
              <a:gd name="connsiteX171" fmla="*/ 1052221 w 10753706"/>
              <a:gd name="connsiteY171" fmla="*/ 963954 h 1027260"/>
              <a:gd name="connsiteX172" fmla="*/ 968270 w 10753706"/>
              <a:gd name="connsiteY172" fmla="*/ 964761 h 1027260"/>
              <a:gd name="connsiteX173" fmla="*/ 874493 w 10753706"/>
              <a:gd name="connsiteY173" fmla="*/ 998122 h 1027260"/>
              <a:gd name="connsiteX174" fmla="*/ 814411 w 10753706"/>
              <a:gd name="connsiteY174" fmla="*/ 1007391 h 1027260"/>
              <a:gd name="connsiteX175" fmla="*/ 688604 w 10753706"/>
              <a:gd name="connsiteY175" fmla="*/ 1015631 h 1027260"/>
              <a:gd name="connsiteX176" fmla="*/ 618171 w 10753706"/>
              <a:gd name="connsiteY176" fmla="*/ 1027260 h 1027260"/>
              <a:gd name="connsiteX177" fmla="*/ 570379 w 10753706"/>
              <a:gd name="connsiteY177" fmla="*/ 1023487 h 1027260"/>
              <a:gd name="connsiteX178" fmla="*/ 482519 w 10753706"/>
              <a:gd name="connsiteY178" fmla="*/ 1002108 h 1027260"/>
              <a:gd name="connsiteX179" fmla="*/ 475319 w 10753706"/>
              <a:gd name="connsiteY179" fmla="*/ 1009922 h 1027260"/>
              <a:gd name="connsiteX180" fmla="*/ 431104 w 10753706"/>
              <a:gd name="connsiteY180" fmla="*/ 1009317 h 1027260"/>
              <a:gd name="connsiteX181" fmla="*/ 363782 w 10753706"/>
              <a:gd name="connsiteY181" fmla="*/ 1007585 h 1027260"/>
              <a:gd name="connsiteX182" fmla="*/ 325533 w 10753706"/>
              <a:gd name="connsiteY182" fmla="*/ 1008502 h 1027260"/>
              <a:gd name="connsiteX183" fmla="*/ 220429 w 10753706"/>
              <a:gd name="connsiteY183" fmla="*/ 1008927 h 1027260"/>
              <a:gd name="connsiteX184" fmla="*/ 114676 w 10753706"/>
              <a:gd name="connsiteY184" fmla="*/ 1007765 h 1027260"/>
              <a:gd name="connsiteX185" fmla="*/ 13470 w 10753706"/>
              <a:gd name="connsiteY185" fmla="*/ 998544 h 1027260"/>
              <a:gd name="connsiteX186" fmla="*/ 0 w 10753706"/>
              <a:gd name="connsiteY186" fmla="*/ 997355 h 1027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</a:cxnLst>
            <a:rect l="l" t="t" r="r" b="b"/>
            <a:pathLst>
              <a:path w="10753706" h="1027260">
                <a:moveTo>
                  <a:pt x="0" y="0"/>
                </a:moveTo>
                <a:lnTo>
                  <a:pt x="10753706" y="0"/>
                </a:lnTo>
                <a:lnTo>
                  <a:pt x="10748809" y="2522"/>
                </a:lnTo>
                <a:cubicBezTo>
                  <a:pt x="10744031" y="4644"/>
                  <a:pt x="10737551" y="7204"/>
                  <a:pt x="10725330" y="11977"/>
                </a:cubicBezTo>
                <a:cubicBezTo>
                  <a:pt x="10700888" y="21523"/>
                  <a:pt x="10652058" y="39304"/>
                  <a:pt x="10615423" y="52967"/>
                </a:cubicBezTo>
                <a:cubicBezTo>
                  <a:pt x="10598524" y="49017"/>
                  <a:pt x="10550674" y="61360"/>
                  <a:pt x="10533936" y="53095"/>
                </a:cubicBezTo>
                <a:cubicBezTo>
                  <a:pt x="10519435" y="55674"/>
                  <a:pt x="10480156" y="49393"/>
                  <a:pt x="10466876" y="45180"/>
                </a:cubicBezTo>
                <a:cubicBezTo>
                  <a:pt x="10443145" y="68059"/>
                  <a:pt x="10382269" y="71294"/>
                  <a:pt x="10355090" y="89741"/>
                </a:cubicBezTo>
                <a:cubicBezTo>
                  <a:pt x="10286222" y="95376"/>
                  <a:pt x="10146285" y="63529"/>
                  <a:pt x="10087145" y="66115"/>
                </a:cubicBezTo>
                <a:cubicBezTo>
                  <a:pt x="10067575" y="79584"/>
                  <a:pt x="10043111" y="68921"/>
                  <a:pt x="10015902" y="76178"/>
                </a:cubicBezTo>
                <a:cubicBezTo>
                  <a:pt x="9952302" y="84628"/>
                  <a:pt x="9893286" y="103337"/>
                  <a:pt x="9806005" y="102435"/>
                </a:cubicBezTo>
                <a:cubicBezTo>
                  <a:pt x="9782247" y="141133"/>
                  <a:pt x="9674787" y="151643"/>
                  <a:pt x="9602583" y="179170"/>
                </a:cubicBezTo>
                <a:cubicBezTo>
                  <a:pt x="9557658" y="187584"/>
                  <a:pt x="9478290" y="154235"/>
                  <a:pt x="9469719" y="174721"/>
                </a:cubicBezTo>
                <a:cubicBezTo>
                  <a:pt x="9443779" y="165070"/>
                  <a:pt x="9431317" y="185692"/>
                  <a:pt x="9408692" y="189513"/>
                </a:cubicBezTo>
                <a:cubicBezTo>
                  <a:pt x="9387154" y="183843"/>
                  <a:pt x="9380475" y="191089"/>
                  <a:pt x="9364151" y="194072"/>
                </a:cubicBezTo>
                <a:cubicBezTo>
                  <a:pt x="9354686" y="190222"/>
                  <a:pt x="9340485" y="191782"/>
                  <a:pt x="9337751" y="197579"/>
                </a:cubicBezTo>
                <a:cubicBezTo>
                  <a:pt x="9349566" y="209270"/>
                  <a:pt x="9297468" y="207714"/>
                  <a:pt x="9297166" y="216558"/>
                </a:cubicBezTo>
                <a:cubicBezTo>
                  <a:pt x="9269057" y="220999"/>
                  <a:pt x="9139630" y="221783"/>
                  <a:pt x="9123859" y="237356"/>
                </a:cubicBezTo>
                <a:cubicBezTo>
                  <a:pt x="9068176" y="249209"/>
                  <a:pt x="8975349" y="235349"/>
                  <a:pt x="8950741" y="238020"/>
                </a:cubicBezTo>
                <a:cubicBezTo>
                  <a:pt x="8916265" y="215428"/>
                  <a:pt x="8822808" y="292026"/>
                  <a:pt x="8718236" y="303148"/>
                </a:cubicBezTo>
                <a:cubicBezTo>
                  <a:pt x="8703111" y="302060"/>
                  <a:pt x="8695551" y="302792"/>
                  <a:pt x="8694011" y="308812"/>
                </a:cubicBezTo>
                <a:cubicBezTo>
                  <a:pt x="8661810" y="312764"/>
                  <a:pt x="8637956" y="329628"/>
                  <a:pt x="8611976" y="324819"/>
                </a:cubicBezTo>
                <a:cubicBezTo>
                  <a:pt x="8621849" y="336388"/>
                  <a:pt x="8562809" y="325917"/>
                  <a:pt x="8562074" y="337971"/>
                </a:cubicBezTo>
                <a:cubicBezTo>
                  <a:pt x="8543699" y="343978"/>
                  <a:pt x="8511321" y="356396"/>
                  <a:pt x="8501724" y="360865"/>
                </a:cubicBezTo>
                <a:lnTo>
                  <a:pt x="8504489" y="364790"/>
                </a:lnTo>
                <a:lnTo>
                  <a:pt x="8492774" y="366181"/>
                </a:lnTo>
                <a:lnTo>
                  <a:pt x="8466405" y="368724"/>
                </a:lnTo>
                <a:cubicBezTo>
                  <a:pt x="8455454" y="372229"/>
                  <a:pt x="8440175" y="385805"/>
                  <a:pt x="8427069" y="387211"/>
                </a:cubicBezTo>
                <a:cubicBezTo>
                  <a:pt x="8400442" y="392215"/>
                  <a:pt x="8397079" y="382989"/>
                  <a:pt x="8387766" y="377161"/>
                </a:cubicBezTo>
                <a:cubicBezTo>
                  <a:pt x="8369233" y="378548"/>
                  <a:pt x="8334756" y="390869"/>
                  <a:pt x="8315874" y="395527"/>
                </a:cubicBezTo>
                <a:cubicBezTo>
                  <a:pt x="8306664" y="400500"/>
                  <a:pt x="8272845" y="393679"/>
                  <a:pt x="8274474" y="405112"/>
                </a:cubicBezTo>
                <a:cubicBezTo>
                  <a:pt x="8255483" y="406194"/>
                  <a:pt x="8244963" y="408376"/>
                  <a:pt x="8234664" y="410219"/>
                </a:cubicBezTo>
                <a:lnTo>
                  <a:pt x="8211268" y="416791"/>
                </a:lnTo>
                <a:cubicBezTo>
                  <a:pt x="8204720" y="419941"/>
                  <a:pt x="8197411" y="422004"/>
                  <a:pt x="8188615" y="421755"/>
                </a:cubicBezTo>
                <a:lnTo>
                  <a:pt x="8179981" y="420402"/>
                </a:lnTo>
                <a:lnTo>
                  <a:pt x="8179307" y="422516"/>
                </a:lnTo>
                <a:cubicBezTo>
                  <a:pt x="8179027" y="425797"/>
                  <a:pt x="8175790" y="448341"/>
                  <a:pt x="8147929" y="450302"/>
                </a:cubicBezTo>
                <a:cubicBezTo>
                  <a:pt x="8130300" y="457967"/>
                  <a:pt x="8114933" y="461015"/>
                  <a:pt x="8089136" y="465283"/>
                </a:cubicBezTo>
                <a:cubicBezTo>
                  <a:pt x="8072810" y="465920"/>
                  <a:pt x="8069376" y="451569"/>
                  <a:pt x="8049973" y="454121"/>
                </a:cubicBezTo>
                <a:cubicBezTo>
                  <a:pt x="7974508" y="471465"/>
                  <a:pt x="8006050" y="447139"/>
                  <a:pt x="7965913" y="464415"/>
                </a:cubicBezTo>
                <a:cubicBezTo>
                  <a:pt x="7958234" y="466025"/>
                  <a:pt x="7951405" y="465800"/>
                  <a:pt x="7945093" y="464798"/>
                </a:cubicBezTo>
                <a:lnTo>
                  <a:pt x="7935335" y="462442"/>
                </a:lnTo>
                <a:lnTo>
                  <a:pt x="7904779" y="471429"/>
                </a:lnTo>
                <a:cubicBezTo>
                  <a:pt x="7889387" y="474999"/>
                  <a:pt x="7872867" y="477951"/>
                  <a:pt x="7855604" y="480199"/>
                </a:cubicBezTo>
                <a:cubicBezTo>
                  <a:pt x="7850005" y="476378"/>
                  <a:pt x="7838628" y="483595"/>
                  <a:pt x="7832630" y="485371"/>
                </a:cubicBezTo>
                <a:cubicBezTo>
                  <a:pt x="7831473" y="482645"/>
                  <a:pt x="7816623" y="482661"/>
                  <a:pt x="7812438" y="485391"/>
                </a:cubicBezTo>
                <a:cubicBezTo>
                  <a:pt x="7709470" y="505049"/>
                  <a:pt x="7759426" y="473956"/>
                  <a:pt x="7701399" y="495197"/>
                </a:cubicBezTo>
                <a:cubicBezTo>
                  <a:pt x="7690986" y="496989"/>
                  <a:pt x="7682397" y="496365"/>
                  <a:pt x="7674778" y="494723"/>
                </a:cubicBezTo>
                <a:lnTo>
                  <a:pt x="7660445" y="490194"/>
                </a:lnTo>
                <a:lnTo>
                  <a:pt x="7651781" y="493084"/>
                </a:lnTo>
                <a:cubicBezTo>
                  <a:pt x="7616113" y="496548"/>
                  <a:pt x="7603273" y="491735"/>
                  <a:pt x="7584807" y="499490"/>
                </a:cubicBezTo>
                <a:cubicBezTo>
                  <a:pt x="7549256" y="490212"/>
                  <a:pt x="7563949" y="500167"/>
                  <a:pt x="7541324" y="504184"/>
                </a:cubicBezTo>
                <a:cubicBezTo>
                  <a:pt x="7523851" y="508307"/>
                  <a:pt x="7559546" y="509825"/>
                  <a:pt x="7541756" y="512184"/>
                </a:cubicBezTo>
                <a:cubicBezTo>
                  <a:pt x="7520963" y="510864"/>
                  <a:pt x="7525755" y="520497"/>
                  <a:pt x="7503906" y="518551"/>
                </a:cubicBezTo>
                <a:cubicBezTo>
                  <a:pt x="7505924" y="510774"/>
                  <a:pt x="7464361" y="523683"/>
                  <a:pt x="7460411" y="517415"/>
                </a:cubicBezTo>
                <a:lnTo>
                  <a:pt x="7460116" y="517548"/>
                </a:lnTo>
                <a:cubicBezTo>
                  <a:pt x="7447785" y="530928"/>
                  <a:pt x="7310141" y="550568"/>
                  <a:pt x="7297810" y="563947"/>
                </a:cubicBezTo>
                <a:cubicBezTo>
                  <a:pt x="7221791" y="605698"/>
                  <a:pt x="7039072" y="646008"/>
                  <a:pt x="6946388" y="665244"/>
                </a:cubicBezTo>
                <a:cubicBezTo>
                  <a:pt x="6853704" y="684480"/>
                  <a:pt x="6804875" y="677485"/>
                  <a:pt x="6741704" y="679365"/>
                </a:cubicBezTo>
                <a:lnTo>
                  <a:pt x="6624680" y="677674"/>
                </a:lnTo>
                <a:lnTo>
                  <a:pt x="6605700" y="683566"/>
                </a:lnTo>
                <a:cubicBezTo>
                  <a:pt x="6603309" y="685184"/>
                  <a:pt x="6599550" y="685647"/>
                  <a:pt x="6576922" y="683030"/>
                </a:cubicBezTo>
                <a:cubicBezTo>
                  <a:pt x="6527275" y="698355"/>
                  <a:pt x="6440981" y="702347"/>
                  <a:pt x="6405123" y="721946"/>
                </a:cubicBezTo>
                <a:cubicBezTo>
                  <a:pt x="6407963" y="715467"/>
                  <a:pt x="6383450" y="712913"/>
                  <a:pt x="6368938" y="717341"/>
                </a:cubicBezTo>
                <a:cubicBezTo>
                  <a:pt x="6377914" y="692119"/>
                  <a:pt x="6315316" y="744281"/>
                  <a:pt x="6295102" y="729508"/>
                </a:cubicBezTo>
                <a:cubicBezTo>
                  <a:pt x="6300358" y="744473"/>
                  <a:pt x="6240070" y="776254"/>
                  <a:pt x="6202084" y="767091"/>
                </a:cubicBezTo>
                <a:cubicBezTo>
                  <a:pt x="6152826" y="774744"/>
                  <a:pt x="6122010" y="790367"/>
                  <a:pt x="6067157" y="790339"/>
                </a:cubicBezTo>
                <a:cubicBezTo>
                  <a:pt x="6066310" y="792484"/>
                  <a:pt x="6064283" y="794403"/>
                  <a:pt x="6061443" y="796151"/>
                </a:cubicBezTo>
                <a:lnTo>
                  <a:pt x="6051406" y="800684"/>
                </a:lnTo>
                <a:lnTo>
                  <a:pt x="6049097" y="800636"/>
                </a:lnTo>
                <a:cubicBezTo>
                  <a:pt x="6040408" y="801393"/>
                  <a:pt x="6036299" y="802645"/>
                  <a:pt x="6034222" y="804110"/>
                </a:cubicBezTo>
                <a:lnTo>
                  <a:pt x="6033121" y="806078"/>
                </a:lnTo>
                <a:lnTo>
                  <a:pt x="6023593" y="808842"/>
                </a:lnTo>
                <a:lnTo>
                  <a:pt x="6006639" y="815304"/>
                </a:lnTo>
                <a:lnTo>
                  <a:pt x="6001762" y="815557"/>
                </a:lnTo>
                <a:lnTo>
                  <a:pt x="5973534" y="823815"/>
                </a:lnTo>
                <a:lnTo>
                  <a:pt x="5972336" y="823476"/>
                </a:lnTo>
                <a:cubicBezTo>
                  <a:pt x="5969004" y="822901"/>
                  <a:pt x="5965329" y="822833"/>
                  <a:pt x="5960841" y="823819"/>
                </a:cubicBezTo>
                <a:cubicBezTo>
                  <a:pt x="5955860" y="815655"/>
                  <a:pt x="5953515" y="821882"/>
                  <a:pt x="5940719" y="825514"/>
                </a:cubicBezTo>
                <a:cubicBezTo>
                  <a:pt x="5930130" y="813644"/>
                  <a:pt x="5900943" y="827979"/>
                  <a:pt x="5884298" y="823806"/>
                </a:cubicBezTo>
                <a:cubicBezTo>
                  <a:pt x="5875133" y="826741"/>
                  <a:pt x="5865250" y="829630"/>
                  <a:pt x="5854779" y="832365"/>
                </a:cubicBezTo>
                <a:lnTo>
                  <a:pt x="5848382" y="833844"/>
                </a:lnTo>
                <a:lnTo>
                  <a:pt x="5848066" y="833772"/>
                </a:lnTo>
                <a:cubicBezTo>
                  <a:pt x="5846273" y="833879"/>
                  <a:pt x="5844018" y="834284"/>
                  <a:pt x="5840944" y="835132"/>
                </a:cubicBezTo>
                <a:lnTo>
                  <a:pt x="5836719" y="836539"/>
                </a:lnTo>
                <a:lnTo>
                  <a:pt x="5824311" y="839408"/>
                </a:lnTo>
                <a:lnTo>
                  <a:pt x="5818788" y="839727"/>
                </a:lnTo>
                <a:cubicBezTo>
                  <a:pt x="5797008" y="838594"/>
                  <a:pt x="5786883" y="822081"/>
                  <a:pt x="5763953" y="834282"/>
                </a:cubicBezTo>
                <a:cubicBezTo>
                  <a:pt x="5726813" y="837521"/>
                  <a:pt x="5699446" y="830949"/>
                  <a:pt x="5667748" y="840211"/>
                </a:cubicBezTo>
                <a:cubicBezTo>
                  <a:pt x="5632959" y="843205"/>
                  <a:pt x="5601436" y="842280"/>
                  <a:pt x="5573108" y="847611"/>
                </a:cubicBezTo>
                <a:cubicBezTo>
                  <a:pt x="5560030" y="845832"/>
                  <a:pt x="5549547" y="851598"/>
                  <a:pt x="5539137" y="851033"/>
                </a:cubicBezTo>
                <a:cubicBezTo>
                  <a:pt x="5528728" y="850467"/>
                  <a:pt x="5529256" y="837509"/>
                  <a:pt x="5510651" y="844215"/>
                </a:cubicBezTo>
                <a:cubicBezTo>
                  <a:pt x="5494241" y="833607"/>
                  <a:pt x="5466101" y="839171"/>
                  <a:pt x="5457331" y="839159"/>
                </a:cubicBezTo>
                <a:lnTo>
                  <a:pt x="5410613" y="834358"/>
                </a:lnTo>
                <a:lnTo>
                  <a:pt x="5370040" y="862127"/>
                </a:lnTo>
                <a:cubicBezTo>
                  <a:pt x="5357863" y="856469"/>
                  <a:pt x="5319115" y="868069"/>
                  <a:pt x="5318778" y="855310"/>
                </a:cubicBezTo>
                <a:cubicBezTo>
                  <a:pt x="5303920" y="857760"/>
                  <a:pt x="5296727" y="863736"/>
                  <a:pt x="5298645" y="855171"/>
                </a:cubicBezTo>
                <a:cubicBezTo>
                  <a:pt x="5287819" y="855897"/>
                  <a:pt x="5267444" y="857825"/>
                  <a:pt x="5253828" y="859670"/>
                </a:cubicBezTo>
                <a:lnTo>
                  <a:pt x="5216955" y="866245"/>
                </a:lnTo>
                <a:lnTo>
                  <a:pt x="5214344" y="868102"/>
                </a:lnTo>
                <a:cubicBezTo>
                  <a:pt x="5210778" y="868719"/>
                  <a:pt x="5200859" y="869042"/>
                  <a:pt x="5195561" y="869949"/>
                </a:cubicBezTo>
                <a:lnTo>
                  <a:pt x="5182555" y="873542"/>
                </a:lnTo>
                <a:cubicBezTo>
                  <a:pt x="5178496" y="875023"/>
                  <a:pt x="5175066" y="876746"/>
                  <a:pt x="5172552" y="878801"/>
                </a:cubicBezTo>
                <a:cubicBezTo>
                  <a:pt x="5121406" y="873797"/>
                  <a:pt x="5080096" y="886529"/>
                  <a:pt x="5027993" y="889666"/>
                </a:cubicBezTo>
                <a:cubicBezTo>
                  <a:pt x="4999924" y="877115"/>
                  <a:pt x="4946973" y="919452"/>
                  <a:pt x="4939844" y="934802"/>
                </a:cubicBezTo>
                <a:cubicBezTo>
                  <a:pt x="4895154" y="940701"/>
                  <a:pt x="4844006" y="928240"/>
                  <a:pt x="4792576" y="934820"/>
                </a:cubicBezTo>
                <a:lnTo>
                  <a:pt x="4602423" y="958063"/>
                </a:lnTo>
                <a:cubicBezTo>
                  <a:pt x="4488530" y="967131"/>
                  <a:pt x="4399004" y="969822"/>
                  <a:pt x="4290656" y="969152"/>
                </a:cubicBezTo>
                <a:cubicBezTo>
                  <a:pt x="4182308" y="968482"/>
                  <a:pt x="4046938" y="971167"/>
                  <a:pt x="3952334" y="954043"/>
                </a:cubicBezTo>
                <a:lnTo>
                  <a:pt x="3858560" y="948781"/>
                </a:lnTo>
                <a:lnTo>
                  <a:pt x="3846597" y="948382"/>
                </a:lnTo>
                <a:cubicBezTo>
                  <a:pt x="3807516" y="956616"/>
                  <a:pt x="3767475" y="941640"/>
                  <a:pt x="3736044" y="947759"/>
                </a:cubicBezTo>
                <a:cubicBezTo>
                  <a:pt x="3727323" y="948128"/>
                  <a:pt x="3719828" y="947771"/>
                  <a:pt x="3713136" y="946963"/>
                </a:cubicBezTo>
                <a:lnTo>
                  <a:pt x="3695939" y="943639"/>
                </a:lnTo>
                <a:lnTo>
                  <a:pt x="3694125" y="940567"/>
                </a:lnTo>
                <a:lnTo>
                  <a:pt x="3681925" y="939706"/>
                </a:lnTo>
                <a:lnTo>
                  <a:pt x="3679204" y="938926"/>
                </a:lnTo>
                <a:cubicBezTo>
                  <a:pt x="3668160" y="939028"/>
                  <a:pt x="3634193" y="940875"/>
                  <a:pt x="3615656" y="940320"/>
                </a:cubicBezTo>
                <a:cubicBezTo>
                  <a:pt x="3582626" y="936974"/>
                  <a:pt x="3593904" y="949140"/>
                  <a:pt x="3567983" y="935596"/>
                </a:cubicBezTo>
                <a:cubicBezTo>
                  <a:pt x="3504185" y="939048"/>
                  <a:pt x="3482818" y="922224"/>
                  <a:pt x="3422423" y="932129"/>
                </a:cubicBezTo>
                <a:cubicBezTo>
                  <a:pt x="3369166" y="933413"/>
                  <a:pt x="3329486" y="910108"/>
                  <a:pt x="3310925" y="911072"/>
                </a:cubicBezTo>
                <a:cubicBezTo>
                  <a:pt x="3261363" y="909787"/>
                  <a:pt x="3198415" y="933574"/>
                  <a:pt x="3139421" y="934151"/>
                </a:cubicBezTo>
                <a:cubicBezTo>
                  <a:pt x="3088799" y="931012"/>
                  <a:pt x="3038941" y="938464"/>
                  <a:pt x="2996922" y="927537"/>
                </a:cubicBezTo>
                <a:cubicBezTo>
                  <a:pt x="2992673" y="929234"/>
                  <a:pt x="2987900" y="930498"/>
                  <a:pt x="2982785" y="931453"/>
                </a:cubicBezTo>
                <a:lnTo>
                  <a:pt x="2967478" y="933397"/>
                </a:lnTo>
                <a:lnTo>
                  <a:pt x="2948552" y="932961"/>
                </a:lnTo>
                <a:lnTo>
                  <a:pt x="2944404" y="934452"/>
                </a:lnTo>
                <a:lnTo>
                  <a:pt x="2908608" y="937205"/>
                </a:lnTo>
                <a:lnTo>
                  <a:pt x="2904443" y="936455"/>
                </a:lnTo>
                <a:lnTo>
                  <a:pt x="2868935" y="938022"/>
                </a:lnTo>
                <a:lnTo>
                  <a:pt x="2868586" y="937487"/>
                </a:lnTo>
                <a:cubicBezTo>
                  <a:pt x="2866994" y="936327"/>
                  <a:pt x="2864292" y="935538"/>
                  <a:pt x="2859191" y="935503"/>
                </a:cubicBezTo>
                <a:cubicBezTo>
                  <a:pt x="2869075" y="927418"/>
                  <a:pt x="2856828" y="932364"/>
                  <a:pt x="2840915" y="932977"/>
                </a:cubicBezTo>
                <a:lnTo>
                  <a:pt x="2763509" y="921850"/>
                </a:lnTo>
                <a:lnTo>
                  <a:pt x="2756121" y="921864"/>
                </a:lnTo>
                <a:cubicBezTo>
                  <a:pt x="2756081" y="921822"/>
                  <a:pt x="2756039" y="921781"/>
                  <a:pt x="2755998" y="921739"/>
                </a:cubicBezTo>
                <a:cubicBezTo>
                  <a:pt x="2754445" y="921476"/>
                  <a:pt x="2752036" y="921380"/>
                  <a:pt x="2748255" y="921505"/>
                </a:cubicBezTo>
                <a:lnTo>
                  <a:pt x="2694601" y="915575"/>
                </a:lnTo>
                <a:cubicBezTo>
                  <a:pt x="2671223" y="919874"/>
                  <a:pt x="2666972" y="913376"/>
                  <a:pt x="2635357" y="910976"/>
                </a:cubicBezTo>
                <a:cubicBezTo>
                  <a:pt x="2621906" y="915051"/>
                  <a:pt x="2611315" y="913542"/>
                  <a:pt x="2601047" y="910263"/>
                </a:cubicBezTo>
                <a:cubicBezTo>
                  <a:pt x="2570084" y="912074"/>
                  <a:pt x="2542135" y="907435"/>
                  <a:pt x="2507482" y="906211"/>
                </a:cubicBezTo>
                <a:cubicBezTo>
                  <a:pt x="2469706" y="911437"/>
                  <a:pt x="2450920" y="901812"/>
                  <a:pt x="2413884" y="900545"/>
                </a:cubicBezTo>
                <a:cubicBezTo>
                  <a:pt x="2381338" y="909664"/>
                  <a:pt x="2387753" y="892438"/>
                  <a:pt x="2368912" y="888755"/>
                </a:cubicBezTo>
                <a:lnTo>
                  <a:pt x="2349490" y="889719"/>
                </a:lnTo>
                <a:lnTo>
                  <a:pt x="2344290" y="890584"/>
                </a:lnTo>
                <a:cubicBezTo>
                  <a:pt x="2340673" y="891041"/>
                  <a:pt x="2338228" y="891167"/>
                  <a:pt x="2336488" y="891058"/>
                </a:cubicBezTo>
                <a:lnTo>
                  <a:pt x="2329015" y="891627"/>
                </a:lnTo>
                <a:cubicBezTo>
                  <a:pt x="2316843" y="893039"/>
                  <a:pt x="2305064" y="894669"/>
                  <a:pt x="2293898" y="896431"/>
                </a:cubicBezTo>
                <a:cubicBezTo>
                  <a:pt x="2282637" y="890404"/>
                  <a:pt x="2242346" y="900851"/>
                  <a:pt x="2243927" y="888076"/>
                </a:cubicBezTo>
                <a:cubicBezTo>
                  <a:pt x="2228778" y="890081"/>
                  <a:pt x="2220725" y="895845"/>
                  <a:pt x="2223920" y="887331"/>
                </a:cubicBezTo>
                <a:cubicBezTo>
                  <a:pt x="2218877" y="887756"/>
                  <a:pt x="2215583" y="887254"/>
                  <a:pt x="2213081" y="886302"/>
                </a:cubicBezTo>
                <a:lnTo>
                  <a:pt x="2212307" y="885829"/>
                </a:lnTo>
                <a:lnTo>
                  <a:pt x="2152321" y="894418"/>
                </a:lnTo>
                <a:lnTo>
                  <a:pt x="2140985" y="895968"/>
                </a:lnTo>
                <a:lnTo>
                  <a:pt x="2121210" y="899354"/>
                </a:lnTo>
                <a:lnTo>
                  <a:pt x="2119146" y="899033"/>
                </a:lnTo>
                <a:lnTo>
                  <a:pt x="2105666" y="902240"/>
                </a:lnTo>
                <a:cubicBezTo>
                  <a:pt x="2101407" y="903601"/>
                  <a:pt x="2097735" y="905221"/>
                  <a:pt x="2094924" y="907203"/>
                </a:cubicBezTo>
                <a:cubicBezTo>
                  <a:pt x="2044793" y="900664"/>
                  <a:pt x="2001785" y="912168"/>
                  <a:pt x="1949478" y="913748"/>
                </a:cubicBezTo>
                <a:cubicBezTo>
                  <a:pt x="1891937" y="919585"/>
                  <a:pt x="1810334" y="935486"/>
                  <a:pt x="1749684" y="942223"/>
                </a:cubicBezTo>
                <a:lnTo>
                  <a:pt x="1585576" y="954170"/>
                </a:lnTo>
                <a:cubicBezTo>
                  <a:pt x="1549165" y="943719"/>
                  <a:pt x="1511425" y="950847"/>
                  <a:pt x="1476250" y="950653"/>
                </a:cubicBezTo>
                <a:cubicBezTo>
                  <a:pt x="1488515" y="961596"/>
                  <a:pt x="1432660" y="946795"/>
                  <a:pt x="1433927" y="959926"/>
                </a:cubicBezTo>
                <a:cubicBezTo>
                  <a:pt x="1427485" y="959475"/>
                  <a:pt x="1421205" y="958623"/>
                  <a:pt x="1414893" y="957671"/>
                </a:cubicBezTo>
                <a:lnTo>
                  <a:pt x="1411585" y="957179"/>
                </a:lnTo>
                <a:lnTo>
                  <a:pt x="1398896" y="957460"/>
                </a:lnTo>
                <a:lnTo>
                  <a:pt x="1394632" y="954725"/>
                </a:lnTo>
                <a:lnTo>
                  <a:pt x="1375043" y="953132"/>
                </a:lnTo>
                <a:cubicBezTo>
                  <a:pt x="1367813" y="952970"/>
                  <a:pt x="1360155" y="953305"/>
                  <a:pt x="1351876" y="954436"/>
                </a:cubicBezTo>
                <a:cubicBezTo>
                  <a:pt x="1325912" y="963028"/>
                  <a:pt x="1274459" y="952492"/>
                  <a:pt x="1242676" y="963767"/>
                </a:cubicBezTo>
                <a:cubicBezTo>
                  <a:pt x="1230276" y="966918"/>
                  <a:pt x="1216715" y="977098"/>
                  <a:pt x="1205993" y="974080"/>
                </a:cubicBezTo>
                <a:cubicBezTo>
                  <a:pt x="1174251" y="974112"/>
                  <a:pt x="1086982" y="964420"/>
                  <a:pt x="1052221" y="963954"/>
                </a:cubicBezTo>
                <a:cubicBezTo>
                  <a:pt x="1038515" y="970622"/>
                  <a:pt x="1009522" y="962342"/>
                  <a:pt x="968270" y="964761"/>
                </a:cubicBezTo>
                <a:cubicBezTo>
                  <a:pt x="943437" y="973698"/>
                  <a:pt x="900136" y="991017"/>
                  <a:pt x="874493" y="998122"/>
                </a:cubicBezTo>
                <a:cubicBezTo>
                  <a:pt x="848849" y="1005226"/>
                  <a:pt x="853424" y="1009427"/>
                  <a:pt x="814411" y="1007391"/>
                </a:cubicBezTo>
                <a:cubicBezTo>
                  <a:pt x="765926" y="1022821"/>
                  <a:pt x="732885" y="1009859"/>
                  <a:pt x="688604" y="1015631"/>
                </a:cubicBezTo>
                <a:cubicBezTo>
                  <a:pt x="638045" y="1020877"/>
                  <a:pt x="677999" y="1011556"/>
                  <a:pt x="618171" y="1027260"/>
                </a:cubicBezTo>
                <a:cubicBezTo>
                  <a:pt x="609680" y="1023165"/>
                  <a:pt x="583253" y="1020277"/>
                  <a:pt x="570379" y="1023487"/>
                </a:cubicBezTo>
                <a:cubicBezTo>
                  <a:pt x="543992" y="1022523"/>
                  <a:pt x="505183" y="1001686"/>
                  <a:pt x="482519" y="1002108"/>
                </a:cubicBezTo>
                <a:cubicBezTo>
                  <a:pt x="464011" y="1002285"/>
                  <a:pt x="495211" y="1007995"/>
                  <a:pt x="475319" y="1009922"/>
                </a:cubicBezTo>
                <a:cubicBezTo>
                  <a:pt x="450818" y="1011135"/>
                  <a:pt x="454804" y="1022539"/>
                  <a:pt x="431104" y="1009317"/>
                </a:cubicBezTo>
                <a:cubicBezTo>
                  <a:pt x="406857" y="1014651"/>
                  <a:pt x="399686" y="1008456"/>
                  <a:pt x="363782" y="1007585"/>
                </a:cubicBezTo>
                <a:cubicBezTo>
                  <a:pt x="350440" y="1012231"/>
                  <a:pt x="338145" y="1011245"/>
                  <a:pt x="325533" y="1008502"/>
                </a:cubicBezTo>
                <a:cubicBezTo>
                  <a:pt x="291944" y="1011745"/>
                  <a:pt x="259251" y="1008497"/>
                  <a:pt x="220429" y="1008927"/>
                </a:cubicBezTo>
                <a:cubicBezTo>
                  <a:pt x="180594" y="1015852"/>
                  <a:pt x="156150" y="1007265"/>
                  <a:pt x="114676" y="1007765"/>
                </a:cubicBezTo>
                <a:cubicBezTo>
                  <a:pt x="85718" y="1006195"/>
                  <a:pt x="43316" y="1001491"/>
                  <a:pt x="13470" y="998544"/>
                </a:cubicBezTo>
                <a:lnTo>
                  <a:pt x="0" y="997355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660369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7FF47CB7-972F-479F-A36D-9E72D26EC8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0D153B68-5844-490D-8E67-F616D6D721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1766176" cy="2061837"/>
          </a:xfrm>
          <a:custGeom>
            <a:avLst/>
            <a:gdLst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9437 w 10768629"/>
              <a:gd name="connsiteY140" fmla="*/ 1636968 h 1978172"/>
              <a:gd name="connsiteX141" fmla="*/ 5440853 w 10768629"/>
              <a:gd name="connsiteY141" fmla="*/ 1657958 h 1978172"/>
              <a:gd name="connsiteX142" fmla="*/ 4945936 w 10768629"/>
              <a:gd name="connsiteY142" fmla="*/ 1713743 h 1978172"/>
              <a:gd name="connsiteX143" fmla="*/ 4818446 w 10768629"/>
              <a:gd name="connsiteY143" fmla="*/ 1726895 h 1978172"/>
              <a:gd name="connsiteX144" fmla="*/ 4813657 w 10768629"/>
              <a:gd name="connsiteY144" fmla="*/ 1730706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9437 w 10768629"/>
              <a:gd name="connsiteY140" fmla="*/ 1636968 h 1978172"/>
              <a:gd name="connsiteX141" fmla="*/ 5440853 w 10768629"/>
              <a:gd name="connsiteY141" fmla="*/ 1657958 h 1978172"/>
              <a:gd name="connsiteX142" fmla="*/ 4945936 w 10768629"/>
              <a:gd name="connsiteY142" fmla="*/ 1713743 h 1978172"/>
              <a:gd name="connsiteX143" fmla="*/ 4818446 w 10768629"/>
              <a:gd name="connsiteY143" fmla="*/ 1726895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9437 w 10768629"/>
              <a:gd name="connsiteY140" fmla="*/ 1636968 h 1978172"/>
              <a:gd name="connsiteX141" fmla="*/ 5440853 w 10768629"/>
              <a:gd name="connsiteY141" fmla="*/ 1657958 h 1978172"/>
              <a:gd name="connsiteX142" fmla="*/ 4945936 w 10768629"/>
              <a:gd name="connsiteY142" fmla="*/ 1713743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9437 w 10768629"/>
              <a:gd name="connsiteY140" fmla="*/ 1636968 h 1978172"/>
              <a:gd name="connsiteX141" fmla="*/ 5440853 w 10768629"/>
              <a:gd name="connsiteY141" fmla="*/ 1657958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40853 w 10768629"/>
              <a:gd name="connsiteY141" fmla="*/ 1657958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57365 w 10768629"/>
              <a:gd name="connsiteY178" fmla="*/ 1832140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57365 w 10768629"/>
              <a:gd name="connsiteY178" fmla="*/ 1832140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57365 w 10768629"/>
              <a:gd name="connsiteY178" fmla="*/ 1832140 h 1978172"/>
              <a:gd name="connsiteX179" fmla="*/ 1232341 w 10768629"/>
              <a:gd name="connsiteY179" fmla="*/ 1785942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57365 w 10768629"/>
              <a:gd name="connsiteY178" fmla="*/ 1832140 h 1978172"/>
              <a:gd name="connsiteX179" fmla="*/ 1232341 w 10768629"/>
              <a:gd name="connsiteY179" fmla="*/ 1785942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0257 w 10768629"/>
              <a:gd name="connsiteY182" fmla="*/ 1789615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84330 h 1978172"/>
              <a:gd name="connsiteX182" fmla="*/ 1120257 w 10768629"/>
              <a:gd name="connsiteY182" fmla="*/ 1789615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</a:cxnLst>
            <a:rect l="l" t="t" r="r" b="b"/>
            <a:pathLst>
              <a:path w="10768629" h="1978172">
                <a:moveTo>
                  <a:pt x="0" y="0"/>
                </a:moveTo>
                <a:lnTo>
                  <a:pt x="10768629" y="0"/>
                </a:lnTo>
                <a:lnTo>
                  <a:pt x="10733254" y="31439"/>
                </a:lnTo>
                <a:lnTo>
                  <a:pt x="10727085" y="37910"/>
                </a:lnTo>
                <a:cubicBezTo>
                  <a:pt x="10712973" y="56080"/>
                  <a:pt x="10699457" y="78430"/>
                  <a:pt x="10675953" y="68623"/>
                </a:cubicBezTo>
                <a:cubicBezTo>
                  <a:pt x="10685972" y="89202"/>
                  <a:pt x="10641629" y="69781"/>
                  <a:pt x="10637091" y="90361"/>
                </a:cubicBezTo>
                <a:cubicBezTo>
                  <a:pt x="10635214" y="107005"/>
                  <a:pt x="10621323" y="104993"/>
                  <a:pt x="10610971" y="110764"/>
                </a:cubicBezTo>
                <a:cubicBezTo>
                  <a:pt x="10603980" y="127568"/>
                  <a:pt x="10551417" y="141180"/>
                  <a:pt x="10532872" y="138028"/>
                </a:cubicBezTo>
                <a:cubicBezTo>
                  <a:pt x="10480300" y="119072"/>
                  <a:pt x="10440532" y="186296"/>
                  <a:pt x="10398558" y="172911"/>
                </a:cubicBezTo>
                <a:cubicBezTo>
                  <a:pt x="10387708" y="174114"/>
                  <a:pt x="10378792" y="177646"/>
                  <a:pt x="10371128" y="182609"/>
                </a:cubicBezTo>
                <a:lnTo>
                  <a:pt x="10352178" y="199976"/>
                </a:lnTo>
                <a:lnTo>
                  <a:pt x="10351815" y="211879"/>
                </a:lnTo>
                <a:lnTo>
                  <a:pt x="10337471" y="218661"/>
                </a:lnTo>
                <a:lnTo>
                  <a:pt x="10334625" y="222351"/>
                </a:lnTo>
                <a:cubicBezTo>
                  <a:pt x="10321108" y="225227"/>
                  <a:pt x="10278615" y="228401"/>
                  <a:pt x="10256365" y="235917"/>
                </a:cubicBezTo>
                <a:cubicBezTo>
                  <a:pt x="10218136" y="258033"/>
                  <a:pt x="10224552" y="209685"/>
                  <a:pt x="10201127" y="267448"/>
                </a:cubicBezTo>
                <a:cubicBezTo>
                  <a:pt x="10121320" y="273476"/>
                  <a:pt x="10040763" y="345580"/>
                  <a:pt x="9961218" y="326720"/>
                </a:cubicBezTo>
                <a:cubicBezTo>
                  <a:pt x="9980173" y="341621"/>
                  <a:pt x="9883038" y="318484"/>
                  <a:pt x="9859715" y="355698"/>
                </a:cubicBezTo>
                <a:cubicBezTo>
                  <a:pt x="9812822" y="367758"/>
                  <a:pt x="9752089" y="383830"/>
                  <a:pt x="9679867" y="399081"/>
                </a:cubicBezTo>
                <a:cubicBezTo>
                  <a:pt x="9618357" y="415668"/>
                  <a:pt x="9525492" y="446315"/>
                  <a:pt x="9490654" y="455225"/>
                </a:cubicBezTo>
                <a:lnTo>
                  <a:pt x="9470837" y="452539"/>
                </a:lnTo>
                <a:lnTo>
                  <a:pt x="9469082" y="454891"/>
                </a:lnTo>
                <a:cubicBezTo>
                  <a:pt x="9460057" y="461184"/>
                  <a:pt x="9453495" y="461729"/>
                  <a:pt x="9448038" y="459733"/>
                </a:cubicBezTo>
                <a:lnTo>
                  <a:pt x="9396821" y="455795"/>
                </a:lnTo>
                <a:lnTo>
                  <a:pt x="9392197" y="459796"/>
                </a:lnTo>
                <a:lnTo>
                  <a:pt x="9347994" y="464462"/>
                </a:lnTo>
                <a:cubicBezTo>
                  <a:pt x="9347959" y="465155"/>
                  <a:pt x="9347925" y="465846"/>
                  <a:pt x="9347889" y="466539"/>
                </a:cubicBezTo>
                <a:cubicBezTo>
                  <a:pt x="9346648" y="471307"/>
                  <a:pt x="9343831" y="475025"/>
                  <a:pt x="9337639" y="476654"/>
                </a:cubicBezTo>
                <a:cubicBezTo>
                  <a:pt x="9354547" y="503661"/>
                  <a:pt x="9307720" y="510631"/>
                  <a:pt x="9287964" y="513052"/>
                </a:cubicBezTo>
                <a:cubicBezTo>
                  <a:pt x="9269905" y="526173"/>
                  <a:pt x="9245386" y="544358"/>
                  <a:pt x="9229283" y="555377"/>
                </a:cubicBezTo>
                <a:lnTo>
                  <a:pt x="9220274" y="557502"/>
                </a:lnTo>
                <a:cubicBezTo>
                  <a:pt x="9220250" y="557668"/>
                  <a:pt x="9220226" y="557835"/>
                  <a:pt x="9220202" y="558001"/>
                </a:cubicBezTo>
                <a:cubicBezTo>
                  <a:pt x="9218468" y="559434"/>
                  <a:pt x="9215591" y="560497"/>
                  <a:pt x="9210908" y="561147"/>
                </a:cubicBezTo>
                <a:lnTo>
                  <a:pt x="9186374" y="565502"/>
                </a:lnTo>
                <a:lnTo>
                  <a:pt x="9181058" y="569943"/>
                </a:lnTo>
                <a:lnTo>
                  <a:pt x="9167549" y="584727"/>
                </a:lnTo>
                <a:lnTo>
                  <a:pt x="9149110" y="598906"/>
                </a:lnTo>
                <a:cubicBezTo>
                  <a:pt x="9133575" y="594395"/>
                  <a:pt x="9087390" y="636567"/>
                  <a:pt x="9078556" y="644039"/>
                </a:cubicBezTo>
                <a:lnTo>
                  <a:pt x="8996399" y="690055"/>
                </a:lnTo>
                <a:cubicBezTo>
                  <a:pt x="8913147" y="777045"/>
                  <a:pt x="8867993" y="772591"/>
                  <a:pt x="8803791" y="813860"/>
                </a:cubicBezTo>
                <a:cubicBezTo>
                  <a:pt x="8745270" y="819906"/>
                  <a:pt x="8690049" y="823612"/>
                  <a:pt x="8636202" y="848463"/>
                </a:cubicBezTo>
                <a:cubicBezTo>
                  <a:pt x="8594799" y="860014"/>
                  <a:pt x="8568613" y="864779"/>
                  <a:pt x="8555372" y="883171"/>
                </a:cubicBezTo>
                <a:lnTo>
                  <a:pt x="8507229" y="901665"/>
                </a:lnTo>
                <a:lnTo>
                  <a:pt x="8428473" y="927985"/>
                </a:lnTo>
                <a:cubicBezTo>
                  <a:pt x="8428287" y="929817"/>
                  <a:pt x="8428100" y="931648"/>
                  <a:pt x="8427914" y="933480"/>
                </a:cubicBezTo>
                <a:lnTo>
                  <a:pt x="8420327" y="941984"/>
                </a:lnTo>
                <a:lnTo>
                  <a:pt x="8394729" y="948347"/>
                </a:lnTo>
                <a:lnTo>
                  <a:pt x="8380548" y="987916"/>
                </a:lnTo>
                <a:lnTo>
                  <a:pt x="8375330" y="965444"/>
                </a:lnTo>
                <a:cubicBezTo>
                  <a:pt x="8372375" y="964202"/>
                  <a:pt x="8344433" y="977378"/>
                  <a:pt x="8340796" y="980522"/>
                </a:cubicBezTo>
                <a:cubicBezTo>
                  <a:pt x="8328292" y="982128"/>
                  <a:pt x="8319237" y="991089"/>
                  <a:pt x="8304438" y="996739"/>
                </a:cubicBezTo>
                <a:cubicBezTo>
                  <a:pt x="8297193" y="1005683"/>
                  <a:pt x="8289328" y="1014568"/>
                  <a:pt x="8280929" y="1023089"/>
                </a:cubicBezTo>
                <a:lnTo>
                  <a:pt x="8275760" y="1027772"/>
                </a:lnTo>
                <a:lnTo>
                  <a:pt x="8275478" y="1027605"/>
                </a:lnTo>
                <a:cubicBezTo>
                  <a:pt x="8273970" y="1028076"/>
                  <a:pt x="8251461" y="1029408"/>
                  <a:pt x="8249003" y="1032033"/>
                </a:cubicBezTo>
                <a:lnTo>
                  <a:pt x="8203836" y="1037347"/>
                </a:lnTo>
                <a:cubicBezTo>
                  <a:pt x="8172789" y="1049890"/>
                  <a:pt x="8148166" y="1034625"/>
                  <a:pt x="8122936" y="1063113"/>
                </a:cubicBezTo>
                <a:cubicBezTo>
                  <a:pt x="8093850" y="1074757"/>
                  <a:pt x="8066781" y="1075350"/>
                  <a:pt x="8043658" y="1092746"/>
                </a:cubicBezTo>
                <a:cubicBezTo>
                  <a:pt x="8032157" y="1089174"/>
                  <a:pt x="8022145" y="1089998"/>
                  <a:pt x="8015351" y="1105478"/>
                </a:cubicBezTo>
                <a:cubicBezTo>
                  <a:pt x="7987544" y="1113006"/>
                  <a:pt x="7977708" y="1099152"/>
                  <a:pt x="7963145" y="1119346"/>
                </a:cubicBezTo>
                <a:cubicBezTo>
                  <a:pt x="7942622" y="1098880"/>
                  <a:pt x="7943760" y="1109516"/>
                  <a:pt x="7938145" y="1120225"/>
                </a:cubicBezTo>
                <a:lnTo>
                  <a:pt x="7937238" y="1121204"/>
                </a:lnTo>
                <a:lnTo>
                  <a:pt x="7934398" y="1118240"/>
                </a:lnTo>
                <a:lnTo>
                  <a:pt x="7918248" y="1124371"/>
                </a:lnTo>
                <a:lnTo>
                  <a:pt x="7914119" y="1127653"/>
                </a:lnTo>
                <a:cubicBezTo>
                  <a:pt x="7911201" y="1129547"/>
                  <a:pt x="7909169" y="1130331"/>
                  <a:pt x="7907658" y="1130350"/>
                </a:cubicBezTo>
                <a:lnTo>
                  <a:pt x="7907434" y="1130103"/>
                </a:lnTo>
                <a:lnTo>
                  <a:pt x="7901508" y="1133245"/>
                </a:lnTo>
                <a:cubicBezTo>
                  <a:pt x="7891644" y="1139271"/>
                  <a:pt x="7882185" y="1145815"/>
                  <a:pt x="7873287" y="1152609"/>
                </a:cubicBezTo>
                <a:cubicBezTo>
                  <a:pt x="7864672" y="1141906"/>
                  <a:pt x="7845199" y="1159242"/>
                  <a:pt x="7834833" y="1153868"/>
                </a:cubicBezTo>
                <a:lnTo>
                  <a:pt x="7828661" y="1139994"/>
                </a:lnTo>
                <a:lnTo>
                  <a:pt x="7823966" y="1143178"/>
                </a:lnTo>
                <a:lnTo>
                  <a:pt x="7815078" y="1151776"/>
                </a:lnTo>
                <a:cubicBezTo>
                  <a:pt x="7813692" y="1152943"/>
                  <a:pt x="7812687" y="1153116"/>
                  <a:pt x="7812026" y="1151522"/>
                </a:cubicBezTo>
                <a:cubicBezTo>
                  <a:pt x="7806555" y="1153054"/>
                  <a:pt x="7788673" y="1159989"/>
                  <a:pt x="7782249" y="1160970"/>
                </a:cubicBezTo>
                <a:lnTo>
                  <a:pt x="7773476" y="1157414"/>
                </a:lnTo>
                <a:lnTo>
                  <a:pt x="7769600" y="1157365"/>
                </a:lnTo>
                <a:lnTo>
                  <a:pt x="7752631" y="1172815"/>
                </a:lnTo>
                <a:lnTo>
                  <a:pt x="7739392" y="1192062"/>
                </a:lnTo>
                <a:lnTo>
                  <a:pt x="7677677" y="1216394"/>
                </a:lnTo>
                <a:lnTo>
                  <a:pt x="7586920" y="1261888"/>
                </a:lnTo>
                <a:cubicBezTo>
                  <a:pt x="7556723" y="1298911"/>
                  <a:pt x="7489187" y="1284518"/>
                  <a:pt x="7486100" y="1292563"/>
                </a:cubicBezTo>
                <a:cubicBezTo>
                  <a:pt x="7454875" y="1308356"/>
                  <a:pt x="7453335" y="1326361"/>
                  <a:pt x="7411323" y="1340732"/>
                </a:cubicBezTo>
                <a:cubicBezTo>
                  <a:pt x="7372519" y="1390006"/>
                  <a:pt x="7288617" y="1403664"/>
                  <a:pt x="7240698" y="1438832"/>
                </a:cubicBezTo>
                <a:cubicBezTo>
                  <a:pt x="7206467" y="1417136"/>
                  <a:pt x="7227555" y="1441678"/>
                  <a:pt x="7197675" y="1447530"/>
                </a:cubicBezTo>
                <a:cubicBezTo>
                  <a:pt x="7211601" y="1474927"/>
                  <a:pt x="7159483" y="1444981"/>
                  <a:pt x="7164788" y="1480293"/>
                </a:cubicBezTo>
                <a:cubicBezTo>
                  <a:pt x="7159184" y="1480240"/>
                  <a:pt x="7153584" y="1479075"/>
                  <a:pt x="7147929" y="1477641"/>
                </a:cubicBezTo>
                <a:lnTo>
                  <a:pt x="7144965" y="1476908"/>
                </a:lnTo>
                <a:lnTo>
                  <a:pt x="7134299" y="1479969"/>
                </a:lnTo>
                <a:lnTo>
                  <a:pt x="7129809" y="1473339"/>
                </a:lnTo>
                <a:lnTo>
                  <a:pt x="7112688" y="1472575"/>
                </a:lnTo>
                <a:cubicBezTo>
                  <a:pt x="7106506" y="1473449"/>
                  <a:pt x="7100123" y="1475741"/>
                  <a:pt x="7093470" y="1480300"/>
                </a:cubicBezTo>
                <a:cubicBezTo>
                  <a:pt x="7079039" y="1501274"/>
                  <a:pt x="7048991" y="1495718"/>
                  <a:pt x="7025034" y="1506934"/>
                </a:cubicBezTo>
                <a:lnTo>
                  <a:pt x="7014783" y="1515868"/>
                </a:lnTo>
                <a:lnTo>
                  <a:pt x="6979706" y="1523511"/>
                </a:lnTo>
                <a:lnTo>
                  <a:pt x="6977890" y="1525793"/>
                </a:lnTo>
                <a:cubicBezTo>
                  <a:pt x="6971996" y="1527914"/>
                  <a:pt x="6959488" y="1529941"/>
                  <a:pt x="6944339" y="1536237"/>
                </a:cubicBezTo>
                <a:lnTo>
                  <a:pt x="6886996" y="1563569"/>
                </a:lnTo>
                <a:lnTo>
                  <a:pt x="6874510" y="1558469"/>
                </a:lnTo>
                <a:lnTo>
                  <a:pt x="6871943" y="1554651"/>
                </a:lnTo>
                <a:lnTo>
                  <a:pt x="6856174" y="1562024"/>
                </a:lnTo>
                <a:lnTo>
                  <a:pt x="6842321" y="1560554"/>
                </a:lnTo>
                <a:lnTo>
                  <a:pt x="6832713" y="1569357"/>
                </a:lnTo>
                <a:lnTo>
                  <a:pt x="6816351" y="1571495"/>
                </a:lnTo>
                <a:cubicBezTo>
                  <a:pt x="6810216" y="1571510"/>
                  <a:pt x="6803310" y="1571324"/>
                  <a:pt x="6795800" y="1572010"/>
                </a:cubicBezTo>
                <a:lnTo>
                  <a:pt x="6777546" y="1568661"/>
                </a:lnTo>
                <a:lnTo>
                  <a:pt x="6751528" y="1574143"/>
                </a:lnTo>
                <a:cubicBezTo>
                  <a:pt x="6731455" y="1578562"/>
                  <a:pt x="6712054" y="1582098"/>
                  <a:pt x="6691966" y="1582255"/>
                </a:cubicBezTo>
                <a:cubicBezTo>
                  <a:pt x="6677921" y="1590738"/>
                  <a:pt x="6663787" y="1595441"/>
                  <a:pt x="6646941" y="1588471"/>
                </a:cubicBezTo>
                <a:cubicBezTo>
                  <a:pt x="6605135" y="1597971"/>
                  <a:pt x="6598373" y="1612583"/>
                  <a:pt x="6568576" y="1606488"/>
                </a:cubicBezTo>
                <a:cubicBezTo>
                  <a:pt x="6562510" y="1614734"/>
                  <a:pt x="6558067" y="1619360"/>
                  <a:pt x="6554358" y="1621701"/>
                </a:cubicBezTo>
                <a:cubicBezTo>
                  <a:pt x="6543227" y="1628727"/>
                  <a:pt x="6538724" y="1615196"/>
                  <a:pt x="6516968" y="1617195"/>
                </a:cubicBezTo>
                <a:cubicBezTo>
                  <a:pt x="6493173" y="1617368"/>
                  <a:pt x="6528193" y="1598652"/>
                  <a:pt x="6506479" y="1602227"/>
                </a:cubicBezTo>
                <a:cubicBezTo>
                  <a:pt x="6486674" y="1613929"/>
                  <a:pt x="6478484" y="1593997"/>
                  <a:pt x="6458436" y="1607332"/>
                </a:cubicBezTo>
                <a:cubicBezTo>
                  <a:pt x="6471168" y="1620800"/>
                  <a:pt x="6410323" y="1615478"/>
                  <a:pt x="6414786" y="1628815"/>
                </a:cubicBezTo>
                <a:cubicBezTo>
                  <a:pt x="6385942" y="1615041"/>
                  <a:pt x="6386569" y="1640238"/>
                  <a:pt x="6357085" y="1640846"/>
                </a:cubicBezTo>
                <a:cubicBezTo>
                  <a:pt x="6341163" y="1636809"/>
                  <a:pt x="6331497" y="1637754"/>
                  <a:pt x="6322636" y="1648213"/>
                </a:cubicBezTo>
                <a:cubicBezTo>
                  <a:pt x="6248448" y="1627802"/>
                  <a:pt x="6286748" y="1654976"/>
                  <a:pt x="6226172" y="1654676"/>
                </a:cubicBezTo>
                <a:lnTo>
                  <a:pt x="6221217" y="1654506"/>
                </a:lnTo>
                <a:lnTo>
                  <a:pt x="6204956" y="1664280"/>
                </a:lnTo>
                <a:cubicBezTo>
                  <a:pt x="6204728" y="1665114"/>
                  <a:pt x="6204498" y="1665947"/>
                  <a:pt x="6204270" y="1666782"/>
                </a:cubicBezTo>
                <a:lnTo>
                  <a:pt x="6143810" y="1661963"/>
                </a:lnTo>
                <a:lnTo>
                  <a:pt x="6136560" y="1665728"/>
                </a:lnTo>
                <a:lnTo>
                  <a:pt x="6096155" y="1656951"/>
                </a:lnTo>
                <a:lnTo>
                  <a:pt x="6075812" y="1655422"/>
                </a:lnTo>
                <a:lnTo>
                  <a:pt x="6039495" y="1649680"/>
                </a:lnTo>
                <a:lnTo>
                  <a:pt x="6036523" y="1652121"/>
                </a:lnTo>
                <a:lnTo>
                  <a:pt x="6029328" y="1649904"/>
                </a:lnTo>
                <a:lnTo>
                  <a:pt x="6024075" y="1652779"/>
                </a:lnTo>
                <a:lnTo>
                  <a:pt x="6018085" y="1652030"/>
                </a:lnTo>
                <a:cubicBezTo>
                  <a:pt x="6006658" y="1653831"/>
                  <a:pt x="5968194" y="1662035"/>
                  <a:pt x="5955513" y="1663584"/>
                </a:cubicBezTo>
                <a:lnTo>
                  <a:pt x="5941996" y="1661326"/>
                </a:lnTo>
                <a:lnTo>
                  <a:pt x="5931789" y="1669915"/>
                </a:lnTo>
                <a:lnTo>
                  <a:pt x="5888686" y="1672175"/>
                </a:lnTo>
                <a:lnTo>
                  <a:pt x="5873794" y="1665454"/>
                </a:lnTo>
                <a:lnTo>
                  <a:pt x="5860022" y="1660635"/>
                </a:lnTo>
                <a:lnTo>
                  <a:pt x="5858237" y="1660649"/>
                </a:lnTo>
                <a:lnTo>
                  <a:pt x="5840319" y="1660798"/>
                </a:lnTo>
                <a:lnTo>
                  <a:pt x="5806984" y="1661075"/>
                </a:lnTo>
                <a:cubicBezTo>
                  <a:pt x="5785708" y="1661533"/>
                  <a:pt x="5764126" y="1662974"/>
                  <a:pt x="5742351" y="1667489"/>
                </a:cubicBezTo>
                <a:cubicBezTo>
                  <a:pt x="5659069" y="1645168"/>
                  <a:pt x="5615134" y="1706361"/>
                  <a:pt x="5521171" y="1671626"/>
                </a:cubicBezTo>
                <a:cubicBezTo>
                  <a:pt x="5491803" y="1671296"/>
                  <a:pt x="5498089" y="1662666"/>
                  <a:pt x="5457384" y="1683952"/>
                </a:cubicBezTo>
                <a:cubicBezTo>
                  <a:pt x="5356959" y="1699287"/>
                  <a:pt x="5078905" y="1774579"/>
                  <a:pt x="4950070" y="1748401"/>
                </a:cubicBezTo>
                <a:cubicBezTo>
                  <a:pt x="4918276" y="1752255"/>
                  <a:pt x="4891043" y="1756936"/>
                  <a:pt x="4872172" y="1757222"/>
                </a:cubicBezTo>
                <a:lnTo>
                  <a:pt x="4809524" y="1761033"/>
                </a:lnTo>
                <a:cubicBezTo>
                  <a:pt x="4791324" y="1772975"/>
                  <a:pt x="4777258" y="1754591"/>
                  <a:pt x="4759058" y="1766533"/>
                </a:cubicBezTo>
                <a:cubicBezTo>
                  <a:pt x="4747481" y="1770744"/>
                  <a:pt x="4734604" y="1772921"/>
                  <a:pt x="4719749" y="1771811"/>
                </a:cubicBezTo>
                <a:cubicBezTo>
                  <a:pt x="4671168" y="1780243"/>
                  <a:pt x="4634134" y="1775931"/>
                  <a:pt x="4568686" y="1786141"/>
                </a:cubicBezTo>
                <a:cubicBezTo>
                  <a:pt x="4544667" y="1777910"/>
                  <a:pt x="4432547" y="1778168"/>
                  <a:pt x="4418751" y="1796932"/>
                </a:cubicBezTo>
                <a:cubicBezTo>
                  <a:pt x="4403360" y="1801488"/>
                  <a:pt x="4385278" y="1795746"/>
                  <a:pt x="4378377" y="1815528"/>
                </a:cubicBezTo>
                <a:cubicBezTo>
                  <a:pt x="4366870" y="1839461"/>
                  <a:pt x="4337372" y="1814003"/>
                  <a:pt x="4320575" y="1832722"/>
                </a:cubicBezTo>
                <a:cubicBezTo>
                  <a:pt x="4277898" y="1857053"/>
                  <a:pt x="4243945" y="1846759"/>
                  <a:pt x="4211935" y="1860177"/>
                </a:cubicBezTo>
                <a:cubicBezTo>
                  <a:pt x="4181519" y="1859584"/>
                  <a:pt x="4171342" y="1859762"/>
                  <a:pt x="4101228" y="1868717"/>
                </a:cubicBezTo>
                <a:cubicBezTo>
                  <a:pt x="4080159" y="1876188"/>
                  <a:pt x="4039427" y="1877381"/>
                  <a:pt x="3973223" y="1881015"/>
                </a:cubicBezTo>
                <a:cubicBezTo>
                  <a:pt x="3971330" y="1884974"/>
                  <a:pt x="3952843" y="1879225"/>
                  <a:pt x="3900992" y="1880603"/>
                </a:cubicBezTo>
                <a:cubicBezTo>
                  <a:pt x="3849141" y="1881981"/>
                  <a:pt x="3740060" y="1895686"/>
                  <a:pt x="3662119" y="1889285"/>
                </a:cubicBezTo>
                <a:cubicBezTo>
                  <a:pt x="3565155" y="1881322"/>
                  <a:pt x="3613412" y="1915150"/>
                  <a:pt x="3496919" y="1873180"/>
                </a:cubicBezTo>
                <a:cubicBezTo>
                  <a:pt x="3488062" y="1895719"/>
                  <a:pt x="3474293" y="1876288"/>
                  <a:pt x="3449433" y="1889681"/>
                </a:cubicBezTo>
                <a:cubicBezTo>
                  <a:pt x="3406553" y="1891629"/>
                  <a:pt x="3413217" y="1897797"/>
                  <a:pt x="3369766" y="1916653"/>
                </a:cubicBezTo>
                <a:cubicBezTo>
                  <a:pt x="3338805" y="1929531"/>
                  <a:pt x="3289487" y="1928617"/>
                  <a:pt x="3269672" y="1938036"/>
                </a:cubicBezTo>
                <a:lnTo>
                  <a:pt x="3224897" y="1943733"/>
                </a:lnTo>
                <a:cubicBezTo>
                  <a:pt x="3188693" y="1949271"/>
                  <a:pt x="3178540" y="1909145"/>
                  <a:pt x="3161463" y="1946591"/>
                </a:cubicBezTo>
                <a:lnTo>
                  <a:pt x="3112044" y="1935614"/>
                </a:lnTo>
                <a:lnTo>
                  <a:pt x="3069716" y="1930463"/>
                </a:lnTo>
                <a:cubicBezTo>
                  <a:pt x="3049937" y="1924285"/>
                  <a:pt x="3047816" y="1925644"/>
                  <a:pt x="3005773" y="1915878"/>
                </a:cubicBezTo>
                <a:cubicBezTo>
                  <a:pt x="2978838" y="1921092"/>
                  <a:pt x="2967972" y="1927319"/>
                  <a:pt x="2897201" y="1926772"/>
                </a:cubicBezTo>
                <a:lnTo>
                  <a:pt x="2783891" y="1931749"/>
                </a:lnTo>
                <a:cubicBezTo>
                  <a:pt x="2753098" y="1932794"/>
                  <a:pt x="2731621" y="1915151"/>
                  <a:pt x="2712447" y="1933044"/>
                </a:cubicBezTo>
                <a:cubicBezTo>
                  <a:pt x="2621923" y="1990472"/>
                  <a:pt x="2637976" y="1949546"/>
                  <a:pt x="2560151" y="1963609"/>
                </a:cubicBezTo>
                <a:cubicBezTo>
                  <a:pt x="2472084" y="1973456"/>
                  <a:pt x="2423631" y="1962133"/>
                  <a:pt x="2367221" y="1971884"/>
                </a:cubicBezTo>
                <a:cubicBezTo>
                  <a:pt x="2355331" y="1950582"/>
                  <a:pt x="2295649" y="1950006"/>
                  <a:pt x="2272130" y="1961162"/>
                </a:cubicBezTo>
                <a:cubicBezTo>
                  <a:pt x="2229336" y="1964326"/>
                  <a:pt x="2232627" y="1943953"/>
                  <a:pt x="2189404" y="1978172"/>
                </a:cubicBezTo>
                <a:cubicBezTo>
                  <a:pt x="2153824" y="1968017"/>
                  <a:pt x="2114605" y="1969166"/>
                  <a:pt x="2077704" y="1965002"/>
                </a:cubicBezTo>
                <a:cubicBezTo>
                  <a:pt x="2053064" y="1962036"/>
                  <a:pt x="2051584" y="1971011"/>
                  <a:pt x="2033299" y="1969042"/>
                </a:cubicBezTo>
                <a:cubicBezTo>
                  <a:pt x="2015014" y="1967073"/>
                  <a:pt x="1998956" y="1958903"/>
                  <a:pt x="1967996" y="1953187"/>
                </a:cubicBezTo>
                <a:cubicBezTo>
                  <a:pt x="1924117" y="1970917"/>
                  <a:pt x="1915668" y="1940297"/>
                  <a:pt x="1855805" y="1926082"/>
                </a:cubicBezTo>
                <a:cubicBezTo>
                  <a:pt x="1830663" y="1943732"/>
                  <a:pt x="1810564" y="1935694"/>
                  <a:pt x="1790957" y="1919460"/>
                </a:cubicBezTo>
                <a:cubicBezTo>
                  <a:pt x="1732588" y="1924884"/>
                  <a:pt x="1679506" y="1900619"/>
                  <a:pt x="1613978" y="1891581"/>
                </a:cubicBezTo>
                <a:cubicBezTo>
                  <a:pt x="1542961" y="1912227"/>
                  <a:pt x="1506863" y="1865666"/>
                  <a:pt x="1436831" y="1856201"/>
                </a:cubicBezTo>
                <a:cubicBezTo>
                  <a:pt x="1409149" y="1862955"/>
                  <a:pt x="1416370" y="1829853"/>
                  <a:pt x="1357365" y="1832140"/>
                </a:cubicBezTo>
                <a:cubicBezTo>
                  <a:pt x="1285880" y="1811785"/>
                  <a:pt x="1273193" y="1786872"/>
                  <a:pt x="1232341" y="1785942"/>
                </a:cubicBezTo>
                <a:cubicBezTo>
                  <a:pt x="1223903" y="1792798"/>
                  <a:pt x="1160576" y="1793911"/>
                  <a:pt x="1162595" y="1784330"/>
                </a:cubicBezTo>
                <a:cubicBezTo>
                  <a:pt x="1153167" y="1787110"/>
                  <a:pt x="1122206" y="1805077"/>
                  <a:pt x="1120257" y="1789615"/>
                </a:cubicBezTo>
                <a:cubicBezTo>
                  <a:pt x="1073149" y="1786750"/>
                  <a:pt x="1034361" y="1768718"/>
                  <a:pt x="991903" y="1786741"/>
                </a:cubicBezTo>
                <a:cubicBezTo>
                  <a:pt x="966383" y="1781126"/>
                  <a:pt x="949501" y="1800915"/>
                  <a:pt x="883960" y="1809389"/>
                </a:cubicBezTo>
                <a:cubicBezTo>
                  <a:pt x="836064" y="1808194"/>
                  <a:pt x="826980" y="1826610"/>
                  <a:pt x="766531" y="1805053"/>
                </a:cubicBezTo>
                <a:cubicBezTo>
                  <a:pt x="732778" y="1801141"/>
                  <a:pt x="694055" y="1787044"/>
                  <a:pt x="669779" y="1800537"/>
                </a:cubicBezTo>
                <a:cubicBezTo>
                  <a:pt x="645252" y="1794709"/>
                  <a:pt x="563495" y="1813232"/>
                  <a:pt x="523898" y="1811085"/>
                </a:cubicBezTo>
                <a:cubicBezTo>
                  <a:pt x="457555" y="1798530"/>
                  <a:pt x="395227" y="1824052"/>
                  <a:pt x="360251" y="1830735"/>
                </a:cubicBezTo>
                <a:cubicBezTo>
                  <a:pt x="313564" y="1825583"/>
                  <a:pt x="298281" y="1811622"/>
                  <a:pt x="255207" y="1818275"/>
                </a:cubicBezTo>
                <a:cubicBezTo>
                  <a:pt x="206572" y="1839769"/>
                  <a:pt x="160277" y="1836800"/>
                  <a:pt x="101803" y="1870647"/>
                </a:cubicBezTo>
                <a:cubicBezTo>
                  <a:pt x="85849" y="1910002"/>
                  <a:pt x="27997" y="1845258"/>
                  <a:pt x="25397" y="1888443"/>
                </a:cubicBezTo>
                <a:cubicBezTo>
                  <a:pt x="19096" y="1881154"/>
                  <a:pt x="11260" y="1878398"/>
                  <a:pt x="2370" y="1878311"/>
                </a:cubicBezTo>
                <a:lnTo>
                  <a:pt x="0" y="1878785"/>
                </a:lnTo>
                <a:lnTo>
                  <a:pt x="0" y="0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199B334-DEA6-0142-42FE-78C65B95A7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7034" y="609597"/>
            <a:ext cx="9392421" cy="1330841"/>
          </a:xfrm>
        </p:spPr>
        <p:txBody>
          <a:bodyPr>
            <a:normAutofit/>
          </a:bodyPr>
          <a:lstStyle/>
          <a:p>
            <a:r>
              <a:rPr lang="en-GB" b="1" dirty="0"/>
              <a:t>Ageing and LGBT+: isolation and families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91062F-8784-34A3-9D24-75CC455303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37034" y="2198362"/>
            <a:ext cx="4958966" cy="3917773"/>
          </a:xfrm>
        </p:spPr>
        <p:txBody>
          <a:bodyPr>
            <a:normAutofit/>
          </a:bodyPr>
          <a:lstStyle/>
          <a:p>
            <a:r>
              <a:rPr lang="en-GB" sz="1900"/>
              <a:t>Less likely to be supported by families of birth</a:t>
            </a:r>
          </a:p>
          <a:p>
            <a:r>
              <a:rPr lang="en-GB" sz="1900"/>
              <a:t>Less likely to be supported by families of choice or logical families </a:t>
            </a:r>
          </a:p>
          <a:p>
            <a:r>
              <a:rPr lang="en-GB" sz="1900"/>
              <a:t>More likely to be isolated from LGBT+ communities </a:t>
            </a:r>
          </a:p>
          <a:p>
            <a:r>
              <a:rPr lang="en-GB" sz="1900"/>
              <a:t>Ageism </a:t>
            </a:r>
          </a:p>
          <a:p>
            <a:pPr marL="0" marR="0" lvl="0" indent="0" defTabSz="914400" rtl="0" eaLnBrk="1" fontAlgn="auto" latinLnBrk="0" hangingPunct="1"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900" b="0" i="1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Hidden Figures: LGBT Health Inequalities in the UK </a:t>
            </a:r>
            <a:r>
              <a:rPr kumimoji="0" lang="en-GB" sz="19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LGBT Foundation 2018</a:t>
            </a:r>
          </a:p>
          <a:p>
            <a:pPr marL="0" marR="0" lvl="0" indent="0" defTabSz="914400" rtl="0" eaLnBrk="1" fontAlgn="auto" latinLnBrk="0" hangingPunct="1"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900" b="0" i="1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The Health And Wellbeing of LGBTQ+ People over 50 </a:t>
            </a:r>
            <a:r>
              <a:rPr kumimoji="0" lang="en-GB" sz="19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Opening Doors 2021</a:t>
            </a:r>
            <a:r>
              <a:rPr kumimoji="0" lang="en-GB" sz="1900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: many aging LGBT+ people are ageing well </a:t>
            </a:r>
          </a:p>
          <a:p>
            <a:endParaRPr lang="en-GB" sz="1900"/>
          </a:p>
          <a:p>
            <a:endParaRPr lang="en-GB" sz="1900"/>
          </a:p>
          <a:p>
            <a:endParaRPr lang="en-GB" sz="1900"/>
          </a:p>
          <a:p>
            <a:endParaRPr lang="en-GB" sz="1900"/>
          </a:p>
          <a:p>
            <a:endParaRPr lang="en-GB" sz="1900"/>
          </a:p>
          <a:p>
            <a:endParaRPr lang="en-GB" sz="1900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0F728E5C-CD5F-22DD-5AAA-44E9AE86BA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749747" y="2198362"/>
            <a:ext cx="4788505" cy="3040700"/>
          </a:xfrm>
          <a:prstGeom prst="rect">
            <a:avLst/>
          </a:prstGeom>
        </p:spPr>
      </p:pic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9A0D773F-7A7D-4DBB-9DEA-86BB8B8F4B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5381624" y="6209414"/>
            <a:ext cx="6810375" cy="648586"/>
          </a:xfrm>
          <a:custGeom>
            <a:avLst/>
            <a:gdLst>
              <a:gd name="connsiteX0" fmla="*/ 0 w 10753706"/>
              <a:gd name="connsiteY0" fmla="*/ 0 h 1027260"/>
              <a:gd name="connsiteX1" fmla="*/ 10753706 w 10753706"/>
              <a:gd name="connsiteY1" fmla="*/ 0 h 1027260"/>
              <a:gd name="connsiteX2" fmla="*/ 10748809 w 10753706"/>
              <a:gd name="connsiteY2" fmla="*/ 2522 h 1027260"/>
              <a:gd name="connsiteX3" fmla="*/ 10725330 w 10753706"/>
              <a:gd name="connsiteY3" fmla="*/ 11977 h 1027260"/>
              <a:gd name="connsiteX4" fmla="*/ 10615423 w 10753706"/>
              <a:gd name="connsiteY4" fmla="*/ 52967 h 1027260"/>
              <a:gd name="connsiteX5" fmla="*/ 10533936 w 10753706"/>
              <a:gd name="connsiteY5" fmla="*/ 53095 h 1027260"/>
              <a:gd name="connsiteX6" fmla="*/ 10466876 w 10753706"/>
              <a:gd name="connsiteY6" fmla="*/ 45180 h 1027260"/>
              <a:gd name="connsiteX7" fmla="*/ 10355090 w 10753706"/>
              <a:gd name="connsiteY7" fmla="*/ 89741 h 1027260"/>
              <a:gd name="connsiteX8" fmla="*/ 10087145 w 10753706"/>
              <a:gd name="connsiteY8" fmla="*/ 66115 h 1027260"/>
              <a:gd name="connsiteX9" fmla="*/ 10015902 w 10753706"/>
              <a:gd name="connsiteY9" fmla="*/ 76178 h 1027260"/>
              <a:gd name="connsiteX10" fmla="*/ 9806005 w 10753706"/>
              <a:gd name="connsiteY10" fmla="*/ 102435 h 1027260"/>
              <a:gd name="connsiteX11" fmla="*/ 9602583 w 10753706"/>
              <a:gd name="connsiteY11" fmla="*/ 179170 h 1027260"/>
              <a:gd name="connsiteX12" fmla="*/ 9469719 w 10753706"/>
              <a:gd name="connsiteY12" fmla="*/ 174721 h 1027260"/>
              <a:gd name="connsiteX13" fmla="*/ 9408692 w 10753706"/>
              <a:gd name="connsiteY13" fmla="*/ 189513 h 1027260"/>
              <a:gd name="connsiteX14" fmla="*/ 9364151 w 10753706"/>
              <a:gd name="connsiteY14" fmla="*/ 194072 h 1027260"/>
              <a:gd name="connsiteX15" fmla="*/ 9337751 w 10753706"/>
              <a:gd name="connsiteY15" fmla="*/ 197579 h 1027260"/>
              <a:gd name="connsiteX16" fmla="*/ 9297166 w 10753706"/>
              <a:gd name="connsiteY16" fmla="*/ 216558 h 1027260"/>
              <a:gd name="connsiteX17" fmla="*/ 9123859 w 10753706"/>
              <a:gd name="connsiteY17" fmla="*/ 237356 h 1027260"/>
              <a:gd name="connsiteX18" fmla="*/ 8950741 w 10753706"/>
              <a:gd name="connsiteY18" fmla="*/ 238020 h 1027260"/>
              <a:gd name="connsiteX19" fmla="*/ 8718236 w 10753706"/>
              <a:gd name="connsiteY19" fmla="*/ 303148 h 1027260"/>
              <a:gd name="connsiteX20" fmla="*/ 8694011 w 10753706"/>
              <a:gd name="connsiteY20" fmla="*/ 308812 h 1027260"/>
              <a:gd name="connsiteX21" fmla="*/ 8611976 w 10753706"/>
              <a:gd name="connsiteY21" fmla="*/ 324819 h 1027260"/>
              <a:gd name="connsiteX22" fmla="*/ 8562074 w 10753706"/>
              <a:gd name="connsiteY22" fmla="*/ 337971 h 1027260"/>
              <a:gd name="connsiteX23" fmla="*/ 8501724 w 10753706"/>
              <a:gd name="connsiteY23" fmla="*/ 360865 h 1027260"/>
              <a:gd name="connsiteX24" fmla="*/ 8504489 w 10753706"/>
              <a:gd name="connsiteY24" fmla="*/ 364790 h 1027260"/>
              <a:gd name="connsiteX25" fmla="*/ 8492774 w 10753706"/>
              <a:gd name="connsiteY25" fmla="*/ 366181 h 1027260"/>
              <a:gd name="connsiteX26" fmla="*/ 8466405 w 10753706"/>
              <a:gd name="connsiteY26" fmla="*/ 368724 h 1027260"/>
              <a:gd name="connsiteX27" fmla="*/ 8427069 w 10753706"/>
              <a:gd name="connsiteY27" fmla="*/ 387211 h 1027260"/>
              <a:gd name="connsiteX28" fmla="*/ 8387766 w 10753706"/>
              <a:gd name="connsiteY28" fmla="*/ 377161 h 1027260"/>
              <a:gd name="connsiteX29" fmla="*/ 8315874 w 10753706"/>
              <a:gd name="connsiteY29" fmla="*/ 395527 h 1027260"/>
              <a:gd name="connsiteX30" fmla="*/ 8274474 w 10753706"/>
              <a:gd name="connsiteY30" fmla="*/ 405112 h 1027260"/>
              <a:gd name="connsiteX31" fmla="*/ 8234664 w 10753706"/>
              <a:gd name="connsiteY31" fmla="*/ 410219 h 1027260"/>
              <a:gd name="connsiteX32" fmla="*/ 8211268 w 10753706"/>
              <a:gd name="connsiteY32" fmla="*/ 416791 h 1027260"/>
              <a:gd name="connsiteX33" fmla="*/ 8188615 w 10753706"/>
              <a:gd name="connsiteY33" fmla="*/ 421755 h 1027260"/>
              <a:gd name="connsiteX34" fmla="*/ 8179981 w 10753706"/>
              <a:gd name="connsiteY34" fmla="*/ 420402 h 1027260"/>
              <a:gd name="connsiteX35" fmla="*/ 8179307 w 10753706"/>
              <a:gd name="connsiteY35" fmla="*/ 422516 h 1027260"/>
              <a:gd name="connsiteX36" fmla="*/ 8147929 w 10753706"/>
              <a:gd name="connsiteY36" fmla="*/ 450302 h 1027260"/>
              <a:gd name="connsiteX37" fmla="*/ 8089136 w 10753706"/>
              <a:gd name="connsiteY37" fmla="*/ 465283 h 1027260"/>
              <a:gd name="connsiteX38" fmla="*/ 8049973 w 10753706"/>
              <a:gd name="connsiteY38" fmla="*/ 454121 h 1027260"/>
              <a:gd name="connsiteX39" fmla="*/ 7965913 w 10753706"/>
              <a:gd name="connsiteY39" fmla="*/ 464415 h 1027260"/>
              <a:gd name="connsiteX40" fmla="*/ 7945093 w 10753706"/>
              <a:gd name="connsiteY40" fmla="*/ 464798 h 1027260"/>
              <a:gd name="connsiteX41" fmla="*/ 7935335 w 10753706"/>
              <a:gd name="connsiteY41" fmla="*/ 462442 h 1027260"/>
              <a:gd name="connsiteX42" fmla="*/ 7904779 w 10753706"/>
              <a:gd name="connsiteY42" fmla="*/ 471429 h 1027260"/>
              <a:gd name="connsiteX43" fmla="*/ 7855604 w 10753706"/>
              <a:gd name="connsiteY43" fmla="*/ 480199 h 1027260"/>
              <a:gd name="connsiteX44" fmla="*/ 7832630 w 10753706"/>
              <a:gd name="connsiteY44" fmla="*/ 485371 h 1027260"/>
              <a:gd name="connsiteX45" fmla="*/ 7812438 w 10753706"/>
              <a:gd name="connsiteY45" fmla="*/ 485391 h 1027260"/>
              <a:gd name="connsiteX46" fmla="*/ 7701399 w 10753706"/>
              <a:gd name="connsiteY46" fmla="*/ 495197 h 1027260"/>
              <a:gd name="connsiteX47" fmla="*/ 7674778 w 10753706"/>
              <a:gd name="connsiteY47" fmla="*/ 494723 h 1027260"/>
              <a:gd name="connsiteX48" fmla="*/ 7660445 w 10753706"/>
              <a:gd name="connsiteY48" fmla="*/ 490194 h 1027260"/>
              <a:gd name="connsiteX49" fmla="*/ 7651781 w 10753706"/>
              <a:gd name="connsiteY49" fmla="*/ 493084 h 1027260"/>
              <a:gd name="connsiteX50" fmla="*/ 7584807 w 10753706"/>
              <a:gd name="connsiteY50" fmla="*/ 499490 h 1027260"/>
              <a:gd name="connsiteX51" fmla="*/ 7541324 w 10753706"/>
              <a:gd name="connsiteY51" fmla="*/ 504184 h 1027260"/>
              <a:gd name="connsiteX52" fmla="*/ 7541756 w 10753706"/>
              <a:gd name="connsiteY52" fmla="*/ 512184 h 1027260"/>
              <a:gd name="connsiteX53" fmla="*/ 7503906 w 10753706"/>
              <a:gd name="connsiteY53" fmla="*/ 518551 h 1027260"/>
              <a:gd name="connsiteX54" fmla="*/ 7460411 w 10753706"/>
              <a:gd name="connsiteY54" fmla="*/ 517415 h 1027260"/>
              <a:gd name="connsiteX55" fmla="*/ 7460116 w 10753706"/>
              <a:gd name="connsiteY55" fmla="*/ 517548 h 1027260"/>
              <a:gd name="connsiteX56" fmla="*/ 7297810 w 10753706"/>
              <a:gd name="connsiteY56" fmla="*/ 563947 h 1027260"/>
              <a:gd name="connsiteX57" fmla="*/ 6946388 w 10753706"/>
              <a:gd name="connsiteY57" fmla="*/ 665244 h 1027260"/>
              <a:gd name="connsiteX58" fmla="*/ 6741704 w 10753706"/>
              <a:gd name="connsiteY58" fmla="*/ 679365 h 1027260"/>
              <a:gd name="connsiteX59" fmla="*/ 6624680 w 10753706"/>
              <a:gd name="connsiteY59" fmla="*/ 677674 h 1027260"/>
              <a:gd name="connsiteX60" fmla="*/ 6605700 w 10753706"/>
              <a:gd name="connsiteY60" fmla="*/ 683566 h 1027260"/>
              <a:gd name="connsiteX61" fmla="*/ 6576922 w 10753706"/>
              <a:gd name="connsiteY61" fmla="*/ 683030 h 1027260"/>
              <a:gd name="connsiteX62" fmla="*/ 6405123 w 10753706"/>
              <a:gd name="connsiteY62" fmla="*/ 721946 h 1027260"/>
              <a:gd name="connsiteX63" fmla="*/ 6368938 w 10753706"/>
              <a:gd name="connsiteY63" fmla="*/ 717341 h 1027260"/>
              <a:gd name="connsiteX64" fmla="*/ 6295102 w 10753706"/>
              <a:gd name="connsiteY64" fmla="*/ 729508 h 1027260"/>
              <a:gd name="connsiteX65" fmla="*/ 6202084 w 10753706"/>
              <a:gd name="connsiteY65" fmla="*/ 767091 h 1027260"/>
              <a:gd name="connsiteX66" fmla="*/ 6067157 w 10753706"/>
              <a:gd name="connsiteY66" fmla="*/ 790339 h 1027260"/>
              <a:gd name="connsiteX67" fmla="*/ 6061443 w 10753706"/>
              <a:gd name="connsiteY67" fmla="*/ 796151 h 1027260"/>
              <a:gd name="connsiteX68" fmla="*/ 6051406 w 10753706"/>
              <a:gd name="connsiteY68" fmla="*/ 800684 h 1027260"/>
              <a:gd name="connsiteX69" fmla="*/ 6049097 w 10753706"/>
              <a:gd name="connsiteY69" fmla="*/ 800636 h 1027260"/>
              <a:gd name="connsiteX70" fmla="*/ 6034222 w 10753706"/>
              <a:gd name="connsiteY70" fmla="*/ 804110 h 1027260"/>
              <a:gd name="connsiteX71" fmla="*/ 6033121 w 10753706"/>
              <a:gd name="connsiteY71" fmla="*/ 806078 h 1027260"/>
              <a:gd name="connsiteX72" fmla="*/ 6023593 w 10753706"/>
              <a:gd name="connsiteY72" fmla="*/ 808842 h 1027260"/>
              <a:gd name="connsiteX73" fmla="*/ 6006639 w 10753706"/>
              <a:gd name="connsiteY73" fmla="*/ 815304 h 1027260"/>
              <a:gd name="connsiteX74" fmla="*/ 6001762 w 10753706"/>
              <a:gd name="connsiteY74" fmla="*/ 815557 h 1027260"/>
              <a:gd name="connsiteX75" fmla="*/ 5973534 w 10753706"/>
              <a:gd name="connsiteY75" fmla="*/ 823815 h 1027260"/>
              <a:gd name="connsiteX76" fmla="*/ 5972336 w 10753706"/>
              <a:gd name="connsiteY76" fmla="*/ 823476 h 1027260"/>
              <a:gd name="connsiteX77" fmla="*/ 5960841 w 10753706"/>
              <a:gd name="connsiteY77" fmla="*/ 823819 h 1027260"/>
              <a:gd name="connsiteX78" fmla="*/ 5940719 w 10753706"/>
              <a:gd name="connsiteY78" fmla="*/ 825514 h 1027260"/>
              <a:gd name="connsiteX79" fmla="*/ 5884298 w 10753706"/>
              <a:gd name="connsiteY79" fmla="*/ 823806 h 1027260"/>
              <a:gd name="connsiteX80" fmla="*/ 5854779 w 10753706"/>
              <a:gd name="connsiteY80" fmla="*/ 832365 h 1027260"/>
              <a:gd name="connsiteX81" fmla="*/ 5848382 w 10753706"/>
              <a:gd name="connsiteY81" fmla="*/ 833844 h 1027260"/>
              <a:gd name="connsiteX82" fmla="*/ 5848066 w 10753706"/>
              <a:gd name="connsiteY82" fmla="*/ 833772 h 1027260"/>
              <a:gd name="connsiteX83" fmla="*/ 5840944 w 10753706"/>
              <a:gd name="connsiteY83" fmla="*/ 835132 h 1027260"/>
              <a:gd name="connsiteX84" fmla="*/ 5836719 w 10753706"/>
              <a:gd name="connsiteY84" fmla="*/ 836539 h 1027260"/>
              <a:gd name="connsiteX85" fmla="*/ 5824311 w 10753706"/>
              <a:gd name="connsiteY85" fmla="*/ 839408 h 1027260"/>
              <a:gd name="connsiteX86" fmla="*/ 5818788 w 10753706"/>
              <a:gd name="connsiteY86" fmla="*/ 839727 h 1027260"/>
              <a:gd name="connsiteX87" fmla="*/ 5763953 w 10753706"/>
              <a:gd name="connsiteY87" fmla="*/ 834282 h 1027260"/>
              <a:gd name="connsiteX88" fmla="*/ 5667748 w 10753706"/>
              <a:gd name="connsiteY88" fmla="*/ 840211 h 1027260"/>
              <a:gd name="connsiteX89" fmla="*/ 5573108 w 10753706"/>
              <a:gd name="connsiteY89" fmla="*/ 847611 h 1027260"/>
              <a:gd name="connsiteX90" fmla="*/ 5539137 w 10753706"/>
              <a:gd name="connsiteY90" fmla="*/ 851033 h 1027260"/>
              <a:gd name="connsiteX91" fmla="*/ 5510651 w 10753706"/>
              <a:gd name="connsiteY91" fmla="*/ 844215 h 1027260"/>
              <a:gd name="connsiteX92" fmla="*/ 5457331 w 10753706"/>
              <a:gd name="connsiteY92" fmla="*/ 839159 h 1027260"/>
              <a:gd name="connsiteX93" fmla="*/ 5410613 w 10753706"/>
              <a:gd name="connsiteY93" fmla="*/ 834358 h 1027260"/>
              <a:gd name="connsiteX94" fmla="*/ 5370040 w 10753706"/>
              <a:gd name="connsiteY94" fmla="*/ 862127 h 1027260"/>
              <a:gd name="connsiteX95" fmla="*/ 5318778 w 10753706"/>
              <a:gd name="connsiteY95" fmla="*/ 855310 h 1027260"/>
              <a:gd name="connsiteX96" fmla="*/ 5298645 w 10753706"/>
              <a:gd name="connsiteY96" fmla="*/ 855171 h 1027260"/>
              <a:gd name="connsiteX97" fmla="*/ 5253828 w 10753706"/>
              <a:gd name="connsiteY97" fmla="*/ 859670 h 1027260"/>
              <a:gd name="connsiteX98" fmla="*/ 5216955 w 10753706"/>
              <a:gd name="connsiteY98" fmla="*/ 866245 h 1027260"/>
              <a:gd name="connsiteX99" fmla="*/ 5214344 w 10753706"/>
              <a:gd name="connsiteY99" fmla="*/ 868102 h 1027260"/>
              <a:gd name="connsiteX100" fmla="*/ 5195561 w 10753706"/>
              <a:gd name="connsiteY100" fmla="*/ 869949 h 1027260"/>
              <a:gd name="connsiteX101" fmla="*/ 5182555 w 10753706"/>
              <a:gd name="connsiteY101" fmla="*/ 873542 h 1027260"/>
              <a:gd name="connsiteX102" fmla="*/ 5172552 w 10753706"/>
              <a:gd name="connsiteY102" fmla="*/ 878801 h 1027260"/>
              <a:gd name="connsiteX103" fmla="*/ 5027993 w 10753706"/>
              <a:gd name="connsiteY103" fmla="*/ 889666 h 1027260"/>
              <a:gd name="connsiteX104" fmla="*/ 4939844 w 10753706"/>
              <a:gd name="connsiteY104" fmla="*/ 934802 h 1027260"/>
              <a:gd name="connsiteX105" fmla="*/ 4792576 w 10753706"/>
              <a:gd name="connsiteY105" fmla="*/ 934820 h 1027260"/>
              <a:gd name="connsiteX106" fmla="*/ 4602423 w 10753706"/>
              <a:gd name="connsiteY106" fmla="*/ 958063 h 1027260"/>
              <a:gd name="connsiteX107" fmla="*/ 4290656 w 10753706"/>
              <a:gd name="connsiteY107" fmla="*/ 969152 h 1027260"/>
              <a:gd name="connsiteX108" fmla="*/ 3952334 w 10753706"/>
              <a:gd name="connsiteY108" fmla="*/ 954043 h 1027260"/>
              <a:gd name="connsiteX109" fmla="*/ 3858560 w 10753706"/>
              <a:gd name="connsiteY109" fmla="*/ 948781 h 1027260"/>
              <a:gd name="connsiteX110" fmla="*/ 3846597 w 10753706"/>
              <a:gd name="connsiteY110" fmla="*/ 948382 h 1027260"/>
              <a:gd name="connsiteX111" fmla="*/ 3736044 w 10753706"/>
              <a:gd name="connsiteY111" fmla="*/ 947759 h 1027260"/>
              <a:gd name="connsiteX112" fmla="*/ 3713136 w 10753706"/>
              <a:gd name="connsiteY112" fmla="*/ 946963 h 1027260"/>
              <a:gd name="connsiteX113" fmla="*/ 3695939 w 10753706"/>
              <a:gd name="connsiteY113" fmla="*/ 943639 h 1027260"/>
              <a:gd name="connsiteX114" fmla="*/ 3694125 w 10753706"/>
              <a:gd name="connsiteY114" fmla="*/ 940567 h 1027260"/>
              <a:gd name="connsiteX115" fmla="*/ 3681925 w 10753706"/>
              <a:gd name="connsiteY115" fmla="*/ 939706 h 1027260"/>
              <a:gd name="connsiteX116" fmla="*/ 3679204 w 10753706"/>
              <a:gd name="connsiteY116" fmla="*/ 938926 h 1027260"/>
              <a:gd name="connsiteX117" fmla="*/ 3615656 w 10753706"/>
              <a:gd name="connsiteY117" fmla="*/ 940320 h 1027260"/>
              <a:gd name="connsiteX118" fmla="*/ 3567983 w 10753706"/>
              <a:gd name="connsiteY118" fmla="*/ 935596 h 1027260"/>
              <a:gd name="connsiteX119" fmla="*/ 3422423 w 10753706"/>
              <a:gd name="connsiteY119" fmla="*/ 932129 h 1027260"/>
              <a:gd name="connsiteX120" fmla="*/ 3310925 w 10753706"/>
              <a:gd name="connsiteY120" fmla="*/ 911072 h 1027260"/>
              <a:gd name="connsiteX121" fmla="*/ 3139421 w 10753706"/>
              <a:gd name="connsiteY121" fmla="*/ 934151 h 1027260"/>
              <a:gd name="connsiteX122" fmla="*/ 2996922 w 10753706"/>
              <a:gd name="connsiteY122" fmla="*/ 927537 h 1027260"/>
              <a:gd name="connsiteX123" fmla="*/ 2982785 w 10753706"/>
              <a:gd name="connsiteY123" fmla="*/ 931453 h 1027260"/>
              <a:gd name="connsiteX124" fmla="*/ 2967478 w 10753706"/>
              <a:gd name="connsiteY124" fmla="*/ 933397 h 1027260"/>
              <a:gd name="connsiteX125" fmla="*/ 2948552 w 10753706"/>
              <a:gd name="connsiteY125" fmla="*/ 932961 h 1027260"/>
              <a:gd name="connsiteX126" fmla="*/ 2944404 w 10753706"/>
              <a:gd name="connsiteY126" fmla="*/ 934452 h 1027260"/>
              <a:gd name="connsiteX127" fmla="*/ 2908608 w 10753706"/>
              <a:gd name="connsiteY127" fmla="*/ 937205 h 1027260"/>
              <a:gd name="connsiteX128" fmla="*/ 2904443 w 10753706"/>
              <a:gd name="connsiteY128" fmla="*/ 936455 h 1027260"/>
              <a:gd name="connsiteX129" fmla="*/ 2868935 w 10753706"/>
              <a:gd name="connsiteY129" fmla="*/ 938022 h 1027260"/>
              <a:gd name="connsiteX130" fmla="*/ 2868586 w 10753706"/>
              <a:gd name="connsiteY130" fmla="*/ 937487 h 1027260"/>
              <a:gd name="connsiteX131" fmla="*/ 2859191 w 10753706"/>
              <a:gd name="connsiteY131" fmla="*/ 935503 h 1027260"/>
              <a:gd name="connsiteX132" fmla="*/ 2840915 w 10753706"/>
              <a:gd name="connsiteY132" fmla="*/ 932977 h 1027260"/>
              <a:gd name="connsiteX133" fmla="*/ 2763509 w 10753706"/>
              <a:gd name="connsiteY133" fmla="*/ 921850 h 1027260"/>
              <a:gd name="connsiteX134" fmla="*/ 2756121 w 10753706"/>
              <a:gd name="connsiteY134" fmla="*/ 921864 h 1027260"/>
              <a:gd name="connsiteX135" fmla="*/ 2755998 w 10753706"/>
              <a:gd name="connsiteY135" fmla="*/ 921739 h 1027260"/>
              <a:gd name="connsiteX136" fmla="*/ 2748255 w 10753706"/>
              <a:gd name="connsiteY136" fmla="*/ 921505 h 1027260"/>
              <a:gd name="connsiteX137" fmla="*/ 2694601 w 10753706"/>
              <a:gd name="connsiteY137" fmla="*/ 915575 h 1027260"/>
              <a:gd name="connsiteX138" fmla="*/ 2635357 w 10753706"/>
              <a:gd name="connsiteY138" fmla="*/ 910976 h 1027260"/>
              <a:gd name="connsiteX139" fmla="*/ 2601047 w 10753706"/>
              <a:gd name="connsiteY139" fmla="*/ 910263 h 1027260"/>
              <a:gd name="connsiteX140" fmla="*/ 2507482 w 10753706"/>
              <a:gd name="connsiteY140" fmla="*/ 906211 h 1027260"/>
              <a:gd name="connsiteX141" fmla="*/ 2413884 w 10753706"/>
              <a:gd name="connsiteY141" fmla="*/ 900545 h 1027260"/>
              <a:gd name="connsiteX142" fmla="*/ 2368912 w 10753706"/>
              <a:gd name="connsiteY142" fmla="*/ 888755 h 1027260"/>
              <a:gd name="connsiteX143" fmla="*/ 2349490 w 10753706"/>
              <a:gd name="connsiteY143" fmla="*/ 889719 h 1027260"/>
              <a:gd name="connsiteX144" fmla="*/ 2344290 w 10753706"/>
              <a:gd name="connsiteY144" fmla="*/ 890584 h 1027260"/>
              <a:gd name="connsiteX145" fmla="*/ 2336488 w 10753706"/>
              <a:gd name="connsiteY145" fmla="*/ 891058 h 1027260"/>
              <a:gd name="connsiteX146" fmla="*/ 2329015 w 10753706"/>
              <a:gd name="connsiteY146" fmla="*/ 891627 h 1027260"/>
              <a:gd name="connsiteX147" fmla="*/ 2293898 w 10753706"/>
              <a:gd name="connsiteY147" fmla="*/ 896431 h 1027260"/>
              <a:gd name="connsiteX148" fmla="*/ 2243927 w 10753706"/>
              <a:gd name="connsiteY148" fmla="*/ 888076 h 1027260"/>
              <a:gd name="connsiteX149" fmla="*/ 2223920 w 10753706"/>
              <a:gd name="connsiteY149" fmla="*/ 887331 h 1027260"/>
              <a:gd name="connsiteX150" fmla="*/ 2213081 w 10753706"/>
              <a:gd name="connsiteY150" fmla="*/ 886302 h 1027260"/>
              <a:gd name="connsiteX151" fmla="*/ 2212307 w 10753706"/>
              <a:gd name="connsiteY151" fmla="*/ 885829 h 1027260"/>
              <a:gd name="connsiteX152" fmla="*/ 2152321 w 10753706"/>
              <a:gd name="connsiteY152" fmla="*/ 894418 h 1027260"/>
              <a:gd name="connsiteX153" fmla="*/ 2140985 w 10753706"/>
              <a:gd name="connsiteY153" fmla="*/ 895968 h 1027260"/>
              <a:gd name="connsiteX154" fmla="*/ 2121210 w 10753706"/>
              <a:gd name="connsiteY154" fmla="*/ 899354 h 1027260"/>
              <a:gd name="connsiteX155" fmla="*/ 2119146 w 10753706"/>
              <a:gd name="connsiteY155" fmla="*/ 899033 h 1027260"/>
              <a:gd name="connsiteX156" fmla="*/ 2105666 w 10753706"/>
              <a:gd name="connsiteY156" fmla="*/ 902240 h 1027260"/>
              <a:gd name="connsiteX157" fmla="*/ 2094924 w 10753706"/>
              <a:gd name="connsiteY157" fmla="*/ 907203 h 1027260"/>
              <a:gd name="connsiteX158" fmla="*/ 1949478 w 10753706"/>
              <a:gd name="connsiteY158" fmla="*/ 913748 h 1027260"/>
              <a:gd name="connsiteX159" fmla="*/ 1749684 w 10753706"/>
              <a:gd name="connsiteY159" fmla="*/ 942223 h 1027260"/>
              <a:gd name="connsiteX160" fmla="*/ 1585576 w 10753706"/>
              <a:gd name="connsiteY160" fmla="*/ 954170 h 1027260"/>
              <a:gd name="connsiteX161" fmla="*/ 1476250 w 10753706"/>
              <a:gd name="connsiteY161" fmla="*/ 950653 h 1027260"/>
              <a:gd name="connsiteX162" fmla="*/ 1433927 w 10753706"/>
              <a:gd name="connsiteY162" fmla="*/ 959926 h 1027260"/>
              <a:gd name="connsiteX163" fmla="*/ 1414893 w 10753706"/>
              <a:gd name="connsiteY163" fmla="*/ 957671 h 1027260"/>
              <a:gd name="connsiteX164" fmla="*/ 1411585 w 10753706"/>
              <a:gd name="connsiteY164" fmla="*/ 957179 h 1027260"/>
              <a:gd name="connsiteX165" fmla="*/ 1398896 w 10753706"/>
              <a:gd name="connsiteY165" fmla="*/ 957460 h 1027260"/>
              <a:gd name="connsiteX166" fmla="*/ 1394632 w 10753706"/>
              <a:gd name="connsiteY166" fmla="*/ 954725 h 1027260"/>
              <a:gd name="connsiteX167" fmla="*/ 1375043 w 10753706"/>
              <a:gd name="connsiteY167" fmla="*/ 953132 h 1027260"/>
              <a:gd name="connsiteX168" fmla="*/ 1351876 w 10753706"/>
              <a:gd name="connsiteY168" fmla="*/ 954436 h 1027260"/>
              <a:gd name="connsiteX169" fmla="*/ 1242676 w 10753706"/>
              <a:gd name="connsiteY169" fmla="*/ 963767 h 1027260"/>
              <a:gd name="connsiteX170" fmla="*/ 1205993 w 10753706"/>
              <a:gd name="connsiteY170" fmla="*/ 974080 h 1027260"/>
              <a:gd name="connsiteX171" fmla="*/ 1052221 w 10753706"/>
              <a:gd name="connsiteY171" fmla="*/ 963954 h 1027260"/>
              <a:gd name="connsiteX172" fmla="*/ 968270 w 10753706"/>
              <a:gd name="connsiteY172" fmla="*/ 964761 h 1027260"/>
              <a:gd name="connsiteX173" fmla="*/ 874493 w 10753706"/>
              <a:gd name="connsiteY173" fmla="*/ 998122 h 1027260"/>
              <a:gd name="connsiteX174" fmla="*/ 814411 w 10753706"/>
              <a:gd name="connsiteY174" fmla="*/ 1007391 h 1027260"/>
              <a:gd name="connsiteX175" fmla="*/ 688604 w 10753706"/>
              <a:gd name="connsiteY175" fmla="*/ 1015631 h 1027260"/>
              <a:gd name="connsiteX176" fmla="*/ 618171 w 10753706"/>
              <a:gd name="connsiteY176" fmla="*/ 1027260 h 1027260"/>
              <a:gd name="connsiteX177" fmla="*/ 570379 w 10753706"/>
              <a:gd name="connsiteY177" fmla="*/ 1023487 h 1027260"/>
              <a:gd name="connsiteX178" fmla="*/ 482519 w 10753706"/>
              <a:gd name="connsiteY178" fmla="*/ 1002108 h 1027260"/>
              <a:gd name="connsiteX179" fmla="*/ 475319 w 10753706"/>
              <a:gd name="connsiteY179" fmla="*/ 1009922 h 1027260"/>
              <a:gd name="connsiteX180" fmla="*/ 431104 w 10753706"/>
              <a:gd name="connsiteY180" fmla="*/ 1009317 h 1027260"/>
              <a:gd name="connsiteX181" fmla="*/ 363782 w 10753706"/>
              <a:gd name="connsiteY181" fmla="*/ 1007585 h 1027260"/>
              <a:gd name="connsiteX182" fmla="*/ 325533 w 10753706"/>
              <a:gd name="connsiteY182" fmla="*/ 1008502 h 1027260"/>
              <a:gd name="connsiteX183" fmla="*/ 220429 w 10753706"/>
              <a:gd name="connsiteY183" fmla="*/ 1008927 h 1027260"/>
              <a:gd name="connsiteX184" fmla="*/ 114676 w 10753706"/>
              <a:gd name="connsiteY184" fmla="*/ 1007765 h 1027260"/>
              <a:gd name="connsiteX185" fmla="*/ 13470 w 10753706"/>
              <a:gd name="connsiteY185" fmla="*/ 998544 h 1027260"/>
              <a:gd name="connsiteX186" fmla="*/ 0 w 10753706"/>
              <a:gd name="connsiteY186" fmla="*/ 997355 h 1027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</a:cxnLst>
            <a:rect l="l" t="t" r="r" b="b"/>
            <a:pathLst>
              <a:path w="10753706" h="1027260">
                <a:moveTo>
                  <a:pt x="0" y="0"/>
                </a:moveTo>
                <a:lnTo>
                  <a:pt x="10753706" y="0"/>
                </a:lnTo>
                <a:lnTo>
                  <a:pt x="10748809" y="2522"/>
                </a:lnTo>
                <a:cubicBezTo>
                  <a:pt x="10744031" y="4644"/>
                  <a:pt x="10737551" y="7204"/>
                  <a:pt x="10725330" y="11977"/>
                </a:cubicBezTo>
                <a:cubicBezTo>
                  <a:pt x="10700888" y="21523"/>
                  <a:pt x="10652058" y="39304"/>
                  <a:pt x="10615423" y="52967"/>
                </a:cubicBezTo>
                <a:cubicBezTo>
                  <a:pt x="10598524" y="49017"/>
                  <a:pt x="10550674" y="61360"/>
                  <a:pt x="10533936" y="53095"/>
                </a:cubicBezTo>
                <a:cubicBezTo>
                  <a:pt x="10519435" y="55674"/>
                  <a:pt x="10480156" y="49393"/>
                  <a:pt x="10466876" y="45180"/>
                </a:cubicBezTo>
                <a:cubicBezTo>
                  <a:pt x="10443145" y="68059"/>
                  <a:pt x="10382269" y="71294"/>
                  <a:pt x="10355090" y="89741"/>
                </a:cubicBezTo>
                <a:cubicBezTo>
                  <a:pt x="10286222" y="95376"/>
                  <a:pt x="10146285" y="63529"/>
                  <a:pt x="10087145" y="66115"/>
                </a:cubicBezTo>
                <a:cubicBezTo>
                  <a:pt x="10067575" y="79584"/>
                  <a:pt x="10043111" y="68921"/>
                  <a:pt x="10015902" y="76178"/>
                </a:cubicBezTo>
                <a:cubicBezTo>
                  <a:pt x="9952302" y="84628"/>
                  <a:pt x="9893286" y="103337"/>
                  <a:pt x="9806005" y="102435"/>
                </a:cubicBezTo>
                <a:cubicBezTo>
                  <a:pt x="9782247" y="141133"/>
                  <a:pt x="9674787" y="151643"/>
                  <a:pt x="9602583" y="179170"/>
                </a:cubicBezTo>
                <a:cubicBezTo>
                  <a:pt x="9557658" y="187584"/>
                  <a:pt x="9478290" y="154235"/>
                  <a:pt x="9469719" y="174721"/>
                </a:cubicBezTo>
                <a:cubicBezTo>
                  <a:pt x="9443779" y="165070"/>
                  <a:pt x="9431317" y="185692"/>
                  <a:pt x="9408692" y="189513"/>
                </a:cubicBezTo>
                <a:cubicBezTo>
                  <a:pt x="9387154" y="183843"/>
                  <a:pt x="9380475" y="191089"/>
                  <a:pt x="9364151" y="194072"/>
                </a:cubicBezTo>
                <a:cubicBezTo>
                  <a:pt x="9354686" y="190222"/>
                  <a:pt x="9340485" y="191782"/>
                  <a:pt x="9337751" y="197579"/>
                </a:cubicBezTo>
                <a:cubicBezTo>
                  <a:pt x="9349566" y="209270"/>
                  <a:pt x="9297468" y="207714"/>
                  <a:pt x="9297166" y="216558"/>
                </a:cubicBezTo>
                <a:cubicBezTo>
                  <a:pt x="9269057" y="220999"/>
                  <a:pt x="9139630" y="221783"/>
                  <a:pt x="9123859" y="237356"/>
                </a:cubicBezTo>
                <a:cubicBezTo>
                  <a:pt x="9068176" y="249209"/>
                  <a:pt x="8975349" y="235349"/>
                  <a:pt x="8950741" y="238020"/>
                </a:cubicBezTo>
                <a:cubicBezTo>
                  <a:pt x="8916265" y="215428"/>
                  <a:pt x="8822808" y="292026"/>
                  <a:pt x="8718236" y="303148"/>
                </a:cubicBezTo>
                <a:cubicBezTo>
                  <a:pt x="8703111" y="302060"/>
                  <a:pt x="8695551" y="302792"/>
                  <a:pt x="8694011" y="308812"/>
                </a:cubicBezTo>
                <a:cubicBezTo>
                  <a:pt x="8661810" y="312764"/>
                  <a:pt x="8637956" y="329628"/>
                  <a:pt x="8611976" y="324819"/>
                </a:cubicBezTo>
                <a:cubicBezTo>
                  <a:pt x="8621849" y="336388"/>
                  <a:pt x="8562809" y="325917"/>
                  <a:pt x="8562074" y="337971"/>
                </a:cubicBezTo>
                <a:cubicBezTo>
                  <a:pt x="8543699" y="343978"/>
                  <a:pt x="8511321" y="356396"/>
                  <a:pt x="8501724" y="360865"/>
                </a:cubicBezTo>
                <a:lnTo>
                  <a:pt x="8504489" y="364790"/>
                </a:lnTo>
                <a:lnTo>
                  <a:pt x="8492774" y="366181"/>
                </a:lnTo>
                <a:lnTo>
                  <a:pt x="8466405" y="368724"/>
                </a:lnTo>
                <a:cubicBezTo>
                  <a:pt x="8455454" y="372229"/>
                  <a:pt x="8440175" y="385805"/>
                  <a:pt x="8427069" y="387211"/>
                </a:cubicBezTo>
                <a:cubicBezTo>
                  <a:pt x="8400442" y="392215"/>
                  <a:pt x="8397079" y="382989"/>
                  <a:pt x="8387766" y="377161"/>
                </a:cubicBezTo>
                <a:cubicBezTo>
                  <a:pt x="8369233" y="378548"/>
                  <a:pt x="8334756" y="390869"/>
                  <a:pt x="8315874" y="395527"/>
                </a:cubicBezTo>
                <a:cubicBezTo>
                  <a:pt x="8306664" y="400500"/>
                  <a:pt x="8272845" y="393679"/>
                  <a:pt x="8274474" y="405112"/>
                </a:cubicBezTo>
                <a:cubicBezTo>
                  <a:pt x="8255483" y="406194"/>
                  <a:pt x="8244963" y="408376"/>
                  <a:pt x="8234664" y="410219"/>
                </a:cubicBezTo>
                <a:lnTo>
                  <a:pt x="8211268" y="416791"/>
                </a:lnTo>
                <a:cubicBezTo>
                  <a:pt x="8204720" y="419941"/>
                  <a:pt x="8197411" y="422004"/>
                  <a:pt x="8188615" y="421755"/>
                </a:cubicBezTo>
                <a:lnTo>
                  <a:pt x="8179981" y="420402"/>
                </a:lnTo>
                <a:lnTo>
                  <a:pt x="8179307" y="422516"/>
                </a:lnTo>
                <a:cubicBezTo>
                  <a:pt x="8179027" y="425797"/>
                  <a:pt x="8175790" y="448341"/>
                  <a:pt x="8147929" y="450302"/>
                </a:cubicBezTo>
                <a:cubicBezTo>
                  <a:pt x="8130300" y="457967"/>
                  <a:pt x="8114933" y="461015"/>
                  <a:pt x="8089136" y="465283"/>
                </a:cubicBezTo>
                <a:cubicBezTo>
                  <a:pt x="8072810" y="465920"/>
                  <a:pt x="8069376" y="451569"/>
                  <a:pt x="8049973" y="454121"/>
                </a:cubicBezTo>
                <a:cubicBezTo>
                  <a:pt x="7974508" y="471465"/>
                  <a:pt x="8006050" y="447139"/>
                  <a:pt x="7965913" y="464415"/>
                </a:cubicBezTo>
                <a:cubicBezTo>
                  <a:pt x="7958234" y="466025"/>
                  <a:pt x="7951405" y="465800"/>
                  <a:pt x="7945093" y="464798"/>
                </a:cubicBezTo>
                <a:lnTo>
                  <a:pt x="7935335" y="462442"/>
                </a:lnTo>
                <a:lnTo>
                  <a:pt x="7904779" y="471429"/>
                </a:lnTo>
                <a:cubicBezTo>
                  <a:pt x="7889387" y="474999"/>
                  <a:pt x="7872867" y="477951"/>
                  <a:pt x="7855604" y="480199"/>
                </a:cubicBezTo>
                <a:cubicBezTo>
                  <a:pt x="7850005" y="476378"/>
                  <a:pt x="7838628" y="483595"/>
                  <a:pt x="7832630" y="485371"/>
                </a:cubicBezTo>
                <a:cubicBezTo>
                  <a:pt x="7831473" y="482645"/>
                  <a:pt x="7816623" y="482661"/>
                  <a:pt x="7812438" y="485391"/>
                </a:cubicBezTo>
                <a:cubicBezTo>
                  <a:pt x="7709470" y="505049"/>
                  <a:pt x="7759426" y="473956"/>
                  <a:pt x="7701399" y="495197"/>
                </a:cubicBezTo>
                <a:cubicBezTo>
                  <a:pt x="7690986" y="496989"/>
                  <a:pt x="7682397" y="496365"/>
                  <a:pt x="7674778" y="494723"/>
                </a:cubicBezTo>
                <a:lnTo>
                  <a:pt x="7660445" y="490194"/>
                </a:lnTo>
                <a:lnTo>
                  <a:pt x="7651781" y="493084"/>
                </a:lnTo>
                <a:cubicBezTo>
                  <a:pt x="7616113" y="496548"/>
                  <a:pt x="7603273" y="491735"/>
                  <a:pt x="7584807" y="499490"/>
                </a:cubicBezTo>
                <a:cubicBezTo>
                  <a:pt x="7549256" y="490212"/>
                  <a:pt x="7563949" y="500167"/>
                  <a:pt x="7541324" y="504184"/>
                </a:cubicBezTo>
                <a:cubicBezTo>
                  <a:pt x="7523851" y="508307"/>
                  <a:pt x="7559546" y="509825"/>
                  <a:pt x="7541756" y="512184"/>
                </a:cubicBezTo>
                <a:cubicBezTo>
                  <a:pt x="7520963" y="510864"/>
                  <a:pt x="7525755" y="520497"/>
                  <a:pt x="7503906" y="518551"/>
                </a:cubicBezTo>
                <a:cubicBezTo>
                  <a:pt x="7505924" y="510774"/>
                  <a:pt x="7464361" y="523683"/>
                  <a:pt x="7460411" y="517415"/>
                </a:cubicBezTo>
                <a:lnTo>
                  <a:pt x="7460116" y="517548"/>
                </a:lnTo>
                <a:cubicBezTo>
                  <a:pt x="7447785" y="530928"/>
                  <a:pt x="7310141" y="550568"/>
                  <a:pt x="7297810" y="563947"/>
                </a:cubicBezTo>
                <a:cubicBezTo>
                  <a:pt x="7221791" y="605698"/>
                  <a:pt x="7039072" y="646008"/>
                  <a:pt x="6946388" y="665244"/>
                </a:cubicBezTo>
                <a:cubicBezTo>
                  <a:pt x="6853704" y="684480"/>
                  <a:pt x="6804875" y="677485"/>
                  <a:pt x="6741704" y="679365"/>
                </a:cubicBezTo>
                <a:lnTo>
                  <a:pt x="6624680" y="677674"/>
                </a:lnTo>
                <a:lnTo>
                  <a:pt x="6605700" y="683566"/>
                </a:lnTo>
                <a:cubicBezTo>
                  <a:pt x="6603309" y="685184"/>
                  <a:pt x="6599550" y="685647"/>
                  <a:pt x="6576922" y="683030"/>
                </a:cubicBezTo>
                <a:cubicBezTo>
                  <a:pt x="6527275" y="698355"/>
                  <a:pt x="6440981" y="702347"/>
                  <a:pt x="6405123" y="721946"/>
                </a:cubicBezTo>
                <a:cubicBezTo>
                  <a:pt x="6407963" y="715467"/>
                  <a:pt x="6383450" y="712913"/>
                  <a:pt x="6368938" y="717341"/>
                </a:cubicBezTo>
                <a:cubicBezTo>
                  <a:pt x="6377914" y="692119"/>
                  <a:pt x="6315316" y="744281"/>
                  <a:pt x="6295102" y="729508"/>
                </a:cubicBezTo>
                <a:cubicBezTo>
                  <a:pt x="6300358" y="744473"/>
                  <a:pt x="6240070" y="776254"/>
                  <a:pt x="6202084" y="767091"/>
                </a:cubicBezTo>
                <a:cubicBezTo>
                  <a:pt x="6152826" y="774744"/>
                  <a:pt x="6122010" y="790367"/>
                  <a:pt x="6067157" y="790339"/>
                </a:cubicBezTo>
                <a:cubicBezTo>
                  <a:pt x="6066310" y="792484"/>
                  <a:pt x="6064283" y="794403"/>
                  <a:pt x="6061443" y="796151"/>
                </a:cubicBezTo>
                <a:lnTo>
                  <a:pt x="6051406" y="800684"/>
                </a:lnTo>
                <a:lnTo>
                  <a:pt x="6049097" y="800636"/>
                </a:lnTo>
                <a:cubicBezTo>
                  <a:pt x="6040408" y="801393"/>
                  <a:pt x="6036299" y="802645"/>
                  <a:pt x="6034222" y="804110"/>
                </a:cubicBezTo>
                <a:lnTo>
                  <a:pt x="6033121" y="806078"/>
                </a:lnTo>
                <a:lnTo>
                  <a:pt x="6023593" y="808842"/>
                </a:lnTo>
                <a:lnTo>
                  <a:pt x="6006639" y="815304"/>
                </a:lnTo>
                <a:lnTo>
                  <a:pt x="6001762" y="815557"/>
                </a:lnTo>
                <a:lnTo>
                  <a:pt x="5973534" y="823815"/>
                </a:lnTo>
                <a:lnTo>
                  <a:pt x="5972336" y="823476"/>
                </a:lnTo>
                <a:cubicBezTo>
                  <a:pt x="5969004" y="822901"/>
                  <a:pt x="5965329" y="822833"/>
                  <a:pt x="5960841" y="823819"/>
                </a:cubicBezTo>
                <a:cubicBezTo>
                  <a:pt x="5955860" y="815655"/>
                  <a:pt x="5953515" y="821882"/>
                  <a:pt x="5940719" y="825514"/>
                </a:cubicBezTo>
                <a:cubicBezTo>
                  <a:pt x="5930130" y="813644"/>
                  <a:pt x="5900943" y="827979"/>
                  <a:pt x="5884298" y="823806"/>
                </a:cubicBezTo>
                <a:cubicBezTo>
                  <a:pt x="5875133" y="826741"/>
                  <a:pt x="5865250" y="829630"/>
                  <a:pt x="5854779" y="832365"/>
                </a:cubicBezTo>
                <a:lnTo>
                  <a:pt x="5848382" y="833844"/>
                </a:lnTo>
                <a:lnTo>
                  <a:pt x="5848066" y="833772"/>
                </a:lnTo>
                <a:cubicBezTo>
                  <a:pt x="5846273" y="833879"/>
                  <a:pt x="5844018" y="834284"/>
                  <a:pt x="5840944" y="835132"/>
                </a:cubicBezTo>
                <a:lnTo>
                  <a:pt x="5836719" y="836539"/>
                </a:lnTo>
                <a:lnTo>
                  <a:pt x="5824311" y="839408"/>
                </a:lnTo>
                <a:lnTo>
                  <a:pt x="5818788" y="839727"/>
                </a:lnTo>
                <a:cubicBezTo>
                  <a:pt x="5797008" y="838594"/>
                  <a:pt x="5786883" y="822081"/>
                  <a:pt x="5763953" y="834282"/>
                </a:cubicBezTo>
                <a:cubicBezTo>
                  <a:pt x="5726813" y="837521"/>
                  <a:pt x="5699446" y="830949"/>
                  <a:pt x="5667748" y="840211"/>
                </a:cubicBezTo>
                <a:cubicBezTo>
                  <a:pt x="5632959" y="843205"/>
                  <a:pt x="5601436" y="842280"/>
                  <a:pt x="5573108" y="847611"/>
                </a:cubicBezTo>
                <a:cubicBezTo>
                  <a:pt x="5560030" y="845832"/>
                  <a:pt x="5549547" y="851598"/>
                  <a:pt x="5539137" y="851033"/>
                </a:cubicBezTo>
                <a:cubicBezTo>
                  <a:pt x="5528728" y="850467"/>
                  <a:pt x="5529256" y="837509"/>
                  <a:pt x="5510651" y="844215"/>
                </a:cubicBezTo>
                <a:cubicBezTo>
                  <a:pt x="5494241" y="833607"/>
                  <a:pt x="5466101" y="839171"/>
                  <a:pt x="5457331" y="839159"/>
                </a:cubicBezTo>
                <a:lnTo>
                  <a:pt x="5410613" y="834358"/>
                </a:lnTo>
                <a:lnTo>
                  <a:pt x="5370040" y="862127"/>
                </a:lnTo>
                <a:cubicBezTo>
                  <a:pt x="5357863" y="856469"/>
                  <a:pt x="5319115" y="868069"/>
                  <a:pt x="5318778" y="855310"/>
                </a:cubicBezTo>
                <a:cubicBezTo>
                  <a:pt x="5303920" y="857760"/>
                  <a:pt x="5296727" y="863736"/>
                  <a:pt x="5298645" y="855171"/>
                </a:cubicBezTo>
                <a:cubicBezTo>
                  <a:pt x="5287819" y="855897"/>
                  <a:pt x="5267444" y="857825"/>
                  <a:pt x="5253828" y="859670"/>
                </a:cubicBezTo>
                <a:lnTo>
                  <a:pt x="5216955" y="866245"/>
                </a:lnTo>
                <a:lnTo>
                  <a:pt x="5214344" y="868102"/>
                </a:lnTo>
                <a:cubicBezTo>
                  <a:pt x="5210778" y="868719"/>
                  <a:pt x="5200859" y="869042"/>
                  <a:pt x="5195561" y="869949"/>
                </a:cubicBezTo>
                <a:lnTo>
                  <a:pt x="5182555" y="873542"/>
                </a:lnTo>
                <a:cubicBezTo>
                  <a:pt x="5178496" y="875023"/>
                  <a:pt x="5175066" y="876746"/>
                  <a:pt x="5172552" y="878801"/>
                </a:cubicBezTo>
                <a:cubicBezTo>
                  <a:pt x="5121406" y="873797"/>
                  <a:pt x="5080096" y="886529"/>
                  <a:pt x="5027993" y="889666"/>
                </a:cubicBezTo>
                <a:cubicBezTo>
                  <a:pt x="4999924" y="877115"/>
                  <a:pt x="4946973" y="919452"/>
                  <a:pt x="4939844" y="934802"/>
                </a:cubicBezTo>
                <a:cubicBezTo>
                  <a:pt x="4895154" y="940701"/>
                  <a:pt x="4844006" y="928240"/>
                  <a:pt x="4792576" y="934820"/>
                </a:cubicBezTo>
                <a:lnTo>
                  <a:pt x="4602423" y="958063"/>
                </a:lnTo>
                <a:cubicBezTo>
                  <a:pt x="4488530" y="967131"/>
                  <a:pt x="4399004" y="969822"/>
                  <a:pt x="4290656" y="969152"/>
                </a:cubicBezTo>
                <a:cubicBezTo>
                  <a:pt x="4182308" y="968482"/>
                  <a:pt x="4046938" y="971167"/>
                  <a:pt x="3952334" y="954043"/>
                </a:cubicBezTo>
                <a:lnTo>
                  <a:pt x="3858560" y="948781"/>
                </a:lnTo>
                <a:lnTo>
                  <a:pt x="3846597" y="948382"/>
                </a:lnTo>
                <a:cubicBezTo>
                  <a:pt x="3807516" y="956616"/>
                  <a:pt x="3767475" y="941640"/>
                  <a:pt x="3736044" y="947759"/>
                </a:cubicBezTo>
                <a:cubicBezTo>
                  <a:pt x="3727323" y="948128"/>
                  <a:pt x="3719828" y="947771"/>
                  <a:pt x="3713136" y="946963"/>
                </a:cubicBezTo>
                <a:lnTo>
                  <a:pt x="3695939" y="943639"/>
                </a:lnTo>
                <a:lnTo>
                  <a:pt x="3694125" y="940567"/>
                </a:lnTo>
                <a:lnTo>
                  <a:pt x="3681925" y="939706"/>
                </a:lnTo>
                <a:lnTo>
                  <a:pt x="3679204" y="938926"/>
                </a:lnTo>
                <a:cubicBezTo>
                  <a:pt x="3668160" y="939028"/>
                  <a:pt x="3634193" y="940875"/>
                  <a:pt x="3615656" y="940320"/>
                </a:cubicBezTo>
                <a:cubicBezTo>
                  <a:pt x="3582626" y="936974"/>
                  <a:pt x="3593904" y="949140"/>
                  <a:pt x="3567983" y="935596"/>
                </a:cubicBezTo>
                <a:cubicBezTo>
                  <a:pt x="3504185" y="939048"/>
                  <a:pt x="3482818" y="922224"/>
                  <a:pt x="3422423" y="932129"/>
                </a:cubicBezTo>
                <a:cubicBezTo>
                  <a:pt x="3369166" y="933413"/>
                  <a:pt x="3329486" y="910108"/>
                  <a:pt x="3310925" y="911072"/>
                </a:cubicBezTo>
                <a:cubicBezTo>
                  <a:pt x="3261363" y="909787"/>
                  <a:pt x="3198415" y="933574"/>
                  <a:pt x="3139421" y="934151"/>
                </a:cubicBezTo>
                <a:cubicBezTo>
                  <a:pt x="3088799" y="931012"/>
                  <a:pt x="3038941" y="938464"/>
                  <a:pt x="2996922" y="927537"/>
                </a:cubicBezTo>
                <a:cubicBezTo>
                  <a:pt x="2992673" y="929234"/>
                  <a:pt x="2987900" y="930498"/>
                  <a:pt x="2982785" y="931453"/>
                </a:cubicBezTo>
                <a:lnTo>
                  <a:pt x="2967478" y="933397"/>
                </a:lnTo>
                <a:lnTo>
                  <a:pt x="2948552" y="932961"/>
                </a:lnTo>
                <a:lnTo>
                  <a:pt x="2944404" y="934452"/>
                </a:lnTo>
                <a:lnTo>
                  <a:pt x="2908608" y="937205"/>
                </a:lnTo>
                <a:lnTo>
                  <a:pt x="2904443" y="936455"/>
                </a:lnTo>
                <a:lnTo>
                  <a:pt x="2868935" y="938022"/>
                </a:lnTo>
                <a:lnTo>
                  <a:pt x="2868586" y="937487"/>
                </a:lnTo>
                <a:cubicBezTo>
                  <a:pt x="2866994" y="936327"/>
                  <a:pt x="2864292" y="935538"/>
                  <a:pt x="2859191" y="935503"/>
                </a:cubicBezTo>
                <a:cubicBezTo>
                  <a:pt x="2869075" y="927418"/>
                  <a:pt x="2856828" y="932364"/>
                  <a:pt x="2840915" y="932977"/>
                </a:cubicBezTo>
                <a:lnTo>
                  <a:pt x="2763509" y="921850"/>
                </a:lnTo>
                <a:lnTo>
                  <a:pt x="2756121" y="921864"/>
                </a:lnTo>
                <a:cubicBezTo>
                  <a:pt x="2756081" y="921822"/>
                  <a:pt x="2756039" y="921781"/>
                  <a:pt x="2755998" y="921739"/>
                </a:cubicBezTo>
                <a:cubicBezTo>
                  <a:pt x="2754445" y="921476"/>
                  <a:pt x="2752036" y="921380"/>
                  <a:pt x="2748255" y="921505"/>
                </a:cubicBezTo>
                <a:lnTo>
                  <a:pt x="2694601" y="915575"/>
                </a:lnTo>
                <a:cubicBezTo>
                  <a:pt x="2671223" y="919874"/>
                  <a:pt x="2666972" y="913376"/>
                  <a:pt x="2635357" y="910976"/>
                </a:cubicBezTo>
                <a:cubicBezTo>
                  <a:pt x="2621906" y="915051"/>
                  <a:pt x="2611315" y="913542"/>
                  <a:pt x="2601047" y="910263"/>
                </a:cubicBezTo>
                <a:cubicBezTo>
                  <a:pt x="2570084" y="912074"/>
                  <a:pt x="2542135" y="907435"/>
                  <a:pt x="2507482" y="906211"/>
                </a:cubicBezTo>
                <a:cubicBezTo>
                  <a:pt x="2469706" y="911437"/>
                  <a:pt x="2450920" y="901812"/>
                  <a:pt x="2413884" y="900545"/>
                </a:cubicBezTo>
                <a:cubicBezTo>
                  <a:pt x="2381338" y="909664"/>
                  <a:pt x="2387753" y="892438"/>
                  <a:pt x="2368912" y="888755"/>
                </a:cubicBezTo>
                <a:lnTo>
                  <a:pt x="2349490" y="889719"/>
                </a:lnTo>
                <a:lnTo>
                  <a:pt x="2344290" y="890584"/>
                </a:lnTo>
                <a:cubicBezTo>
                  <a:pt x="2340673" y="891041"/>
                  <a:pt x="2338228" y="891167"/>
                  <a:pt x="2336488" y="891058"/>
                </a:cubicBezTo>
                <a:lnTo>
                  <a:pt x="2329015" y="891627"/>
                </a:lnTo>
                <a:cubicBezTo>
                  <a:pt x="2316843" y="893039"/>
                  <a:pt x="2305064" y="894669"/>
                  <a:pt x="2293898" y="896431"/>
                </a:cubicBezTo>
                <a:cubicBezTo>
                  <a:pt x="2282637" y="890404"/>
                  <a:pt x="2242346" y="900851"/>
                  <a:pt x="2243927" y="888076"/>
                </a:cubicBezTo>
                <a:cubicBezTo>
                  <a:pt x="2228778" y="890081"/>
                  <a:pt x="2220725" y="895845"/>
                  <a:pt x="2223920" y="887331"/>
                </a:cubicBezTo>
                <a:cubicBezTo>
                  <a:pt x="2218877" y="887756"/>
                  <a:pt x="2215583" y="887254"/>
                  <a:pt x="2213081" y="886302"/>
                </a:cubicBezTo>
                <a:lnTo>
                  <a:pt x="2212307" y="885829"/>
                </a:lnTo>
                <a:lnTo>
                  <a:pt x="2152321" y="894418"/>
                </a:lnTo>
                <a:lnTo>
                  <a:pt x="2140985" y="895968"/>
                </a:lnTo>
                <a:lnTo>
                  <a:pt x="2121210" y="899354"/>
                </a:lnTo>
                <a:lnTo>
                  <a:pt x="2119146" y="899033"/>
                </a:lnTo>
                <a:lnTo>
                  <a:pt x="2105666" y="902240"/>
                </a:lnTo>
                <a:cubicBezTo>
                  <a:pt x="2101407" y="903601"/>
                  <a:pt x="2097735" y="905221"/>
                  <a:pt x="2094924" y="907203"/>
                </a:cubicBezTo>
                <a:cubicBezTo>
                  <a:pt x="2044793" y="900664"/>
                  <a:pt x="2001785" y="912168"/>
                  <a:pt x="1949478" y="913748"/>
                </a:cubicBezTo>
                <a:cubicBezTo>
                  <a:pt x="1891937" y="919585"/>
                  <a:pt x="1810334" y="935486"/>
                  <a:pt x="1749684" y="942223"/>
                </a:cubicBezTo>
                <a:lnTo>
                  <a:pt x="1585576" y="954170"/>
                </a:lnTo>
                <a:cubicBezTo>
                  <a:pt x="1549165" y="943719"/>
                  <a:pt x="1511425" y="950847"/>
                  <a:pt x="1476250" y="950653"/>
                </a:cubicBezTo>
                <a:cubicBezTo>
                  <a:pt x="1488515" y="961596"/>
                  <a:pt x="1432660" y="946795"/>
                  <a:pt x="1433927" y="959926"/>
                </a:cubicBezTo>
                <a:cubicBezTo>
                  <a:pt x="1427485" y="959475"/>
                  <a:pt x="1421205" y="958623"/>
                  <a:pt x="1414893" y="957671"/>
                </a:cubicBezTo>
                <a:lnTo>
                  <a:pt x="1411585" y="957179"/>
                </a:lnTo>
                <a:lnTo>
                  <a:pt x="1398896" y="957460"/>
                </a:lnTo>
                <a:lnTo>
                  <a:pt x="1394632" y="954725"/>
                </a:lnTo>
                <a:lnTo>
                  <a:pt x="1375043" y="953132"/>
                </a:lnTo>
                <a:cubicBezTo>
                  <a:pt x="1367813" y="952970"/>
                  <a:pt x="1360155" y="953305"/>
                  <a:pt x="1351876" y="954436"/>
                </a:cubicBezTo>
                <a:cubicBezTo>
                  <a:pt x="1325912" y="963028"/>
                  <a:pt x="1274459" y="952492"/>
                  <a:pt x="1242676" y="963767"/>
                </a:cubicBezTo>
                <a:cubicBezTo>
                  <a:pt x="1230276" y="966918"/>
                  <a:pt x="1216715" y="977098"/>
                  <a:pt x="1205993" y="974080"/>
                </a:cubicBezTo>
                <a:cubicBezTo>
                  <a:pt x="1174251" y="974112"/>
                  <a:pt x="1086982" y="964420"/>
                  <a:pt x="1052221" y="963954"/>
                </a:cubicBezTo>
                <a:cubicBezTo>
                  <a:pt x="1038515" y="970622"/>
                  <a:pt x="1009522" y="962342"/>
                  <a:pt x="968270" y="964761"/>
                </a:cubicBezTo>
                <a:cubicBezTo>
                  <a:pt x="943437" y="973698"/>
                  <a:pt x="900136" y="991017"/>
                  <a:pt x="874493" y="998122"/>
                </a:cubicBezTo>
                <a:cubicBezTo>
                  <a:pt x="848849" y="1005226"/>
                  <a:pt x="853424" y="1009427"/>
                  <a:pt x="814411" y="1007391"/>
                </a:cubicBezTo>
                <a:cubicBezTo>
                  <a:pt x="765926" y="1022821"/>
                  <a:pt x="732885" y="1009859"/>
                  <a:pt x="688604" y="1015631"/>
                </a:cubicBezTo>
                <a:cubicBezTo>
                  <a:pt x="638045" y="1020877"/>
                  <a:pt x="677999" y="1011556"/>
                  <a:pt x="618171" y="1027260"/>
                </a:cubicBezTo>
                <a:cubicBezTo>
                  <a:pt x="609680" y="1023165"/>
                  <a:pt x="583253" y="1020277"/>
                  <a:pt x="570379" y="1023487"/>
                </a:cubicBezTo>
                <a:cubicBezTo>
                  <a:pt x="543992" y="1022523"/>
                  <a:pt x="505183" y="1001686"/>
                  <a:pt x="482519" y="1002108"/>
                </a:cubicBezTo>
                <a:cubicBezTo>
                  <a:pt x="464011" y="1002285"/>
                  <a:pt x="495211" y="1007995"/>
                  <a:pt x="475319" y="1009922"/>
                </a:cubicBezTo>
                <a:cubicBezTo>
                  <a:pt x="450818" y="1011135"/>
                  <a:pt x="454804" y="1022539"/>
                  <a:pt x="431104" y="1009317"/>
                </a:cubicBezTo>
                <a:cubicBezTo>
                  <a:pt x="406857" y="1014651"/>
                  <a:pt x="399686" y="1008456"/>
                  <a:pt x="363782" y="1007585"/>
                </a:cubicBezTo>
                <a:cubicBezTo>
                  <a:pt x="350440" y="1012231"/>
                  <a:pt x="338145" y="1011245"/>
                  <a:pt x="325533" y="1008502"/>
                </a:cubicBezTo>
                <a:cubicBezTo>
                  <a:pt x="291944" y="1011745"/>
                  <a:pt x="259251" y="1008497"/>
                  <a:pt x="220429" y="1008927"/>
                </a:cubicBezTo>
                <a:cubicBezTo>
                  <a:pt x="180594" y="1015852"/>
                  <a:pt x="156150" y="1007265"/>
                  <a:pt x="114676" y="1007765"/>
                </a:cubicBezTo>
                <a:cubicBezTo>
                  <a:pt x="85718" y="1006195"/>
                  <a:pt x="43316" y="1001491"/>
                  <a:pt x="13470" y="998544"/>
                </a:cubicBezTo>
                <a:lnTo>
                  <a:pt x="0" y="997355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561472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15">
      <a:dk1>
        <a:sysClr val="windowText" lastClr="000000"/>
      </a:dk1>
      <a:lt1>
        <a:sysClr val="window" lastClr="FFFFFF"/>
      </a:lt1>
      <a:dk2>
        <a:srgbClr val="F36E36"/>
      </a:dk2>
      <a:lt2>
        <a:srgbClr val="E7E6E6"/>
      </a:lt2>
      <a:accent1>
        <a:srgbClr val="A31312"/>
      </a:accent1>
      <a:accent2>
        <a:srgbClr val="E7E6E6"/>
      </a:accent2>
      <a:accent3>
        <a:srgbClr val="FDB913"/>
      </a:accent3>
      <a:accent4>
        <a:srgbClr val="1E753B"/>
      </a:accent4>
      <a:accent5>
        <a:srgbClr val="067CA2"/>
      </a:accent5>
      <a:accent6>
        <a:srgbClr val="493456"/>
      </a:accent6>
      <a:hlink>
        <a:srgbClr val="067CA2"/>
      </a:hlink>
      <a:folHlink>
        <a:srgbClr val="886D93"/>
      </a:folHlink>
    </a:clrScheme>
    <a:fontScheme name="Custom 8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65432317_TF44967531_Win32" id="{8CE195E2-0336-4A7B-8578-4939C21B0923}" vid="{39B9BE59-1220-4D86-B55C-6660EF4AE26C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24" ma:contentTypeDescription="Create a new document." ma:contentTypeScope="" ma:versionID="2d714a3296df14eba7a100bb665443ca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49549bf45bfbbfb6cffed527380e77e1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Status" minOccurs="0"/>
                <xsd:element ref="ns2:Image" minOccurs="0"/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1:_ip_UnifiedCompliancePolicyProperties" minOccurs="0"/>
                <xsd:element ref="ns1:_ip_UnifiedCompliancePolicyUIAction" minOccurs="0"/>
                <xsd:element ref="ns4:TaxCatchAll" minOccurs="0"/>
                <xsd:element ref="ns2:ImageTagsTaxHTField" minOccurs="0"/>
                <xsd:element ref="ns2:MediaServiceLocation" minOccurs="0"/>
                <xsd:element ref="ns2:MediaLengthInSeconds" minOccurs="0"/>
                <xsd:element ref="ns2:Backgroun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 ma:readOnly="false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 ma:readOnly="fals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Status" ma:index="2" nillable="true" ma:displayName="Status" ma:default="Not started" ma:format="Dropdown" ma:internalName="Status" ma:readOnly="false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3" nillable="true" ma:displayName="Image" ma:format="Image" ma:internalName="Image" ma:readOnly="fals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hidden="true" ma:internalName="MediaServiceOCR" ma:readOnly="true">
      <xsd:simpleType>
        <xsd:restriction base="dms:Note"/>
      </xsd:simpleType>
    </xsd:element>
    <xsd:element name="MediaServiceAutoTags" ma:index="11" nillable="true" ma:displayName="MediaServiceAutoTags" ma:hidden="true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hidden="true" ma:internalName="MediaServiceKeyPoints" ma:readOnly="false">
      <xsd:simpleType>
        <xsd:restriction base="dms:Note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ImageTagsTaxHTField" ma:index="25" nillable="true" ma:taxonomy="true" ma:internalName="ImageTagsTaxHTField" ma:taxonomyFieldName="MediaServiceImageTags" ma:displayName="Image Tags" ma:readOnly="false" ma:fieldId="{5cf76f15-5ced-4ddc-b409-7134ff3c332f}" ma:taxonomyMulti="true" ma:sspId="e385fb40-52d4-4fae-9c5b-3e8ff8a587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6" nillable="true" ma:displayName="Location" ma:hidden="true" ma:internalName="MediaServiceLocation" ma:readOnly="true">
      <xsd:simpleType>
        <xsd:restriction base="dms:Text"/>
      </xsd:simpleType>
    </xsd:element>
    <xsd:element name="MediaLengthInSeconds" ma:index="27" nillable="true" ma:displayName="MediaLengthInSeconds" ma:hidden="true" ma:internalName="MediaLengthInSeconds" ma:readOnly="true">
      <xsd:simpleType>
        <xsd:restriction base="dms:Unknown"/>
      </xsd:simpleType>
    </xsd:element>
    <xsd:element name="Background" ma:index="28" nillable="true" ma:displayName="Background" ma:default="0" ma:format="Dropdown" ma:internalName="Background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hidden="true" ma:internalName="SharedWithDetail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3f6bfcbc-3db3-4ae6-bd76-326f0798ad28}" ma:internalName="TaxCatchAll" ma:readOnly="false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Image xmlns="71af3243-3dd4-4a8d-8c0d-dd76da1f02a5">
      <Url xsi:nil="true"/>
      <Description xsi:nil="true"/>
    </Image>
    <Status xmlns="71af3243-3dd4-4a8d-8c0d-dd76da1f02a5">Not started</Status>
    <Background xmlns="71af3243-3dd4-4a8d-8c0d-dd76da1f02a5">false</Background>
    <_ip_UnifiedCompliancePolicyProperties xmlns="http://schemas.microsoft.com/sharepoint/v3" xsi:nil="true"/>
    <ImageTagsTaxHTField xmlns="71af3243-3dd4-4a8d-8c0d-dd76da1f02a5">
      <Terms xmlns="http://schemas.microsoft.com/office/infopath/2007/PartnerControls"/>
    </ImageTagsTaxHTField>
    <TaxCatchAll xmlns="230e9df3-be65-4c73-a93b-d1236ebd677e" xsi:nil="true"/>
    <MediaServiceKeyPoints xmlns="71af3243-3dd4-4a8d-8c0d-dd76da1f02a5" xsi:nil="true"/>
  </documentManagement>
</p:properties>
</file>

<file path=customXml/itemProps1.xml><?xml version="1.0" encoding="utf-8"?>
<ds:datastoreItem xmlns:ds="http://schemas.openxmlformats.org/officeDocument/2006/customXml" ds:itemID="{3D32A503-7E2B-48A7-A1A4-FEB996769C51}">
  <ds:schemaRefs>
    <ds:schemaRef ds:uri="http://schemas.microsoft.com/office/2006/metadata/contentType"/>
    <ds:schemaRef ds:uri="http://schemas.microsoft.com/office/2006/metadata/properties/metaAttributes"/>
    <ds:schemaRef ds:uri="http://www.w3.org/2000/xmlns/"/>
    <ds:schemaRef ds:uri="http://www.w3.org/2001/XMLSchema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A6AD0CE-C3A1-49ED-84DB-B51D7D3B27B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D794402-D476-4C0A-8953-D7E5D3D97C85}">
  <ds:schemaRefs>
    <ds:schemaRef ds:uri="http://schemas.microsoft.com/office/2006/metadata/properties"/>
    <ds:schemaRef ds:uri="http://www.w3.org/2000/xmlns/"/>
    <ds:schemaRef ds:uri="http://schemas.microsoft.com/sharepoint/v3"/>
    <ds:schemaRef ds:uri="http://www.w3.org/2001/XMLSchema-instance"/>
    <ds:schemaRef ds:uri="71af3243-3dd4-4a8d-8c0d-dd76da1f02a5"/>
    <ds:schemaRef ds:uri="http://schemas.microsoft.com/office/infopath/2007/PartnerControls"/>
    <ds:schemaRef ds:uri="230e9df3-be65-4c73-a93b-d1236ebd677e"/>
  </ds:schemaRefs>
</ds:datastoreItem>
</file>

<file path=docMetadata/LabelInfo.xml><?xml version="1.0" encoding="utf-8"?>
<clbl:labelList xmlns:clbl="http://schemas.microsoft.com/office/2020/mipLabelMetadata">
  <clbl:label id="{72f988bf-86f1-41af-91ab-2d7cd011db47}" enabled="0" method="" siteId="{72f988bf-86f1-41af-91ab-2d7cd011db47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LGBTQIA Pride Month presentation</Template>
  <TotalTime>10757</TotalTime>
  <Words>2545</Words>
  <Application>Microsoft Office PowerPoint</Application>
  <PresentationFormat>Widescreen</PresentationFormat>
  <Paragraphs>211</Paragraphs>
  <Slides>29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29</vt:i4>
      </vt:variant>
    </vt:vector>
  </HeadingPairs>
  <TitlesOfParts>
    <vt:vector size="37" baseType="lpstr">
      <vt:lpstr>Arial</vt:lpstr>
      <vt:lpstr>Calibri</vt:lpstr>
      <vt:lpstr>Calibri Light</vt:lpstr>
      <vt:lpstr>foco</vt:lpstr>
      <vt:lpstr>ReithSans</vt:lpstr>
      <vt:lpstr>Segoe UI</vt:lpstr>
      <vt:lpstr>Office Theme</vt:lpstr>
      <vt:lpstr>1_Office Theme</vt:lpstr>
      <vt:lpstr>Ageing Well Public Talk Series 2022/23</vt:lpstr>
      <vt:lpstr>Talk 11. Ageing, later life and caring in the LGBTQIA+ community.  Tony Collins-Moore - Carers Wellbeing Academy Manager, Carers Centre Tower Hamlets.  Dr Joseph DeLappe – Research Associate, Faculty of Wellbeing, Education &amp; Language Studies, The Open University.   </vt:lpstr>
      <vt:lpstr>Ageing LGBT+ communities</vt:lpstr>
      <vt:lpstr>LGBT+: who’s included in the acronym</vt:lpstr>
      <vt:lpstr>Ageing and LGBT+ in the United Kingdom: how many? </vt:lpstr>
      <vt:lpstr>Ageing and LGBT+: historic discrimination and internalised stigma</vt:lpstr>
      <vt:lpstr>Ageing and LGBT+: ongoing discrimination and minority stress  </vt:lpstr>
      <vt:lpstr>Ageing and LGBT+: isolation and mental health </vt:lpstr>
      <vt:lpstr>Ageing and LGBT+: isolation and families </vt:lpstr>
      <vt:lpstr>Ageing and LGBT+: health and healthcare </vt:lpstr>
      <vt:lpstr>Ageing and LGBT+: Trans  </vt:lpstr>
      <vt:lpstr>Ageing and LGBT+: Living with HIV   </vt:lpstr>
      <vt:lpstr>Ageing and LGBT+: care homes, sheltered housing, and end of life care </vt:lpstr>
      <vt:lpstr>Saying ‘thank you and goodbye’ to the internal critic  </vt:lpstr>
      <vt:lpstr>LGBT+ and ageing: resources </vt:lpstr>
      <vt:lpstr>LGBT+ and ageing: resources </vt:lpstr>
      <vt:lpstr>LGBTQIA+ Caring: an alternative family dynamic perspective.    Tony Collins-Moore</vt:lpstr>
      <vt:lpstr>Introduction</vt:lpstr>
      <vt:lpstr>History</vt:lpstr>
      <vt:lpstr>Interesting facts </vt:lpstr>
      <vt:lpstr>Important Self- Care Tips </vt:lpstr>
      <vt:lpstr>Arts, literature &amp; Creativity </vt:lpstr>
      <vt:lpstr>As I get older – this is what I want:  </vt:lpstr>
      <vt:lpstr>Questions</vt:lpstr>
      <vt:lpstr>PowerPoint Presentation</vt:lpstr>
      <vt:lpstr>PowerPoint Presentation</vt:lpstr>
      <vt:lpstr>Summary of related resources to The Ageing Well Public Talk Series</vt:lpstr>
      <vt:lpstr>PowerPoint Presentation</vt:lpstr>
      <vt:lpstr>PowerPoint Presentation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LGBTQIA+ Pride Month</dc:title>
  <dc:subject/>
  <dc:creator>Tony Collins</dc:creator>
  <cp:keywords/>
  <dc:description/>
  <cp:lastModifiedBy>Joseph De Lappe</cp:lastModifiedBy>
  <cp:revision>26</cp:revision>
  <dcterms:created xsi:type="dcterms:W3CDTF">2023-06-27T12:11:01Z</dcterms:created>
  <dcterms:modified xsi:type="dcterms:W3CDTF">2023-07-12T08:25:44Z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