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4.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52" r:id="rId2"/>
    <p:sldMasterId id="2147483672" r:id="rId3"/>
    <p:sldMasterId id="2147483676" r:id="rId4"/>
    <p:sldMasterId id="2147483679" r:id="rId5"/>
  </p:sldMasterIdLst>
  <p:notesMasterIdLst>
    <p:notesMasterId r:id="rId59"/>
  </p:notesMasterIdLst>
  <p:sldIdLst>
    <p:sldId id="257" r:id="rId6"/>
    <p:sldId id="256" r:id="rId7"/>
    <p:sldId id="3084" r:id="rId8"/>
    <p:sldId id="259" r:id="rId9"/>
    <p:sldId id="260" r:id="rId10"/>
    <p:sldId id="261" r:id="rId11"/>
    <p:sldId id="3117" r:id="rId12"/>
    <p:sldId id="264" r:id="rId13"/>
    <p:sldId id="3085" r:id="rId14"/>
    <p:sldId id="436" r:id="rId15"/>
    <p:sldId id="3086" r:id="rId16"/>
    <p:sldId id="290" r:id="rId17"/>
    <p:sldId id="271" r:id="rId18"/>
    <p:sldId id="3087" r:id="rId19"/>
    <p:sldId id="269" r:id="rId20"/>
    <p:sldId id="270" r:id="rId21"/>
    <p:sldId id="3092" r:id="rId22"/>
    <p:sldId id="3088" r:id="rId23"/>
    <p:sldId id="3089" r:id="rId24"/>
    <p:sldId id="3082" r:id="rId25"/>
    <p:sldId id="284" r:id="rId26"/>
    <p:sldId id="278" r:id="rId27"/>
    <p:sldId id="3091" r:id="rId28"/>
    <p:sldId id="3090" r:id="rId29"/>
    <p:sldId id="3118" r:id="rId30"/>
    <p:sldId id="3093" r:id="rId31"/>
    <p:sldId id="3094" r:id="rId32"/>
    <p:sldId id="3107" r:id="rId33"/>
    <p:sldId id="3095" r:id="rId34"/>
    <p:sldId id="3109" r:id="rId35"/>
    <p:sldId id="3110" r:id="rId36"/>
    <p:sldId id="3111" r:id="rId37"/>
    <p:sldId id="3112" r:id="rId38"/>
    <p:sldId id="3113" r:id="rId39"/>
    <p:sldId id="3114" r:id="rId40"/>
    <p:sldId id="3115" r:id="rId41"/>
    <p:sldId id="3116" r:id="rId42"/>
    <p:sldId id="293" r:id="rId43"/>
    <p:sldId id="3097" r:id="rId44"/>
    <p:sldId id="452" r:id="rId45"/>
    <p:sldId id="3098" r:id="rId46"/>
    <p:sldId id="3099" r:id="rId47"/>
    <p:sldId id="3121" r:id="rId48"/>
    <p:sldId id="3101" r:id="rId49"/>
    <p:sldId id="462" r:id="rId50"/>
    <p:sldId id="3119" r:id="rId51"/>
    <p:sldId id="457" r:id="rId52"/>
    <p:sldId id="3120" r:id="rId53"/>
    <p:sldId id="3102" r:id="rId54"/>
    <p:sldId id="3104" r:id="rId55"/>
    <p:sldId id="3103" r:id="rId56"/>
    <p:sldId id="3106" r:id="rId57"/>
    <p:sldId id="3105" r:id="rId58"/>
  </p:sldIdLst>
  <p:sldSz cx="12192000" cy="6858000"/>
  <p:notesSz cx="6858000" cy="9144000"/>
  <p:embeddedFontLst>
    <p:embeddedFont>
      <p:font typeface="Calibri" panose="020F0502020204030204" pitchFamily="34" charset="0"/>
      <p:regular r:id="rId60"/>
      <p:bold r:id="rId61"/>
      <p:italic r:id="rId62"/>
      <p:boldItalic r:id="rId63"/>
    </p:embeddedFont>
    <p:embeddedFont>
      <p:font typeface="Poppins" pitchFamily="2" charset="77"/>
      <p:regular r:id="rId64"/>
      <p:bold r:id="rId65"/>
      <p:italic r:id="rId66"/>
      <p:boldItalic r:id="rId67"/>
    </p:embeddedFont>
    <p:embeddedFont>
      <p:font typeface="Poppins SemiBold" pitchFamily="2" charset="77"/>
      <p:regular r:id="rId68"/>
      <p:bold r:id="rId69"/>
      <p:italic r:id="rId70"/>
      <p:boldItalic r:id="rId7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73" roundtripDataSignature="AMtx7mjGnFPAvizbKVb0J7fNUeIagLFzY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2" d="100"/>
          <a:sy n="52" d="100"/>
        </p:scale>
        <p:origin x="1188" y="5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font" Target="fonts/font4.fntdata"/><Relationship Id="rId68" Type="http://schemas.openxmlformats.org/officeDocument/2006/relationships/font" Target="fonts/font9.fntdata"/><Relationship Id="rId2" Type="http://schemas.openxmlformats.org/officeDocument/2006/relationships/slideMaster" Target="slideMasters/slideMaster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font" Target="fonts/font7.fntdata"/><Relationship Id="rId74" Type="http://schemas.openxmlformats.org/officeDocument/2006/relationships/presProps" Target="presProps.xml"/><Relationship Id="rId5" Type="http://schemas.openxmlformats.org/officeDocument/2006/relationships/slideMaster" Target="slideMasters/slideMaster5.xml"/><Relationship Id="rId61" Type="http://schemas.openxmlformats.org/officeDocument/2006/relationships/font" Target="fonts/font2.fntdata"/><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font" Target="fonts/font5.fntdata"/><Relationship Id="rId69" Type="http://schemas.openxmlformats.org/officeDocument/2006/relationships/font" Target="fonts/font10.fntdata"/><Relationship Id="rId77" Type="http://schemas.openxmlformats.org/officeDocument/2006/relationships/tableStyles" Target="tableStyles.xml"/><Relationship Id="rId8" Type="http://schemas.openxmlformats.org/officeDocument/2006/relationships/slide" Target="slides/slide3.xml"/><Relationship Id="rId51" Type="http://schemas.openxmlformats.org/officeDocument/2006/relationships/slide" Target="slides/slide46.xml"/><Relationship Id="rId3" Type="http://schemas.openxmlformats.org/officeDocument/2006/relationships/slideMaster" Target="slideMasters/slideMaster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notesMaster" Target="notesMasters/notesMaster1.xml"/><Relationship Id="rId67" Type="http://schemas.openxmlformats.org/officeDocument/2006/relationships/font" Target="fonts/font8.fntdata"/><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font" Target="fonts/font3.fntdata"/><Relationship Id="rId70" Type="http://schemas.openxmlformats.org/officeDocument/2006/relationships/font" Target="fonts/font11.fntdata"/><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font" Target="fonts/font1.fntdata"/><Relationship Id="rId65" Type="http://schemas.openxmlformats.org/officeDocument/2006/relationships/font" Target="fonts/font6.fntdata"/><Relationship Id="rId73" Type="http://customschemas.google.com/relationships/presentationmetadata" Target="metadata"/><Relationship Id="rId4" Type="http://schemas.openxmlformats.org/officeDocument/2006/relationships/slideMaster" Target="slideMasters/slideMaster4.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theme" Target="theme/theme1.xml"/><Relationship Id="rId7" Type="http://schemas.openxmlformats.org/officeDocument/2006/relationships/slide" Target="slides/slide2.xml"/><Relationship Id="rId71" Type="http://schemas.openxmlformats.org/officeDocument/2006/relationships/font" Target="fonts/font12.fntdata"/></Relationships>
</file>

<file path=ppt/diagrams/_rels/data1.xml.rels><?xml version="1.0" encoding="UTF-8" standalone="yes"?>
<Relationships xmlns="http://schemas.openxmlformats.org/package/2006/relationships"><Relationship Id="rId8" Type="http://schemas.openxmlformats.org/officeDocument/2006/relationships/image" Target="../media/image38.sv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image" Target="../media/image32.svg"/><Relationship Id="rId1" Type="http://schemas.openxmlformats.org/officeDocument/2006/relationships/image" Target="../media/image31.png"/><Relationship Id="rId6" Type="http://schemas.openxmlformats.org/officeDocument/2006/relationships/image" Target="../media/image36.svg"/><Relationship Id="rId5" Type="http://schemas.openxmlformats.org/officeDocument/2006/relationships/image" Target="../media/image35.png"/><Relationship Id="rId4" Type="http://schemas.openxmlformats.org/officeDocument/2006/relationships/image" Target="../media/image34.svg"/></Relationships>
</file>

<file path=ppt/diagrams/_rels/data2.xml.rels><?xml version="1.0" encoding="UTF-8" standalone="yes"?>
<Relationships xmlns="http://schemas.openxmlformats.org/package/2006/relationships"><Relationship Id="rId8" Type="http://schemas.openxmlformats.org/officeDocument/2006/relationships/image" Target="../media/image47.sv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41.svg"/><Relationship Id="rId1" Type="http://schemas.openxmlformats.org/officeDocument/2006/relationships/image" Target="../media/image40.png"/><Relationship Id="rId6" Type="http://schemas.openxmlformats.org/officeDocument/2006/relationships/image" Target="../media/image45.svg"/><Relationship Id="rId5" Type="http://schemas.openxmlformats.org/officeDocument/2006/relationships/image" Target="../media/image44.png"/><Relationship Id="rId10" Type="http://schemas.openxmlformats.org/officeDocument/2006/relationships/image" Target="../media/image49.svg"/><Relationship Id="rId4" Type="http://schemas.openxmlformats.org/officeDocument/2006/relationships/image" Target="../media/image43.svg"/><Relationship Id="rId9" Type="http://schemas.openxmlformats.org/officeDocument/2006/relationships/image" Target="../media/image48.png"/></Relationships>
</file>

<file path=ppt/diagrams/_rels/drawing1.xml.rels><?xml version="1.0" encoding="UTF-8" standalone="yes"?>
<Relationships xmlns="http://schemas.openxmlformats.org/package/2006/relationships"><Relationship Id="rId8" Type="http://schemas.openxmlformats.org/officeDocument/2006/relationships/image" Target="../media/image38.sv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image" Target="../media/image32.svg"/><Relationship Id="rId1" Type="http://schemas.openxmlformats.org/officeDocument/2006/relationships/image" Target="../media/image31.png"/><Relationship Id="rId6" Type="http://schemas.openxmlformats.org/officeDocument/2006/relationships/image" Target="../media/image36.svg"/><Relationship Id="rId5" Type="http://schemas.openxmlformats.org/officeDocument/2006/relationships/image" Target="../media/image35.png"/><Relationship Id="rId4" Type="http://schemas.openxmlformats.org/officeDocument/2006/relationships/image" Target="../media/image34.svg"/></Relationships>
</file>

<file path=ppt/diagrams/_rels/drawing2.xml.rels><?xml version="1.0" encoding="UTF-8" standalone="yes"?>
<Relationships xmlns="http://schemas.openxmlformats.org/package/2006/relationships"><Relationship Id="rId8" Type="http://schemas.openxmlformats.org/officeDocument/2006/relationships/image" Target="../media/image47.sv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41.svg"/><Relationship Id="rId1" Type="http://schemas.openxmlformats.org/officeDocument/2006/relationships/image" Target="../media/image40.png"/><Relationship Id="rId6" Type="http://schemas.openxmlformats.org/officeDocument/2006/relationships/image" Target="../media/image45.svg"/><Relationship Id="rId5" Type="http://schemas.openxmlformats.org/officeDocument/2006/relationships/image" Target="../media/image44.png"/><Relationship Id="rId10" Type="http://schemas.openxmlformats.org/officeDocument/2006/relationships/image" Target="../media/image49.svg"/><Relationship Id="rId4" Type="http://schemas.openxmlformats.org/officeDocument/2006/relationships/image" Target="../media/image43.svg"/><Relationship Id="rId9" Type="http://schemas.openxmlformats.org/officeDocument/2006/relationships/image" Target="../media/image48.png"/></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18/5/colors/Iconchunking_neutralbg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bg1">
        <a:lumMod val="95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05688BA-4FCB-4869-A43C-84B2690EBCAA}" type="doc">
      <dgm:prSet loTypeId="urn:microsoft.com/office/officeart/2018/2/layout/IconCircleList" loCatId="icon" qsTypeId="urn:microsoft.com/office/officeart/2005/8/quickstyle/simple1" qsCatId="simple" csTypeId="urn:microsoft.com/office/officeart/2005/8/colors/colorful2" csCatId="colorful" phldr="1"/>
      <dgm:spPr/>
      <dgm:t>
        <a:bodyPr/>
        <a:lstStyle/>
        <a:p>
          <a:endParaRPr lang="en-US"/>
        </a:p>
      </dgm:t>
    </dgm:pt>
    <dgm:pt modelId="{D40320BB-4FCC-4BEA-8341-98236C16A175}">
      <dgm:prSet custT="1"/>
      <dgm:spPr/>
      <dgm:t>
        <a:bodyPr/>
        <a:lstStyle/>
        <a:p>
          <a:pPr>
            <a:lnSpc>
              <a:spcPct val="100000"/>
            </a:lnSpc>
          </a:pPr>
          <a:r>
            <a:rPr lang="en-GB" sz="1600" b="1" dirty="0">
              <a:latin typeface="Poppins" panose="020B0604020202020204" pitchFamily="34" charset="0"/>
              <a:cs typeface="Poppins" panose="020B0604020202020204" pitchFamily="34" charset="0"/>
            </a:rPr>
            <a:t>How do I to stay healthy?</a:t>
          </a:r>
          <a:endParaRPr lang="en-US" sz="1600" dirty="0">
            <a:latin typeface="Poppins" panose="020B0604020202020204" pitchFamily="34" charset="0"/>
            <a:cs typeface="Poppins" panose="020B0604020202020204" pitchFamily="34" charset="0"/>
          </a:endParaRPr>
        </a:p>
      </dgm:t>
    </dgm:pt>
    <dgm:pt modelId="{FDBC771A-8092-4A63-B527-9F5569A706AF}" type="parTrans" cxnId="{35368787-78D7-43BA-A1B8-3504DB19FD53}">
      <dgm:prSet/>
      <dgm:spPr/>
      <dgm:t>
        <a:bodyPr/>
        <a:lstStyle/>
        <a:p>
          <a:endParaRPr lang="en-US" sz="1600">
            <a:latin typeface="Poppins" panose="020B0604020202020204" pitchFamily="34" charset="0"/>
            <a:cs typeface="Poppins" panose="020B0604020202020204" pitchFamily="34" charset="0"/>
          </a:endParaRPr>
        </a:p>
      </dgm:t>
    </dgm:pt>
    <dgm:pt modelId="{AB2BA724-07EE-4EF8-BA69-960725D8A2D3}" type="sibTrans" cxnId="{35368787-78D7-43BA-A1B8-3504DB19FD53}">
      <dgm:prSet/>
      <dgm:spPr/>
      <dgm:t>
        <a:bodyPr/>
        <a:lstStyle/>
        <a:p>
          <a:pPr>
            <a:lnSpc>
              <a:spcPct val="100000"/>
            </a:lnSpc>
          </a:pPr>
          <a:endParaRPr lang="en-US" sz="1600">
            <a:latin typeface="Poppins" panose="020B0604020202020204" pitchFamily="34" charset="0"/>
            <a:cs typeface="Poppins" panose="020B0604020202020204" pitchFamily="34" charset="0"/>
          </a:endParaRPr>
        </a:p>
      </dgm:t>
    </dgm:pt>
    <dgm:pt modelId="{C1EC47B1-78C4-4249-B2BB-E1E54B746F7C}">
      <dgm:prSet custT="1"/>
      <dgm:spPr/>
      <dgm:t>
        <a:bodyPr/>
        <a:lstStyle/>
        <a:p>
          <a:pPr>
            <a:lnSpc>
              <a:spcPct val="100000"/>
            </a:lnSpc>
          </a:pPr>
          <a:r>
            <a:rPr lang="en-GB" sz="1600" b="1" dirty="0">
              <a:latin typeface="Poppins" panose="020B0604020202020204" pitchFamily="34" charset="0"/>
              <a:cs typeface="Poppins" panose="020B0604020202020204" pitchFamily="34" charset="0"/>
            </a:rPr>
            <a:t>How do I keep active?</a:t>
          </a:r>
          <a:endParaRPr lang="en-US" sz="1600" dirty="0">
            <a:latin typeface="Poppins" panose="020B0604020202020204" pitchFamily="34" charset="0"/>
            <a:cs typeface="Poppins" panose="020B0604020202020204" pitchFamily="34" charset="0"/>
          </a:endParaRPr>
        </a:p>
      </dgm:t>
    </dgm:pt>
    <dgm:pt modelId="{30088215-D17C-4DAA-8944-1B9C96A9F19F}" type="parTrans" cxnId="{86CDF374-F99D-4D2A-A41B-1D7B30201CA2}">
      <dgm:prSet/>
      <dgm:spPr/>
      <dgm:t>
        <a:bodyPr/>
        <a:lstStyle/>
        <a:p>
          <a:endParaRPr lang="en-US" sz="1600">
            <a:latin typeface="Poppins" panose="020B0604020202020204" pitchFamily="34" charset="0"/>
            <a:cs typeface="Poppins" panose="020B0604020202020204" pitchFamily="34" charset="0"/>
          </a:endParaRPr>
        </a:p>
      </dgm:t>
    </dgm:pt>
    <dgm:pt modelId="{C9A505F2-8018-4598-B7E6-E32D34AF0501}" type="sibTrans" cxnId="{86CDF374-F99D-4D2A-A41B-1D7B30201CA2}">
      <dgm:prSet/>
      <dgm:spPr/>
      <dgm:t>
        <a:bodyPr/>
        <a:lstStyle/>
        <a:p>
          <a:pPr>
            <a:lnSpc>
              <a:spcPct val="100000"/>
            </a:lnSpc>
          </a:pPr>
          <a:endParaRPr lang="en-US" sz="1600">
            <a:latin typeface="Poppins" panose="020B0604020202020204" pitchFamily="34" charset="0"/>
            <a:cs typeface="Poppins" panose="020B0604020202020204" pitchFamily="34" charset="0"/>
          </a:endParaRPr>
        </a:p>
      </dgm:t>
    </dgm:pt>
    <dgm:pt modelId="{05F0ADAD-58B3-4050-B596-86D8B3D84869}">
      <dgm:prSet custT="1"/>
      <dgm:spPr/>
      <dgm:t>
        <a:bodyPr/>
        <a:lstStyle/>
        <a:p>
          <a:pPr>
            <a:lnSpc>
              <a:spcPct val="100000"/>
            </a:lnSpc>
          </a:pPr>
          <a:r>
            <a:rPr lang="en-GB" sz="1600" b="1" dirty="0">
              <a:latin typeface="Poppins" panose="020B0604020202020204" pitchFamily="34" charset="0"/>
              <a:cs typeface="Poppins" panose="020B0604020202020204" pitchFamily="34" charset="0"/>
            </a:rPr>
            <a:t>How do I keep my mind in shape …. so that I can enjoy a good quality life for longer? </a:t>
          </a:r>
          <a:endParaRPr lang="en-US" sz="1600" dirty="0">
            <a:latin typeface="Poppins" panose="020B0604020202020204" pitchFamily="34" charset="0"/>
            <a:cs typeface="Poppins" panose="020B0604020202020204" pitchFamily="34" charset="0"/>
          </a:endParaRPr>
        </a:p>
      </dgm:t>
    </dgm:pt>
    <dgm:pt modelId="{DE500012-CC06-4CA6-8D2C-281EBB5441C8}" type="parTrans" cxnId="{0C32A243-81A9-482A-AA73-ABCC7E4CA2BE}">
      <dgm:prSet/>
      <dgm:spPr/>
      <dgm:t>
        <a:bodyPr/>
        <a:lstStyle/>
        <a:p>
          <a:endParaRPr lang="en-US" sz="1600">
            <a:latin typeface="Poppins" panose="020B0604020202020204" pitchFamily="34" charset="0"/>
            <a:cs typeface="Poppins" panose="020B0604020202020204" pitchFamily="34" charset="0"/>
          </a:endParaRPr>
        </a:p>
      </dgm:t>
    </dgm:pt>
    <dgm:pt modelId="{64884E79-68E6-49E8-9C5F-954DFA46CC71}" type="sibTrans" cxnId="{0C32A243-81A9-482A-AA73-ABCC7E4CA2BE}">
      <dgm:prSet/>
      <dgm:spPr/>
      <dgm:t>
        <a:bodyPr/>
        <a:lstStyle/>
        <a:p>
          <a:pPr>
            <a:lnSpc>
              <a:spcPct val="100000"/>
            </a:lnSpc>
          </a:pPr>
          <a:endParaRPr lang="en-US" sz="1600">
            <a:latin typeface="Poppins" panose="020B0604020202020204" pitchFamily="34" charset="0"/>
            <a:cs typeface="Poppins" panose="020B0604020202020204" pitchFamily="34" charset="0"/>
          </a:endParaRPr>
        </a:p>
      </dgm:t>
    </dgm:pt>
    <dgm:pt modelId="{DE7487C6-9810-40DC-BE8B-1A19EB715A72}">
      <dgm:prSet custT="1"/>
      <dgm:spPr/>
      <dgm:t>
        <a:bodyPr/>
        <a:lstStyle/>
        <a:p>
          <a:pPr>
            <a:lnSpc>
              <a:spcPct val="100000"/>
            </a:lnSpc>
          </a:pPr>
          <a:r>
            <a:rPr lang="en-GB" sz="1600" b="1" dirty="0">
              <a:latin typeface="Poppins" panose="020B0604020202020204" pitchFamily="34" charset="0"/>
              <a:cs typeface="Poppins" panose="020B0604020202020204" pitchFamily="34" charset="0"/>
            </a:rPr>
            <a:t>Ageing not optional but the way we age depends on everyday decisions we make about our health.</a:t>
          </a:r>
          <a:endParaRPr lang="en-US" sz="1600" b="1" dirty="0">
            <a:latin typeface="Poppins" panose="020B0604020202020204" pitchFamily="34" charset="0"/>
            <a:cs typeface="Poppins" panose="020B0604020202020204" pitchFamily="34" charset="0"/>
          </a:endParaRPr>
        </a:p>
      </dgm:t>
    </dgm:pt>
    <dgm:pt modelId="{2EBC8E9C-DDFD-417D-A0A0-05E24976E66A}" type="parTrans" cxnId="{6B3927BC-E658-4A5D-816B-92F1B7B69400}">
      <dgm:prSet/>
      <dgm:spPr/>
      <dgm:t>
        <a:bodyPr/>
        <a:lstStyle/>
        <a:p>
          <a:endParaRPr lang="en-US" sz="1600">
            <a:latin typeface="Poppins" panose="020B0604020202020204" pitchFamily="34" charset="0"/>
            <a:cs typeface="Poppins" panose="020B0604020202020204" pitchFamily="34" charset="0"/>
          </a:endParaRPr>
        </a:p>
      </dgm:t>
    </dgm:pt>
    <dgm:pt modelId="{251284A9-A584-49A8-8E32-5B8727766B1B}" type="sibTrans" cxnId="{6B3927BC-E658-4A5D-816B-92F1B7B69400}">
      <dgm:prSet/>
      <dgm:spPr/>
      <dgm:t>
        <a:bodyPr/>
        <a:lstStyle/>
        <a:p>
          <a:endParaRPr lang="en-US" sz="1600">
            <a:latin typeface="Poppins" panose="020B0604020202020204" pitchFamily="34" charset="0"/>
            <a:cs typeface="Poppins" panose="020B0604020202020204" pitchFamily="34" charset="0"/>
          </a:endParaRPr>
        </a:p>
      </dgm:t>
    </dgm:pt>
    <dgm:pt modelId="{C69E690B-6BD7-44D3-872F-82A580D7CD5D}" type="pres">
      <dgm:prSet presAssocID="{505688BA-4FCB-4869-A43C-84B2690EBCAA}" presName="root" presStyleCnt="0">
        <dgm:presLayoutVars>
          <dgm:dir/>
          <dgm:resizeHandles val="exact"/>
        </dgm:presLayoutVars>
      </dgm:prSet>
      <dgm:spPr/>
    </dgm:pt>
    <dgm:pt modelId="{B3D9718E-8F9D-43A8-B6D0-372477AFB174}" type="pres">
      <dgm:prSet presAssocID="{505688BA-4FCB-4869-A43C-84B2690EBCAA}" presName="container" presStyleCnt="0">
        <dgm:presLayoutVars>
          <dgm:dir/>
          <dgm:resizeHandles val="exact"/>
        </dgm:presLayoutVars>
      </dgm:prSet>
      <dgm:spPr/>
    </dgm:pt>
    <dgm:pt modelId="{EA8B4AE3-093F-434D-A6F9-510608C9D9FA}" type="pres">
      <dgm:prSet presAssocID="{D40320BB-4FCC-4BEA-8341-98236C16A175}" presName="compNode" presStyleCnt="0"/>
      <dgm:spPr/>
    </dgm:pt>
    <dgm:pt modelId="{5DBE3D63-2D0C-4557-A326-DA911B183D41}" type="pres">
      <dgm:prSet presAssocID="{D40320BB-4FCC-4BEA-8341-98236C16A175}" presName="iconBgRect" presStyleLbl="bgShp" presStyleIdx="0" presStyleCnt="4"/>
      <dgm:spPr/>
    </dgm:pt>
    <dgm:pt modelId="{2CD6F16A-B0B4-4B14-A037-F7FCDDFD62B4}" type="pres">
      <dgm:prSet presAssocID="{D40320BB-4FCC-4BEA-8341-98236C16A175}"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Apple"/>
        </a:ext>
      </dgm:extLst>
    </dgm:pt>
    <dgm:pt modelId="{8A16EA0A-624E-4975-8B89-CBC57DD62FFF}" type="pres">
      <dgm:prSet presAssocID="{D40320BB-4FCC-4BEA-8341-98236C16A175}" presName="spaceRect" presStyleCnt="0"/>
      <dgm:spPr/>
    </dgm:pt>
    <dgm:pt modelId="{EDE92B8A-863A-4C87-B00A-5E14F749E61C}" type="pres">
      <dgm:prSet presAssocID="{D40320BB-4FCC-4BEA-8341-98236C16A175}" presName="textRect" presStyleLbl="revTx" presStyleIdx="0" presStyleCnt="4">
        <dgm:presLayoutVars>
          <dgm:chMax val="1"/>
          <dgm:chPref val="1"/>
        </dgm:presLayoutVars>
      </dgm:prSet>
      <dgm:spPr/>
    </dgm:pt>
    <dgm:pt modelId="{280F1B51-562F-4722-A024-DCA12D002DD2}" type="pres">
      <dgm:prSet presAssocID="{AB2BA724-07EE-4EF8-BA69-960725D8A2D3}" presName="sibTrans" presStyleLbl="sibTrans2D1" presStyleIdx="0" presStyleCnt="0"/>
      <dgm:spPr/>
    </dgm:pt>
    <dgm:pt modelId="{EA6EF47E-FEB2-435F-94B9-DD65FAF6E691}" type="pres">
      <dgm:prSet presAssocID="{C1EC47B1-78C4-4249-B2BB-E1E54B746F7C}" presName="compNode" presStyleCnt="0"/>
      <dgm:spPr/>
    </dgm:pt>
    <dgm:pt modelId="{62304718-061E-4F74-B194-8E0851DDCC4E}" type="pres">
      <dgm:prSet presAssocID="{C1EC47B1-78C4-4249-B2BB-E1E54B746F7C}" presName="iconBgRect" presStyleLbl="bgShp" presStyleIdx="1" presStyleCnt="4"/>
      <dgm:spPr/>
    </dgm:pt>
    <dgm:pt modelId="{FFE6AE14-AE54-4961-BFBE-9D38D9589BB9}" type="pres">
      <dgm:prSet presAssocID="{C1EC47B1-78C4-4249-B2BB-E1E54B746F7C}"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dgm:spPr>
      <dgm:extLst>
        <a:ext uri="{E40237B7-FDA0-4F09-8148-C483321AD2D9}">
          <dgm14:cNvPr xmlns:dgm14="http://schemas.microsoft.com/office/drawing/2010/diagram" id="0" name="" descr="Run"/>
        </a:ext>
      </dgm:extLst>
    </dgm:pt>
    <dgm:pt modelId="{1C474E02-01B9-440C-AFC2-36754041DD56}" type="pres">
      <dgm:prSet presAssocID="{C1EC47B1-78C4-4249-B2BB-E1E54B746F7C}" presName="spaceRect" presStyleCnt="0"/>
      <dgm:spPr/>
    </dgm:pt>
    <dgm:pt modelId="{5EECCEA2-4422-4879-94F1-27535A31705A}" type="pres">
      <dgm:prSet presAssocID="{C1EC47B1-78C4-4249-B2BB-E1E54B746F7C}" presName="textRect" presStyleLbl="revTx" presStyleIdx="1" presStyleCnt="4">
        <dgm:presLayoutVars>
          <dgm:chMax val="1"/>
          <dgm:chPref val="1"/>
        </dgm:presLayoutVars>
      </dgm:prSet>
      <dgm:spPr/>
    </dgm:pt>
    <dgm:pt modelId="{E9E655B5-518F-47B3-B7A8-782B2348F85A}" type="pres">
      <dgm:prSet presAssocID="{C9A505F2-8018-4598-B7E6-E32D34AF0501}" presName="sibTrans" presStyleLbl="sibTrans2D1" presStyleIdx="0" presStyleCnt="0"/>
      <dgm:spPr/>
    </dgm:pt>
    <dgm:pt modelId="{CA76A7C8-E820-493D-B258-111B7B479C99}" type="pres">
      <dgm:prSet presAssocID="{05F0ADAD-58B3-4050-B596-86D8B3D84869}" presName="compNode" presStyleCnt="0"/>
      <dgm:spPr/>
    </dgm:pt>
    <dgm:pt modelId="{ECE1D989-7DDA-43F8-8B8C-3FC0E8A4C06C}" type="pres">
      <dgm:prSet presAssocID="{05F0ADAD-58B3-4050-B596-86D8B3D84869}" presName="iconBgRect" presStyleLbl="bgShp" presStyleIdx="2" presStyleCnt="4"/>
      <dgm:spPr/>
    </dgm:pt>
    <dgm:pt modelId="{717F11E6-BA2B-4BA4-8E98-2E04F3E83CFA}" type="pres">
      <dgm:prSet presAssocID="{05F0ADAD-58B3-4050-B596-86D8B3D84869}"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dgm:spPr>
      <dgm:extLst>
        <a:ext uri="{E40237B7-FDA0-4F09-8148-C483321AD2D9}">
          <dgm14:cNvPr xmlns:dgm14="http://schemas.microsoft.com/office/drawing/2010/diagram" id="0" name="" descr="Light Bulb and Gear"/>
        </a:ext>
      </dgm:extLst>
    </dgm:pt>
    <dgm:pt modelId="{0B067A90-B39F-423A-97E0-CB24B54E7EF1}" type="pres">
      <dgm:prSet presAssocID="{05F0ADAD-58B3-4050-B596-86D8B3D84869}" presName="spaceRect" presStyleCnt="0"/>
      <dgm:spPr/>
    </dgm:pt>
    <dgm:pt modelId="{81B91FCD-2248-4D9A-BEE9-65EA09494A28}" type="pres">
      <dgm:prSet presAssocID="{05F0ADAD-58B3-4050-B596-86D8B3D84869}" presName="textRect" presStyleLbl="revTx" presStyleIdx="2" presStyleCnt="4">
        <dgm:presLayoutVars>
          <dgm:chMax val="1"/>
          <dgm:chPref val="1"/>
        </dgm:presLayoutVars>
      </dgm:prSet>
      <dgm:spPr/>
    </dgm:pt>
    <dgm:pt modelId="{345F2C3D-0C8E-42B6-B7AD-06B6FBAD5A32}" type="pres">
      <dgm:prSet presAssocID="{64884E79-68E6-49E8-9C5F-954DFA46CC71}" presName="sibTrans" presStyleLbl="sibTrans2D1" presStyleIdx="0" presStyleCnt="0"/>
      <dgm:spPr/>
    </dgm:pt>
    <dgm:pt modelId="{79125DD0-BF75-4C01-99CE-E505F85AD5A3}" type="pres">
      <dgm:prSet presAssocID="{DE7487C6-9810-40DC-BE8B-1A19EB715A72}" presName="compNode" presStyleCnt="0"/>
      <dgm:spPr/>
    </dgm:pt>
    <dgm:pt modelId="{FB6862A5-136D-47F2-9F62-5B56C1C8DF10}" type="pres">
      <dgm:prSet presAssocID="{DE7487C6-9810-40DC-BE8B-1A19EB715A72}" presName="iconBgRect" presStyleLbl="bgShp" presStyleIdx="3" presStyleCnt="4"/>
      <dgm:spPr/>
    </dgm:pt>
    <dgm:pt modelId="{8718D205-9A08-46AD-9B9A-32D085F0D5D6}" type="pres">
      <dgm:prSet presAssocID="{DE7487C6-9810-40DC-BE8B-1A19EB715A72}"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Person with Cane"/>
        </a:ext>
      </dgm:extLst>
    </dgm:pt>
    <dgm:pt modelId="{28AC505A-5BE7-4198-845C-4128ADEBCE8B}" type="pres">
      <dgm:prSet presAssocID="{DE7487C6-9810-40DC-BE8B-1A19EB715A72}" presName="spaceRect" presStyleCnt="0"/>
      <dgm:spPr/>
    </dgm:pt>
    <dgm:pt modelId="{82C75988-4178-4E04-B2B0-3EF3C780600B}" type="pres">
      <dgm:prSet presAssocID="{DE7487C6-9810-40DC-BE8B-1A19EB715A72}" presName="textRect" presStyleLbl="revTx" presStyleIdx="3" presStyleCnt="4" custLinFactNeighborX="1617" custLinFactNeighborY="60262">
        <dgm:presLayoutVars>
          <dgm:chMax val="1"/>
          <dgm:chPref val="1"/>
        </dgm:presLayoutVars>
      </dgm:prSet>
      <dgm:spPr/>
    </dgm:pt>
  </dgm:ptLst>
  <dgm:cxnLst>
    <dgm:cxn modelId="{552B2603-1472-4EDD-A9E6-A07BAE7C90C5}" type="presOf" srcId="{C1EC47B1-78C4-4249-B2BB-E1E54B746F7C}" destId="{5EECCEA2-4422-4879-94F1-27535A31705A}" srcOrd="0" destOrd="0" presId="urn:microsoft.com/office/officeart/2018/2/layout/IconCircleList"/>
    <dgm:cxn modelId="{DEBC7B24-B9A1-4A8C-BFF5-C22D95F6099F}" type="presOf" srcId="{05F0ADAD-58B3-4050-B596-86D8B3D84869}" destId="{81B91FCD-2248-4D9A-BEE9-65EA09494A28}" srcOrd="0" destOrd="0" presId="urn:microsoft.com/office/officeart/2018/2/layout/IconCircleList"/>
    <dgm:cxn modelId="{E7B40132-4E8D-4972-A493-01D9AAC17E44}" type="presOf" srcId="{D40320BB-4FCC-4BEA-8341-98236C16A175}" destId="{EDE92B8A-863A-4C87-B00A-5E14F749E61C}" srcOrd="0" destOrd="0" presId="urn:microsoft.com/office/officeart/2018/2/layout/IconCircleList"/>
    <dgm:cxn modelId="{0C32A243-81A9-482A-AA73-ABCC7E4CA2BE}" srcId="{505688BA-4FCB-4869-A43C-84B2690EBCAA}" destId="{05F0ADAD-58B3-4050-B596-86D8B3D84869}" srcOrd="2" destOrd="0" parTransId="{DE500012-CC06-4CA6-8D2C-281EBB5441C8}" sibTransId="{64884E79-68E6-49E8-9C5F-954DFA46CC71}"/>
    <dgm:cxn modelId="{86CDF374-F99D-4D2A-A41B-1D7B30201CA2}" srcId="{505688BA-4FCB-4869-A43C-84B2690EBCAA}" destId="{C1EC47B1-78C4-4249-B2BB-E1E54B746F7C}" srcOrd="1" destOrd="0" parTransId="{30088215-D17C-4DAA-8944-1B9C96A9F19F}" sibTransId="{C9A505F2-8018-4598-B7E6-E32D34AF0501}"/>
    <dgm:cxn modelId="{D68D6D80-9B3B-43C2-92A2-9D5071F47328}" type="presOf" srcId="{64884E79-68E6-49E8-9C5F-954DFA46CC71}" destId="{345F2C3D-0C8E-42B6-B7AD-06B6FBAD5A32}" srcOrd="0" destOrd="0" presId="urn:microsoft.com/office/officeart/2018/2/layout/IconCircleList"/>
    <dgm:cxn modelId="{0D9CBE86-32D4-48CE-BCD6-3ED22A5D5C99}" type="presOf" srcId="{AB2BA724-07EE-4EF8-BA69-960725D8A2D3}" destId="{280F1B51-562F-4722-A024-DCA12D002DD2}" srcOrd="0" destOrd="0" presId="urn:microsoft.com/office/officeart/2018/2/layout/IconCircleList"/>
    <dgm:cxn modelId="{35368787-78D7-43BA-A1B8-3504DB19FD53}" srcId="{505688BA-4FCB-4869-A43C-84B2690EBCAA}" destId="{D40320BB-4FCC-4BEA-8341-98236C16A175}" srcOrd="0" destOrd="0" parTransId="{FDBC771A-8092-4A63-B527-9F5569A706AF}" sibTransId="{AB2BA724-07EE-4EF8-BA69-960725D8A2D3}"/>
    <dgm:cxn modelId="{B7EBEEBB-0064-482A-AA34-58566F3F7054}" type="presOf" srcId="{DE7487C6-9810-40DC-BE8B-1A19EB715A72}" destId="{82C75988-4178-4E04-B2B0-3EF3C780600B}" srcOrd="0" destOrd="0" presId="urn:microsoft.com/office/officeart/2018/2/layout/IconCircleList"/>
    <dgm:cxn modelId="{6B3927BC-E658-4A5D-816B-92F1B7B69400}" srcId="{505688BA-4FCB-4869-A43C-84B2690EBCAA}" destId="{DE7487C6-9810-40DC-BE8B-1A19EB715A72}" srcOrd="3" destOrd="0" parTransId="{2EBC8E9C-DDFD-417D-A0A0-05E24976E66A}" sibTransId="{251284A9-A584-49A8-8E32-5B8727766B1B}"/>
    <dgm:cxn modelId="{119F6AC2-B4AD-4FB7-8B41-DFEA20C77047}" type="presOf" srcId="{505688BA-4FCB-4869-A43C-84B2690EBCAA}" destId="{C69E690B-6BD7-44D3-872F-82A580D7CD5D}" srcOrd="0" destOrd="0" presId="urn:microsoft.com/office/officeart/2018/2/layout/IconCircleList"/>
    <dgm:cxn modelId="{F0C265C3-90AE-4E63-B3CD-18E0EAF42353}" type="presOf" srcId="{C9A505F2-8018-4598-B7E6-E32D34AF0501}" destId="{E9E655B5-518F-47B3-B7A8-782B2348F85A}" srcOrd="0" destOrd="0" presId="urn:microsoft.com/office/officeart/2018/2/layout/IconCircleList"/>
    <dgm:cxn modelId="{4A8FF11D-0E46-4A4B-85FE-33E8E48BA195}" type="presParOf" srcId="{C69E690B-6BD7-44D3-872F-82A580D7CD5D}" destId="{B3D9718E-8F9D-43A8-B6D0-372477AFB174}" srcOrd="0" destOrd="0" presId="urn:microsoft.com/office/officeart/2018/2/layout/IconCircleList"/>
    <dgm:cxn modelId="{DD246558-22E7-496F-B673-5CBD6E0E9D7F}" type="presParOf" srcId="{B3D9718E-8F9D-43A8-B6D0-372477AFB174}" destId="{EA8B4AE3-093F-434D-A6F9-510608C9D9FA}" srcOrd="0" destOrd="0" presId="urn:microsoft.com/office/officeart/2018/2/layout/IconCircleList"/>
    <dgm:cxn modelId="{3A2700FB-226A-4006-BDB3-4749E37684E4}" type="presParOf" srcId="{EA8B4AE3-093F-434D-A6F9-510608C9D9FA}" destId="{5DBE3D63-2D0C-4557-A326-DA911B183D41}" srcOrd="0" destOrd="0" presId="urn:microsoft.com/office/officeart/2018/2/layout/IconCircleList"/>
    <dgm:cxn modelId="{849E26F9-B579-4C0D-9ACE-5ADBC8CC0EDC}" type="presParOf" srcId="{EA8B4AE3-093F-434D-A6F9-510608C9D9FA}" destId="{2CD6F16A-B0B4-4B14-A037-F7FCDDFD62B4}" srcOrd="1" destOrd="0" presId="urn:microsoft.com/office/officeart/2018/2/layout/IconCircleList"/>
    <dgm:cxn modelId="{04F7BD80-6421-4F3B-B8FE-77E3236E34E6}" type="presParOf" srcId="{EA8B4AE3-093F-434D-A6F9-510608C9D9FA}" destId="{8A16EA0A-624E-4975-8B89-CBC57DD62FFF}" srcOrd="2" destOrd="0" presId="urn:microsoft.com/office/officeart/2018/2/layout/IconCircleList"/>
    <dgm:cxn modelId="{10EB71D7-CD68-42E0-A93F-3077791F10D1}" type="presParOf" srcId="{EA8B4AE3-093F-434D-A6F9-510608C9D9FA}" destId="{EDE92B8A-863A-4C87-B00A-5E14F749E61C}" srcOrd="3" destOrd="0" presId="urn:microsoft.com/office/officeart/2018/2/layout/IconCircleList"/>
    <dgm:cxn modelId="{4312AC3D-7C70-4F75-89AC-35F307F22E9D}" type="presParOf" srcId="{B3D9718E-8F9D-43A8-B6D0-372477AFB174}" destId="{280F1B51-562F-4722-A024-DCA12D002DD2}" srcOrd="1" destOrd="0" presId="urn:microsoft.com/office/officeart/2018/2/layout/IconCircleList"/>
    <dgm:cxn modelId="{BEF786A8-82D5-4221-95A5-551A38ED6892}" type="presParOf" srcId="{B3D9718E-8F9D-43A8-B6D0-372477AFB174}" destId="{EA6EF47E-FEB2-435F-94B9-DD65FAF6E691}" srcOrd="2" destOrd="0" presId="urn:microsoft.com/office/officeart/2018/2/layout/IconCircleList"/>
    <dgm:cxn modelId="{E2939A55-D5E8-453F-9443-D3C21E11EA78}" type="presParOf" srcId="{EA6EF47E-FEB2-435F-94B9-DD65FAF6E691}" destId="{62304718-061E-4F74-B194-8E0851DDCC4E}" srcOrd="0" destOrd="0" presId="urn:microsoft.com/office/officeart/2018/2/layout/IconCircleList"/>
    <dgm:cxn modelId="{F9E4E41E-C5C8-4C2B-A3D5-3AF2A92EA37E}" type="presParOf" srcId="{EA6EF47E-FEB2-435F-94B9-DD65FAF6E691}" destId="{FFE6AE14-AE54-4961-BFBE-9D38D9589BB9}" srcOrd="1" destOrd="0" presId="urn:microsoft.com/office/officeart/2018/2/layout/IconCircleList"/>
    <dgm:cxn modelId="{26AECF1D-460E-4311-8C16-B86CBBE4BA0F}" type="presParOf" srcId="{EA6EF47E-FEB2-435F-94B9-DD65FAF6E691}" destId="{1C474E02-01B9-440C-AFC2-36754041DD56}" srcOrd="2" destOrd="0" presId="urn:microsoft.com/office/officeart/2018/2/layout/IconCircleList"/>
    <dgm:cxn modelId="{A5E551A5-010C-4766-B8AB-F56ECF984D09}" type="presParOf" srcId="{EA6EF47E-FEB2-435F-94B9-DD65FAF6E691}" destId="{5EECCEA2-4422-4879-94F1-27535A31705A}" srcOrd="3" destOrd="0" presId="urn:microsoft.com/office/officeart/2018/2/layout/IconCircleList"/>
    <dgm:cxn modelId="{398B25DE-3A74-4558-A2D8-61229397A47F}" type="presParOf" srcId="{B3D9718E-8F9D-43A8-B6D0-372477AFB174}" destId="{E9E655B5-518F-47B3-B7A8-782B2348F85A}" srcOrd="3" destOrd="0" presId="urn:microsoft.com/office/officeart/2018/2/layout/IconCircleList"/>
    <dgm:cxn modelId="{51FF4724-3BA0-4BD1-8F3E-19F5162BCB14}" type="presParOf" srcId="{B3D9718E-8F9D-43A8-B6D0-372477AFB174}" destId="{CA76A7C8-E820-493D-B258-111B7B479C99}" srcOrd="4" destOrd="0" presId="urn:microsoft.com/office/officeart/2018/2/layout/IconCircleList"/>
    <dgm:cxn modelId="{C52471C8-9564-467D-86FC-8924E586A5E0}" type="presParOf" srcId="{CA76A7C8-E820-493D-B258-111B7B479C99}" destId="{ECE1D989-7DDA-43F8-8B8C-3FC0E8A4C06C}" srcOrd="0" destOrd="0" presId="urn:microsoft.com/office/officeart/2018/2/layout/IconCircleList"/>
    <dgm:cxn modelId="{914E432D-2F5A-4C12-88AC-3F49FBE7B02B}" type="presParOf" srcId="{CA76A7C8-E820-493D-B258-111B7B479C99}" destId="{717F11E6-BA2B-4BA4-8E98-2E04F3E83CFA}" srcOrd="1" destOrd="0" presId="urn:microsoft.com/office/officeart/2018/2/layout/IconCircleList"/>
    <dgm:cxn modelId="{E03C5FAE-92ED-4862-9F16-0E49B2AF09B1}" type="presParOf" srcId="{CA76A7C8-E820-493D-B258-111B7B479C99}" destId="{0B067A90-B39F-423A-97E0-CB24B54E7EF1}" srcOrd="2" destOrd="0" presId="urn:microsoft.com/office/officeart/2018/2/layout/IconCircleList"/>
    <dgm:cxn modelId="{B1B16D6D-7542-4BE6-8601-46F230EB649A}" type="presParOf" srcId="{CA76A7C8-E820-493D-B258-111B7B479C99}" destId="{81B91FCD-2248-4D9A-BEE9-65EA09494A28}" srcOrd="3" destOrd="0" presId="urn:microsoft.com/office/officeart/2018/2/layout/IconCircleList"/>
    <dgm:cxn modelId="{8F22F5D4-AAC8-4B1B-A779-1C84E3D598D6}" type="presParOf" srcId="{B3D9718E-8F9D-43A8-B6D0-372477AFB174}" destId="{345F2C3D-0C8E-42B6-B7AD-06B6FBAD5A32}" srcOrd="5" destOrd="0" presId="urn:microsoft.com/office/officeart/2018/2/layout/IconCircleList"/>
    <dgm:cxn modelId="{DCF17B52-537B-4EA4-BD38-A8DF4771261D}" type="presParOf" srcId="{B3D9718E-8F9D-43A8-B6D0-372477AFB174}" destId="{79125DD0-BF75-4C01-99CE-E505F85AD5A3}" srcOrd="6" destOrd="0" presId="urn:microsoft.com/office/officeart/2018/2/layout/IconCircleList"/>
    <dgm:cxn modelId="{5971F013-8335-4960-B733-070BD88AB8D8}" type="presParOf" srcId="{79125DD0-BF75-4C01-99CE-E505F85AD5A3}" destId="{FB6862A5-136D-47F2-9F62-5B56C1C8DF10}" srcOrd="0" destOrd="0" presId="urn:microsoft.com/office/officeart/2018/2/layout/IconCircleList"/>
    <dgm:cxn modelId="{F0CBF734-1EEE-432C-B340-63C804262ED0}" type="presParOf" srcId="{79125DD0-BF75-4C01-99CE-E505F85AD5A3}" destId="{8718D205-9A08-46AD-9B9A-32D085F0D5D6}" srcOrd="1" destOrd="0" presId="urn:microsoft.com/office/officeart/2018/2/layout/IconCircleList"/>
    <dgm:cxn modelId="{4C2C069E-E1EC-4FF4-8C11-64EC1B35DB4F}" type="presParOf" srcId="{79125DD0-BF75-4C01-99CE-E505F85AD5A3}" destId="{28AC505A-5BE7-4198-845C-4128ADEBCE8B}" srcOrd="2" destOrd="0" presId="urn:microsoft.com/office/officeart/2018/2/layout/IconCircleList"/>
    <dgm:cxn modelId="{D9851DA4-CAA4-4534-9618-82D98AC3F716}" type="presParOf" srcId="{79125DD0-BF75-4C01-99CE-E505F85AD5A3}" destId="{82C75988-4178-4E04-B2B0-3EF3C780600B}" srcOrd="3" destOrd="0" presId="urn:microsoft.com/office/officeart/2018/2/layout/IconCircle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134D9FBC-F735-4003-8013-4CDDA493664B}" type="doc">
      <dgm:prSet loTypeId="urn:microsoft.com/office/officeart/2018/5/layout/IconCircleLabelList" loCatId="icon" qsTypeId="urn:microsoft.com/office/officeart/2005/8/quickstyle/simple1" qsCatId="simple" csTypeId="urn:microsoft.com/office/officeart/2018/5/colors/Iconchunking_neutralbg_colorful1" csCatId="colorful" phldr="1"/>
      <dgm:spPr/>
      <dgm:t>
        <a:bodyPr/>
        <a:lstStyle/>
        <a:p>
          <a:endParaRPr lang="en-US"/>
        </a:p>
      </dgm:t>
    </dgm:pt>
    <dgm:pt modelId="{4B0DE86E-BAA7-4740-A9D2-9C62D3CD18A0}">
      <dgm:prSet custT="1"/>
      <dgm:spPr/>
      <dgm:t>
        <a:bodyPr/>
        <a:lstStyle/>
        <a:p>
          <a:pPr>
            <a:defRPr cap="all"/>
          </a:pPr>
          <a:r>
            <a:rPr lang="en-GB" sz="1400" b="1" dirty="0"/>
            <a:t>Creating bridges </a:t>
          </a:r>
          <a:r>
            <a:rPr lang="en-GB" sz="1400" dirty="0"/>
            <a:t>between communities to allow for a mutual flow of information </a:t>
          </a:r>
          <a:endParaRPr lang="en-US" sz="1400" dirty="0"/>
        </a:p>
      </dgm:t>
    </dgm:pt>
    <dgm:pt modelId="{D0EF7178-598C-46AE-90D2-67ADD8282321}" type="parTrans" cxnId="{E8320C40-96FF-4FA5-AD86-A04C07889337}">
      <dgm:prSet/>
      <dgm:spPr/>
      <dgm:t>
        <a:bodyPr/>
        <a:lstStyle/>
        <a:p>
          <a:endParaRPr lang="en-US"/>
        </a:p>
      </dgm:t>
    </dgm:pt>
    <dgm:pt modelId="{1B0DAA89-EBAF-48AA-B498-2CBD19BBC080}" type="sibTrans" cxnId="{E8320C40-96FF-4FA5-AD86-A04C07889337}">
      <dgm:prSet/>
      <dgm:spPr/>
      <dgm:t>
        <a:bodyPr/>
        <a:lstStyle/>
        <a:p>
          <a:endParaRPr lang="en-US"/>
        </a:p>
      </dgm:t>
    </dgm:pt>
    <dgm:pt modelId="{C7F5CD53-DD87-4447-BEAD-102CAEA09AE4}">
      <dgm:prSet custT="1"/>
      <dgm:spPr/>
      <dgm:t>
        <a:bodyPr/>
        <a:lstStyle/>
        <a:p>
          <a:pPr>
            <a:defRPr cap="all"/>
          </a:pPr>
          <a:r>
            <a:rPr lang="en-GB" sz="1400" b="1" dirty="0"/>
            <a:t>ENGAGING &amp; Empowering populations to self-management </a:t>
          </a:r>
          <a:r>
            <a:rPr lang="en-GB" sz="1400" b="0" dirty="0"/>
            <a:t>and become partners in their own health care</a:t>
          </a:r>
          <a:endParaRPr lang="en-US" sz="1400" b="0" dirty="0"/>
        </a:p>
      </dgm:t>
    </dgm:pt>
    <dgm:pt modelId="{86A401D9-EF22-47DC-8072-D158A128F392}" type="parTrans" cxnId="{9133AF21-6593-4CAA-841D-69DDAD07BECC}">
      <dgm:prSet/>
      <dgm:spPr/>
      <dgm:t>
        <a:bodyPr/>
        <a:lstStyle/>
        <a:p>
          <a:endParaRPr lang="en-US"/>
        </a:p>
      </dgm:t>
    </dgm:pt>
    <dgm:pt modelId="{5F02214A-DD38-4A9A-A3B3-2ABCC80AEE51}" type="sibTrans" cxnId="{9133AF21-6593-4CAA-841D-69DDAD07BECC}">
      <dgm:prSet/>
      <dgm:spPr/>
      <dgm:t>
        <a:bodyPr/>
        <a:lstStyle/>
        <a:p>
          <a:endParaRPr lang="en-US"/>
        </a:p>
      </dgm:t>
    </dgm:pt>
    <dgm:pt modelId="{71D0934E-72D1-40EC-A566-B5974D8D1FE1}">
      <dgm:prSet custT="1"/>
      <dgm:spPr/>
      <dgm:t>
        <a:bodyPr/>
        <a:lstStyle/>
        <a:p>
          <a:pPr>
            <a:defRPr cap="all"/>
          </a:pPr>
          <a:r>
            <a:rPr lang="en-GB" sz="1400" b="1" dirty="0"/>
            <a:t>Co-facilitating a step change</a:t>
          </a:r>
          <a:r>
            <a:rPr lang="en-GB" sz="1400" dirty="0"/>
            <a:t> in user behaviour and support existing health and social care services provision </a:t>
          </a:r>
          <a:endParaRPr lang="en-US" sz="1400" dirty="0"/>
        </a:p>
      </dgm:t>
    </dgm:pt>
    <dgm:pt modelId="{C2BCB786-0A5A-4ED7-87EF-6BBDB6D65BCD}" type="parTrans" cxnId="{D7340FF4-9D14-46E7-8F2B-9A03E97EF44A}">
      <dgm:prSet/>
      <dgm:spPr/>
      <dgm:t>
        <a:bodyPr/>
        <a:lstStyle/>
        <a:p>
          <a:endParaRPr lang="en-US"/>
        </a:p>
      </dgm:t>
    </dgm:pt>
    <dgm:pt modelId="{FF5E24A0-4E54-49D7-89A7-D3D2416EEA1F}" type="sibTrans" cxnId="{D7340FF4-9D14-46E7-8F2B-9A03E97EF44A}">
      <dgm:prSet/>
      <dgm:spPr/>
      <dgm:t>
        <a:bodyPr/>
        <a:lstStyle/>
        <a:p>
          <a:endParaRPr lang="en-US"/>
        </a:p>
      </dgm:t>
    </dgm:pt>
    <dgm:pt modelId="{20B0AC0E-46C6-4056-A9F8-F40F1DB37EDE}">
      <dgm:prSet custT="1"/>
      <dgm:spPr/>
      <dgm:t>
        <a:bodyPr/>
        <a:lstStyle/>
        <a:p>
          <a:pPr>
            <a:defRPr cap="all"/>
          </a:pPr>
          <a:r>
            <a:rPr lang="en-GB" sz="1400" b="1" dirty="0"/>
            <a:t>Providing easy to use resources to wide audiences</a:t>
          </a:r>
          <a:endParaRPr lang="en-US" sz="1400" dirty="0"/>
        </a:p>
      </dgm:t>
    </dgm:pt>
    <dgm:pt modelId="{F3791756-2CBA-4BA2-B839-F60C2BF7AD2B}" type="parTrans" cxnId="{32D5617D-1215-46FA-85FB-18FA1663F86A}">
      <dgm:prSet/>
      <dgm:spPr/>
      <dgm:t>
        <a:bodyPr/>
        <a:lstStyle/>
        <a:p>
          <a:endParaRPr lang="en-US"/>
        </a:p>
      </dgm:t>
    </dgm:pt>
    <dgm:pt modelId="{66E9BD8C-17B4-4FFE-9770-34BAF195B8F2}" type="sibTrans" cxnId="{32D5617D-1215-46FA-85FB-18FA1663F86A}">
      <dgm:prSet/>
      <dgm:spPr/>
      <dgm:t>
        <a:bodyPr/>
        <a:lstStyle/>
        <a:p>
          <a:endParaRPr lang="en-US"/>
        </a:p>
      </dgm:t>
    </dgm:pt>
    <dgm:pt modelId="{8B48FA3D-6841-44B5-94EE-3B03743E1716}">
      <dgm:prSet custT="1"/>
      <dgm:spPr/>
      <dgm:t>
        <a:bodyPr/>
        <a:lstStyle/>
        <a:p>
          <a:pPr>
            <a:defRPr cap="all"/>
          </a:pPr>
          <a:r>
            <a:rPr lang="en-GB" sz="1400" b="1" dirty="0"/>
            <a:t>Connecting sustainable</a:t>
          </a:r>
          <a:r>
            <a:rPr lang="en-GB" sz="1400" dirty="0"/>
            <a:t>, already, existing work, </a:t>
          </a:r>
          <a:r>
            <a:rPr lang="en-GB" sz="1400" b="1" dirty="0"/>
            <a:t>support programmes </a:t>
          </a:r>
          <a:r>
            <a:rPr lang="en-GB" sz="1400" dirty="0"/>
            <a:t>offered by various organisations and networks that already exist in four nations (England, Wales, Northern Ireland and Scotland).</a:t>
          </a:r>
          <a:endParaRPr lang="en-US" sz="1400" dirty="0"/>
        </a:p>
      </dgm:t>
    </dgm:pt>
    <dgm:pt modelId="{D75B0AA6-984A-45CD-961A-8004C6919783}" type="parTrans" cxnId="{5E2930AC-544B-49B6-B416-1D08CCA5651E}">
      <dgm:prSet/>
      <dgm:spPr/>
      <dgm:t>
        <a:bodyPr/>
        <a:lstStyle/>
        <a:p>
          <a:endParaRPr lang="en-US"/>
        </a:p>
      </dgm:t>
    </dgm:pt>
    <dgm:pt modelId="{5A830DFA-BB15-4A60-8CE4-35918D896EA7}" type="sibTrans" cxnId="{5E2930AC-544B-49B6-B416-1D08CCA5651E}">
      <dgm:prSet/>
      <dgm:spPr/>
      <dgm:t>
        <a:bodyPr/>
        <a:lstStyle/>
        <a:p>
          <a:endParaRPr lang="en-US"/>
        </a:p>
      </dgm:t>
    </dgm:pt>
    <dgm:pt modelId="{49F9F281-84E2-4C9D-B0E8-2AAD3E5335AC}" type="pres">
      <dgm:prSet presAssocID="{134D9FBC-F735-4003-8013-4CDDA493664B}" presName="root" presStyleCnt="0">
        <dgm:presLayoutVars>
          <dgm:dir/>
          <dgm:resizeHandles val="exact"/>
        </dgm:presLayoutVars>
      </dgm:prSet>
      <dgm:spPr/>
    </dgm:pt>
    <dgm:pt modelId="{4D392397-4474-4A99-ADE9-5DA245E3BCF7}" type="pres">
      <dgm:prSet presAssocID="{4B0DE86E-BAA7-4740-A9D2-9C62D3CD18A0}" presName="compNode" presStyleCnt="0"/>
      <dgm:spPr/>
    </dgm:pt>
    <dgm:pt modelId="{DA3C98A4-9A96-4C59-AD87-FA72F23228B3}" type="pres">
      <dgm:prSet presAssocID="{4B0DE86E-BAA7-4740-A9D2-9C62D3CD18A0}" presName="iconBgRect" presStyleLbl="bgShp" presStyleIdx="0" presStyleCnt="5"/>
      <dgm:spPr/>
    </dgm:pt>
    <dgm:pt modelId="{FEB9C1E4-D847-41CF-A90B-51CC4565CADD}" type="pres">
      <dgm:prSet presAssocID="{4B0DE86E-BAA7-4740-A9D2-9C62D3CD18A0}" presName="iconRect" presStyleLbl="node1" presStyleIdx="0" presStyleCnt="5" custLinFactNeighborX="-2729" custLinFactNeighborY="-13921"/>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User Network"/>
        </a:ext>
      </dgm:extLst>
    </dgm:pt>
    <dgm:pt modelId="{FA9AA091-35BF-4224-81F2-0B43B6A65E49}" type="pres">
      <dgm:prSet presAssocID="{4B0DE86E-BAA7-4740-A9D2-9C62D3CD18A0}" presName="spaceRect" presStyleCnt="0"/>
      <dgm:spPr/>
    </dgm:pt>
    <dgm:pt modelId="{606F9203-9C1E-417F-B051-CC23659F9E2E}" type="pres">
      <dgm:prSet presAssocID="{4B0DE86E-BAA7-4740-A9D2-9C62D3CD18A0}" presName="textRect" presStyleLbl="revTx" presStyleIdx="0" presStyleCnt="5" custScaleX="86123">
        <dgm:presLayoutVars>
          <dgm:chMax val="1"/>
          <dgm:chPref val="1"/>
        </dgm:presLayoutVars>
      </dgm:prSet>
      <dgm:spPr/>
    </dgm:pt>
    <dgm:pt modelId="{86C7DA0F-8CE6-4DC7-A4C9-AB17FA23CA6B}" type="pres">
      <dgm:prSet presAssocID="{1B0DAA89-EBAF-48AA-B498-2CBD19BBC080}" presName="sibTrans" presStyleCnt="0"/>
      <dgm:spPr/>
    </dgm:pt>
    <dgm:pt modelId="{042A6CB8-5EFD-44E0-9EEB-F613678B47DC}" type="pres">
      <dgm:prSet presAssocID="{C7F5CD53-DD87-4447-BEAD-102CAEA09AE4}" presName="compNode" presStyleCnt="0"/>
      <dgm:spPr/>
    </dgm:pt>
    <dgm:pt modelId="{7F699CF4-C298-47A2-A1B8-53FEC1E74B80}" type="pres">
      <dgm:prSet presAssocID="{C7F5CD53-DD87-4447-BEAD-102CAEA09AE4}" presName="iconBgRect" presStyleLbl="bgShp" presStyleIdx="1" presStyleCnt="5"/>
      <dgm:spPr/>
    </dgm:pt>
    <dgm:pt modelId="{0A789A68-280C-4E59-A2DC-A8D6D297CB52}" type="pres">
      <dgm:prSet presAssocID="{C7F5CD53-DD87-4447-BEAD-102CAEA09AE4}" presName="iconRect" presStyleLbl="node1" presStyleIdx="1" presStyleCnt="5"/>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Stethoscope"/>
        </a:ext>
      </dgm:extLst>
    </dgm:pt>
    <dgm:pt modelId="{D2F86C0D-424E-4B75-8009-8D1E244B1693}" type="pres">
      <dgm:prSet presAssocID="{C7F5CD53-DD87-4447-BEAD-102CAEA09AE4}" presName="spaceRect" presStyleCnt="0"/>
      <dgm:spPr/>
    </dgm:pt>
    <dgm:pt modelId="{0DC65CA9-0CDA-443C-A7BE-D2A6446FADA2}" type="pres">
      <dgm:prSet presAssocID="{C7F5CD53-DD87-4447-BEAD-102CAEA09AE4}" presName="textRect" presStyleLbl="revTx" presStyleIdx="1" presStyleCnt="5">
        <dgm:presLayoutVars>
          <dgm:chMax val="1"/>
          <dgm:chPref val="1"/>
        </dgm:presLayoutVars>
      </dgm:prSet>
      <dgm:spPr/>
    </dgm:pt>
    <dgm:pt modelId="{7CEC1D15-16A9-4630-B8F1-9CE0F4A8CEC4}" type="pres">
      <dgm:prSet presAssocID="{5F02214A-DD38-4A9A-A3B3-2ABCC80AEE51}" presName="sibTrans" presStyleCnt="0"/>
      <dgm:spPr/>
    </dgm:pt>
    <dgm:pt modelId="{E6D905C8-7208-4A31-A2D0-02F7C348115F}" type="pres">
      <dgm:prSet presAssocID="{71D0934E-72D1-40EC-A566-B5974D8D1FE1}" presName="compNode" presStyleCnt="0"/>
      <dgm:spPr/>
    </dgm:pt>
    <dgm:pt modelId="{E9438241-7A1A-4395-B30C-B04EE6E3A073}" type="pres">
      <dgm:prSet presAssocID="{71D0934E-72D1-40EC-A566-B5974D8D1FE1}" presName="iconBgRect" presStyleLbl="bgShp" presStyleIdx="2" presStyleCnt="5"/>
      <dgm:spPr/>
    </dgm:pt>
    <dgm:pt modelId="{AAC90951-9DA9-4DDF-A3A1-592DA5F63128}" type="pres">
      <dgm:prSet presAssocID="{71D0934E-72D1-40EC-A566-B5974D8D1FE1}" presName="iconRect" presStyleLbl="node1" presStyleIdx="2" presStyleCnt="5"/>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Group"/>
        </a:ext>
      </dgm:extLst>
    </dgm:pt>
    <dgm:pt modelId="{DE79E391-B0FA-488C-90E2-5EE61CD8F3D7}" type="pres">
      <dgm:prSet presAssocID="{71D0934E-72D1-40EC-A566-B5974D8D1FE1}" presName="spaceRect" presStyleCnt="0"/>
      <dgm:spPr/>
    </dgm:pt>
    <dgm:pt modelId="{EF568B3C-8F96-45F1-BCB1-3CF60940ADEC}" type="pres">
      <dgm:prSet presAssocID="{71D0934E-72D1-40EC-A566-B5974D8D1FE1}" presName="textRect" presStyleLbl="revTx" presStyleIdx="2" presStyleCnt="5">
        <dgm:presLayoutVars>
          <dgm:chMax val="1"/>
          <dgm:chPref val="1"/>
        </dgm:presLayoutVars>
      </dgm:prSet>
      <dgm:spPr/>
    </dgm:pt>
    <dgm:pt modelId="{0DDD6BB1-AE48-45DF-9A91-5196D09E6070}" type="pres">
      <dgm:prSet presAssocID="{FF5E24A0-4E54-49D7-89A7-D3D2416EEA1F}" presName="sibTrans" presStyleCnt="0"/>
      <dgm:spPr/>
    </dgm:pt>
    <dgm:pt modelId="{EF433BB6-D407-4501-9D07-72536E9D93C1}" type="pres">
      <dgm:prSet presAssocID="{20B0AC0E-46C6-4056-A9F8-F40F1DB37EDE}" presName="compNode" presStyleCnt="0"/>
      <dgm:spPr/>
    </dgm:pt>
    <dgm:pt modelId="{869D9A7A-B7D3-4300-B731-3ED73D513F26}" type="pres">
      <dgm:prSet presAssocID="{20B0AC0E-46C6-4056-A9F8-F40F1DB37EDE}" presName="iconBgRect" presStyleLbl="bgShp" presStyleIdx="3" presStyleCnt="5"/>
      <dgm:spPr/>
    </dgm:pt>
    <dgm:pt modelId="{5080152D-A0E0-426B-A84F-24FC2D24F303}" type="pres">
      <dgm:prSet presAssocID="{20B0AC0E-46C6-4056-A9F8-F40F1DB37EDE}" presName="iconRect" presStyleLbl="node1" presStyleIdx="3" presStyleCnt="5"/>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Users"/>
        </a:ext>
      </dgm:extLst>
    </dgm:pt>
    <dgm:pt modelId="{25710497-6ED3-4D81-BA9F-11E15D625C99}" type="pres">
      <dgm:prSet presAssocID="{20B0AC0E-46C6-4056-A9F8-F40F1DB37EDE}" presName="spaceRect" presStyleCnt="0"/>
      <dgm:spPr/>
    </dgm:pt>
    <dgm:pt modelId="{F41FA44D-E5F5-4000-BEC1-63038DAED7F0}" type="pres">
      <dgm:prSet presAssocID="{20B0AC0E-46C6-4056-A9F8-F40F1DB37EDE}" presName="textRect" presStyleLbl="revTx" presStyleIdx="3" presStyleCnt="5">
        <dgm:presLayoutVars>
          <dgm:chMax val="1"/>
          <dgm:chPref val="1"/>
        </dgm:presLayoutVars>
      </dgm:prSet>
      <dgm:spPr/>
    </dgm:pt>
    <dgm:pt modelId="{D8D32F80-7FAD-4FB4-9D05-960847E7F91D}" type="pres">
      <dgm:prSet presAssocID="{66E9BD8C-17B4-4FFE-9770-34BAF195B8F2}" presName="sibTrans" presStyleCnt="0"/>
      <dgm:spPr/>
    </dgm:pt>
    <dgm:pt modelId="{7B1C1EE7-8590-4F4E-A20A-4D053B12FC28}" type="pres">
      <dgm:prSet presAssocID="{8B48FA3D-6841-44B5-94EE-3B03743E1716}" presName="compNode" presStyleCnt="0"/>
      <dgm:spPr/>
    </dgm:pt>
    <dgm:pt modelId="{3DD9E9EC-3E95-4E75-8F71-C935BB95C615}" type="pres">
      <dgm:prSet presAssocID="{8B48FA3D-6841-44B5-94EE-3B03743E1716}" presName="iconBgRect" presStyleLbl="bgShp" presStyleIdx="4" presStyleCnt="5"/>
      <dgm:spPr/>
    </dgm:pt>
    <dgm:pt modelId="{D931EB55-0371-4743-AF85-91A92E844DB8}" type="pres">
      <dgm:prSet presAssocID="{8B48FA3D-6841-44B5-94EE-3B03743E1716}" presName="iconRect" presStyleLbl="node1" presStyleIdx="4" presStyleCnt="5"/>
      <dgm:spPr>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a:noFill/>
        </a:ln>
      </dgm:spPr>
      <dgm:extLst>
        <a:ext uri="{E40237B7-FDA0-4F09-8148-C483321AD2D9}">
          <dgm14:cNvPr xmlns:dgm14="http://schemas.microsoft.com/office/drawing/2010/diagram" id="0" name="" descr="Connections"/>
        </a:ext>
      </dgm:extLst>
    </dgm:pt>
    <dgm:pt modelId="{DF48B4A9-0E0A-47FF-9DCB-BB649D2E3F91}" type="pres">
      <dgm:prSet presAssocID="{8B48FA3D-6841-44B5-94EE-3B03743E1716}" presName="spaceRect" presStyleCnt="0"/>
      <dgm:spPr/>
    </dgm:pt>
    <dgm:pt modelId="{94E7D55E-E792-49A7-BE49-17721F1661B0}" type="pres">
      <dgm:prSet presAssocID="{8B48FA3D-6841-44B5-94EE-3B03743E1716}" presName="textRect" presStyleLbl="revTx" presStyleIdx="4" presStyleCnt="5" custScaleX="159148" custScaleY="129108" custLinFactNeighborX="25746" custLinFactNeighborY="30818">
        <dgm:presLayoutVars>
          <dgm:chMax val="1"/>
          <dgm:chPref val="1"/>
        </dgm:presLayoutVars>
      </dgm:prSet>
      <dgm:spPr/>
    </dgm:pt>
  </dgm:ptLst>
  <dgm:cxnLst>
    <dgm:cxn modelId="{341CD41C-ED3E-48B7-BE05-4268BDB96DE6}" type="presOf" srcId="{71D0934E-72D1-40EC-A566-B5974D8D1FE1}" destId="{EF568B3C-8F96-45F1-BCB1-3CF60940ADEC}" srcOrd="0" destOrd="0" presId="urn:microsoft.com/office/officeart/2018/5/layout/IconCircleLabelList"/>
    <dgm:cxn modelId="{9133AF21-6593-4CAA-841D-69DDAD07BECC}" srcId="{134D9FBC-F735-4003-8013-4CDDA493664B}" destId="{C7F5CD53-DD87-4447-BEAD-102CAEA09AE4}" srcOrd="1" destOrd="0" parTransId="{86A401D9-EF22-47DC-8072-D158A128F392}" sibTransId="{5F02214A-DD38-4A9A-A3B3-2ABCC80AEE51}"/>
    <dgm:cxn modelId="{EEB6B02A-7619-4A93-ABF8-827C0649CCF0}" type="presOf" srcId="{20B0AC0E-46C6-4056-A9F8-F40F1DB37EDE}" destId="{F41FA44D-E5F5-4000-BEC1-63038DAED7F0}" srcOrd="0" destOrd="0" presId="urn:microsoft.com/office/officeart/2018/5/layout/IconCircleLabelList"/>
    <dgm:cxn modelId="{E8320C40-96FF-4FA5-AD86-A04C07889337}" srcId="{134D9FBC-F735-4003-8013-4CDDA493664B}" destId="{4B0DE86E-BAA7-4740-A9D2-9C62D3CD18A0}" srcOrd="0" destOrd="0" parTransId="{D0EF7178-598C-46AE-90D2-67ADD8282321}" sibTransId="{1B0DAA89-EBAF-48AA-B498-2CBD19BBC080}"/>
    <dgm:cxn modelId="{082EB364-F851-4021-932A-59820876C09E}" type="presOf" srcId="{134D9FBC-F735-4003-8013-4CDDA493664B}" destId="{49F9F281-84E2-4C9D-B0E8-2AAD3E5335AC}" srcOrd="0" destOrd="0" presId="urn:microsoft.com/office/officeart/2018/5/layout/IconCircleLabelList"/>
    <dgm:cxn modelId="{32D5617D-1215-46FA-85FB-18FA1663F86A}" srcId="{134D9FBC-F735-4003-8013-4CDDA493664B}" destId="{20B0AC0E-46C6-4056-A9F8-F40F1DB37EDE}" srcOrd="3" destOrd="0" parTransId="{F3791756-2CBA-4BA2-B839-F60C2BF7AD2B}" sibTransId="{66E9BD8C-17B4-4FFE-9770-34BAF195B8F2}"/>
    <dgm:cxn modelId="{5E2930AC-544B-49B6-B416-1D08CCA5651E}" srcId="{134D9FBC-F735-4003-8013-4CDDA493664B}" destId="{8B48FA3D-6841-44B5-94EE-3B03743E1716}" srcOrd="4" destOrd="0" parTransId="{D75B0AA6-984A-45CD-961A-8004C6919783}" sibTransId="{5A830DFA-BB15-4A60-8CE4-35918D896EA7}"/>
    <dgm:cxn modelId="{E40EC1AC-1A22-4BAC-9B0C-BACAD838A585}" type="presOf" srcId="{4B0DE86E-BAA7-4740-A9D2-9C62D3CD18A0}" destId="{606F9203-9C1E-417F-B051-CC23659F9E2E}" srcOrd="0" destOrd="0" presId="urn:microsoft.com/office/officeart/2018/5/layout/IconCircleLabelList"/>
    <dgm:cxn modelId="{D0B4D4C6-743B-4F15-8F5D-1B804EC0FD2B}" type="presOf" srcId="{C7F5CD53-DD87-4447-BEAD-102CAEA09AE4}" destId="{0DC65CA9-0CDA-443C-A7BE-D2A6446FADA2}" srcOrd="0" destOrd="0" presId="urn:microsoft.com/office/officeart/2018/5/layout/IconCircleLabelList"/>
    <dgm:cxn modelId="{95834BEA-1757-4D25-AE07-4A307E332DFF}" type="presOf" srcId="{8B48FA3D-6841-44B5-94EE-3B03743E1716}" destId="{94E7D55E-E792-49A7-BE49-17721F1661B0}" srcOrd="0" destOrd="0" presId="urn:microsoft.com/office/officeart/2018/5/layout/IconCircleLabelList"/>
    <dgm:cxn modelId="{D7340FF4-9D14-46E7-8F2B-9A03E97EF44A}" srcId="{134D9FBC-F735-4003-8013-4CDDA493664B}" destId="{71D0934E-72D1-40EC-A566-B5974D8D1FE1}" srcOrd="2" destOrd="0" parTransId="{C2BCB786-0A5A-4ED7-87EF-6BBDB6D65BCD}" sibTransId="{FF5E24A0-4E54-49D7-89A7-D3D2416EEA1F}"/>
    <dgm:cxn modelId="{A43704BF-8791-41B2-9870-5FFDDBA36D9B}" type="presParOf" srcId="{49F9F281-84E2-4C9D-B0E8-2AAD3E5335AC}" destId="{4D392397-4474-4A99-ADE9-5DA245E3BCF7}" srcOrd="0" destOrd="0" presId="urn:microsoft.com/office/officeart/2018/5/layout/IconCircleLabelList"/>
    <dgm:cxn modelId="{7D76EFF4-60D6-4549-8068-200A485411B5}" type="presParOf" srcId="{4D392397-4474-4A99-ADE9-5DA245E3BCF7}" destId="{DA3C98A4-9A96-4C59-AD87-FA72F23228B3}" srcOrd="0" destOrd="0" presId="urn:microsoft.com/office/officeart/2018/5/layout/IconCircleLabelList"/>
    <dgm:cxn modelId="{426F9F32-06BA-46A4-AA80-4403AFE51B08}" type="presParOf" srcId="{4D392397-4474-4A99-ADE9-5DA245E3BCF7}" destId="{FEB9C1E4-D847-41CF-A90B-51CC4565CADD}" srcOrd="1" destOrd="0" presId="urn:microsoft.com/office/officeart/2018/5/layout/IconCircleLabelList"/>
    <dgm:cxn modelId="{23BC5D7B-3EEF-4AFF-AB80-E0F22413965A}" type="presParOf" srcId="{4D392397-4474-4A99-ADE9-5DA245E3BCF7}" destId="{FA9AA091-35BF-4224-81F2-0B43B6A65E49}" srcOrd="2" destOrd="0" presId="urn:microsoft.com/office/officeart/2018/5/layout/IconCircleLabelList"/>
    <dgm:cxn modelId="{49B67951-9FC9-42BD-82B8-A0973C2B5220}" type="presParOf" srcId="{4D392397-4474-4A99-ADE9-5DA245E3BCF7}" destId="{606F9203-9C1E-417F-B051-CC23659F9E2E}" srcOrd="3" destOrd="0" presId="urn:microsoft.com/office/officeart/2018/5/layout/IconCircleLabelList"/>
    <dgm:cxn modelId="{32B30C96-C6D7-4226-936D-EA3FC5B0AFAB}" type="presParOf" srcId="{49F9F281-84E2-4C9D-B0E8-2AAD3E5335AC}" destId="{86C7DA0F-8CE6-4DC7-A4C9-AB17FA23CA6B}" srcOrd="1" destOrd="0" presId="urn:microsoft.com/office/officeart/2018/5/layout/IconCircleLabelList"/>
    <dgm:cxn modelId="{886ACCED-F9B9-4F1A-B095-91649D37F243}" type="presParOf" srcId="{49F9F281-84E2-4C9D-B0E8-2AAD3E5335AC}" destId="{042A6CB8-5EFD-44E0-9EEB-F613678B47DC}" srcOrd="2" destOrd="0" presId="urn:microsoft.com/office/officeart/2018/5/layout/IconCircleLabelList"/>
    <dgm:cxn modelId="{A264923E-EC49-49D0-A6C0-66277C3EBDE8}" type="presParOf" srcId="{042A6CB8-5EFD-44E0-9EEB-F613678B47DC}" destId="{7F699CF4-C298-47A2-A1B8-53FEC1E74B80}" srcOrd="0" destOrd="0" presId="urn:microsoft.com/office/officeart/2018/5/layout/IconCircleLabelList"/>
    <dgm:cxn modelId="{B03A9473-BDA8-48C5-AE4F-357FF6C62450}" type="presParOf" srcId="{042A6CB8-5EFD-44E0-9EEB-F613678B47DC}" destId="{0A789A68-280C-4E59-A2DC-A8D6D297CB52}" srcOrd="1" destOrd="0" presId="urn:microsoft.com/office/officeart/2018/5/layout/IconCircleLabelList"/>
    <dgm:cxn modelId="{D7F281E7-AD9E-409C-ABBF-D8F8B0462488}" type="presParOf" srcId="{042A6CB8-5EFD-44E0-9EEB-F613678B47DC}" destId="{D2F86C0D-424E-4B75-8009-8D1E244B1693}" srcOrd="2" destOrd="0" presId="urn:microsoft.com/office/officeart/2018/5/layout/IconCircleLabelList"/>
    <dgm:cxn modelId="{D76CADEC-CEE5-4571-A629-0C261A552C26}" type="presParOf" srcId="{042A6CB8-5EFD-44E0-9EEB-F613678B47DC}" destId="{0DC65CA9-0CDA-443C-A7BE-D2A6446FADA2}" srcOrd="3" destOrd="0" presId="urn:microsoft.com/office/officeart/2018/5/layout/IconCircleLabelList"/>
    <dgm:cxn modelId="{CCF115D1-4602-495B-8713-4165715533E6}" type="presParOf" srcId="{49F9F281-84E2-4C9D-B0E8-2AAD3E5335AC}" destId="{7CEC1D15-16A9-4630-B8F1-9CE0F4A8CEC4}" srcOrd="3" destOrd="0" presId="urn:microsoft.com/office/officeart/2018/5/layout/IconCircleLabelList"/>
    <dgm:cxn modelId="{E00094FC-A44C-43F4-B97F-002A3A7D5A7B}" type="presParOf" srcId="{49F9F281-84E2-4C9D-B0E8-2AAD3E5335AC}" destId="{E6D905C8-7208-4A31-A2D0-02F7C348115F}" srcOrd="4" destOrd="0" presId="urn:microsoft.com/office/officeart/2018/5/layout/IconCircleLabelList"/>
    <dgm:cxn modelId="{7CEE203D-C3DB-4D8A-919B-D522E44EA52C}" type="presParOf" srcId="{E6D905C8-7208-4A31-A2D0-02F7C348115F}" destId="{E9438241-7A1A-4395-B30C-B04EE6E3A073}" srcOrd="0" destOrd="0" presId="urn:microsoft.com/office/officeart/2018/5/layout/IconCircleLabelList"/>
    <dgm:cxn modelId="{7ADB5078-6CE5-4F23-815B-0BD1B4FCE539}" type="presParOf" srcId="{E6D905C8-7208-4A31-A2D0-02F7C348115F}" destId="{AAC90951-9DA9-4DDF-A3A1-592DA5F63128}" srcOrd="1" destOrd="0" presId="urn:microsoft.com/office/officeart/2018/5/layout/IconCircleLabelList"/>
    <dgm:cxn modelId="{DC73EFBD-8135-45D0-AFA7-919D4E14C658}" type="presParOf" srcId="{E6D905C8-7208-4A31-A2D0-02F7C348115F}" destId="{DE79E391-B0FA-488C-90E2-5EE61CD8F3D7}" srcOrd="2" destOrd="0" presId="urn:microsoft.com/office/officeart/2018/5/layout/IconCircleLabelList"/>
    <dgm:cxn modelId="{A5181F59-36EB-4BEE-ADBE-B397485C934A}" type="presParOf" srcId="{E6D905C8-7208-4A31-A2D0-02F7C348115F}" destId="{EF568B3C-8F96-45F1-BCB1-3CF60940ADEC}" srcOrd="3" destOrd="0" presId="urn:microsoft.com/office/officeart/2018/5/layout/IconCircleLabelList"/>
    <dgm:cxn modelId="{A65DF156-BFA1-4425-8281-2E8F5A466DF7}" type="presParOf" srcId="{49F9F281-84E2-4C9D-B0E8-2AAD3E5335AC}" destId="{0DDD6BB1-AE48-45DF-9A91-5196D09E6070}" srcOrd="5" destOrd="0" presId="urn:microsoft.com/office/officeart/2018/5/layout/IconCircleLabelList"/>
    <dgm:cxn modelId="{B48CA943-A3DA-4AF6-AD0E-9D9A6BA47B39}" type="presParOf" srcId="{49F9F281-84E2-4C9D-B0E8-2AAD3E5335AC}" destId="{EF433BB6-D407-4501-9D07-72536E9D93C1}" srcOrd="6" destOrd="0" presId="urn:microsoft.com/office/officeart/2018/5/layout/IconCircleLabelList"/>
    <dgm:cxn modelId="{9F92CEAA-D7A2-4C47-9831-F2DDAFF5CCA2}" type="presParOf" srcId="{EF433BB6-D407-4501-9D07-72536E9D93C1}" destId="{869D9A7A-B7D3-4300-B731-3ED73D513F26}" srcOrd="0" destOrd="0" presId="urn:microsoft.com/office/officeart/2018/5/layout/IconCircleLabelList"/>
    <dgm:cxn modelId="{49A58036-CAE8-4986-ACCC-EBC9F071BB37}" type="presParOf" srcId="{EF433BB6-D407-4501-9D07-72536E9D93C1}" destId="{5080152D-A0E0-426B-A84F-24FC2D24F303}" srcOrd="1" destOrd="0" presId="urn:microsoft.com/office/officeart/2018/5/layout/IconCircleLabelList"/>
    <dgm:cxn modelId="{B1A618CF-A23D-44A6-A53F-2B5F4FDA8A8F}" type="presParOf" srcId="{EF433BB6-D407-4501-9D07-72536E9D93C1}" destId="{25710497-6ED3-4D81-BA9F-11E15D625C99}" srcOrd="2" destOrd="0" presId="urn:microsoft.com/office/officeart/2018/5/layout/IconCircleLabelList"/>
    <dgm:cxn modelId="{3D37F537-D1BA-4013-9432-25A35A304052}" type="presParOf" srcId="{EF433BB6-D407-4501-9D07-72536E9D93C1}" destId="{F41FA44D-E5F5-4000-BEC1-63038DAED7F0}" srcOrd="3" destOrd="0" presId="urn:microsoft.com/office/officeart/2018/5/layout/IconCircleLabelList"/>
    <dgm:cxn modelId="{BF124CBE-57C7-443B-A696-66DB93D063A3}" type="presParOf" srcId="{49F9F281-84E2-4C9D-B0E8-2AAD3E5335AC}" destId="{D8D32F80-7FAD-4FB4-9D05-960847E7F91D}" srcOrd="7" destOrd="0" presId="urn:microsoft.com/office/officeart/2018/5/layout/IconCircleLabelList"/>
    <dgm:cxn modelId="{8810C46E-BB9C-4C9E-97B2-8DA4FA9ADE02}" type="presParOf" srcId="{49F9F281-84E2-4C9D-B0E8-2AAD3E5335AC}" destId="{7B1C1EE7-8590-4F4E-A20A-4D053B12FC28}" srcOrd="8" destOrd="0" presId="urn:microsoft.com/office/officeart/2018/5/layout/IconCircleLabelList"/>
    <dgm:cxn modelId="{EF5CFCC1-69D6-4E21-8CA7-CA329F8BAF59}" type="presParOf" srcId="{7B1C1EE7-8590-4F4E-A20A-4D053B12FC28}" destId="{3DD9E9EC-3E95-4E75-8F71-C935BB95C615}" srcOrd="0" destOrd="0" presId="urn:microsoft.com/office/officeart/2018/5/layout/IconCircleLabelList"/>
    <dgm:cxn modelId="{C2652F3E-D4F7-4C73-9CB8-851B71CDA32C}" type="presParOf" srcId="{7B1C1EE7-8590-4F4E-A20A-4D053B12FC28}" destId="{D931EB55-0371-4743-AF85-91A92E844DB8}" srcOrd="1" destOrd="0" presId="urn:microsoft.com/office/officeart/2018/5/layout/IconCircleLabelList"/>
    <dgm:cxn modelId="{A9661581-3F01-4005-8780-CC5DEF9CC1C5}" type="presParOf" srcId="{7B1C1EE7-8590-4F4E-A20A-4D053B12FC28}" destId="{DF48B4A9-0E0A-47FF-9DCB-BB649D2E3F91}" srcOrd="2" destOrd="0" presId="urn:microsoft.com/office/officeart/2018/5/layout/IconCircleLabelList"/>
    <dgm:cxn modelId="{539325D9-2F5D-4E82-8AA5-B14CE4989C5A}" type="presParOf" srcId="{7B1C1EE7-8590-4F4E-A20A-4D053B12FC28}" destId="{94E7D55E-E792-49A7-BE49-17721F1661B0}" srcOrd="3" destOrd="0" presId="urn:microsoft.com/office/officeart/2018/5/layout/IconCircleLabel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BE3D63-2D0C-4557-A326-DA911B183D41}">
      <dsp:nvSpPr>
        <dsp:cNvPr id="0" name=""/>
        <dsp:cNvSpPr/>
      </dsp:nvSpPr>
      <dsp:spPr>
        <a:xfrm>
          <a:off x="142161" y="543915"/>
          <a:ext cx="1004780" cy="1004780"/>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2CD6F16A-B0B4-4B14-A037-F7FCDDFD62B4}">
      <dsp:nvSpPr>
        <dsp:cNvPr id="0" name=""/>
        <dsp:cNvSpPr/>
      </dsp:nvSpPr>
      <dsp:spPr>
        <a:xfrm>
          <a:off x="353165" y="754919"/>
          <a:ext cx="582772" cy="58277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DE92B8A-863A-4C87-B00A-5E14F749E61C}">
      <dsp:nvSpPr>
        <dsp:cNvPr id="0" name=""/>
        <dsp:cNvSpPr/>
      </dsp:nvSpPr>
      <dsp:spPr>
        <a:xfrm>
          <a:off x="1362251" y="543915"/>
          <a:ext cx="2368409" cy="10047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11200">
            <a:lnSpc>
              <a:spcPct val="100000"/>
            </a:lnSpc>
            <a:spcBef>
              <a:spcPct val="0"/>
            </a:spcBef>
            <a:spcAft>
              <a:spcPct val="35000"/>
            </a:spcAft>
            <a:buNone/>
          </a:pPr>
          <a:r>
            <a:rPr lang="en-GB" sz="1600" b="1" kern="1200" dirty="0">
              <a:latin typeface="Poppins" panose="020B0604020202020204" pitchFamily="34" charset="0"/>
              <a:cs typeface="Poppins" panose="020B0604020202020204" pitchFamily="34" charset="0"/>
            </a:rPr>
            <a:t>How do I to stay healthy?</a:t>
          </a:r>
          <a:endParaRPr lang="en-US" sz="1600" kern="1200" dirty="0">
            <a:latin typeface="Poppins" panose="020B0604020202020204" pitchFamily="34" charset="0"/>
            <a:cs typeface="Poppins" panose="020B0604020202020204" pitchFamily="34" charset="0"/>
          </a:endParaRPr>
        </a:p>
      </dsp:txBody>
      <dsp:txXfrm>
        <a:off x="1362251" y="543915"/>
        <a:ext cx="2368409" cy="1004780"/>
      </dsp:txXfrm>
    </dsp:sp>
    <dsp:sp modelId="{62304718-061E-4F74-B194-8E0851DDCC4E}">
      <dsp:nvSpPr>
        <dsp:cNvPr id="0" name=""/>
        <dsp:cNvSpPr/>
      </dsp:nvSpPr>
      <dsp:spPr>
        <a:xfrm>
          <a:off x="4143338" y="543915"/>
          <a:ext cx="1004780" cy="1004780"/>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FE6AE14-AE54-4961-BFBE-9D38D9589BB9}">
      <dsp:nvSpPr>
        <dsp:cNvPr id="0" name=""/>
        <dsp:cNvSpPr/>
      </dsp:nvSpPr>
      <dsp:spPr>
        <a:xfrm>
          <a:off x="4354342" y="754919"/>
          <a:ext cx="582772" cy="582772"/>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ECCEA2-4422-4879-94F1-27535A31705A}">
      <dsp:nvSpPr>
        <dsp:cNvPr id="0" name=""/>
        <dsp:cNvSpPr/>
      </dsp:nvSpPr>
      <dsp:spPr>
        <a:xfrm>
          <a:off x="5363428" y="543915"/>
          <a:ext cx="2368409" cy="10047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11200">
            <a:lnSpc>
              <a:spcPct val="100000"/>
            </a:lnSpc>
            <a:spcBef>
              <a:spcPct val="0"/>
            </a:spcBef>
            <a:spcAft>
              <a:spcPct val="35000"/>
            </a:spcAft>
            <a:buNone/>
          </a:pPr>
          <a:r>
            <a:rPr lang="en-GB" sz="1600" b="1" kern="1200" dirty="0">
              <a:latin typeface="Poppins" panose="020B0604020202020204" pitchFamily="34" charset="0"/>
              <a:cs typeface="Poppins" panose="020B0604020202020204" pitchFamily="34" charset="0"/>
            </a:rPr>
            <a:t>How do I keep active?</a:t>
          </a:r>
          <a:endParaRPr lang="en-US" sz="1600" kern="1200" dirty="0">
            <a:latin typeface="Poppins" panose="020B0604020202020204" pitchFamily="34" charset="0"/>
            <a:cs typeface="Poppins" panose="020B0604020202020204" pitchFamily="34" charset="0"/>
          </a:endParaRPr>
        </a:p>
      </dsp:txBody>
      <dsp:txXfrm>
        <a:off x="5363428" y="543915"/>
        <a:ext cx="2368409" cy="1004780"/>
      </dsp:txXfrm>
    </dsp:sp>
    <dsp:sp modelId="{ECE1D989-7DDA-43F8-8B8C-3FC0E8A4C06C}">
      <dsp:nvSpPr>
        <dsp:cNvPr id="0" name=""/>
        <dsp:cNvSpPr/>
      </dsp:nvSpPr>
      <dsp:spPr>
        <a:xfrm>
          <a:off x="142161" y="2183101"/>
          <a:ext cx="1004780" cy="1004780"/>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717F11E6-BA2B-4BA4-8E98-2E04F3E83CFA}">
      <dsp:nvSpPr>
        <dsp:cNvPr id="0" name=""/>
        <dsp:cNvSpPr/>
      </dsp:nvSpPr>
      <dsp:spPr>
        <a:xfrm>
          <a:off x="353165" y="2394105"/>
          <a:ext cx="582772" cy="582772"/>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1B91FCD-2248-4D9A-BEE9-65EA09494A28}">
      <dsp:nvSpPr>
        <dsp:cNvPr id="0" name=""/>
        <dsp:cNvSpPr/>
      </dsp:nvSpPr>
      <dsp:spPr>
        <a:xfrm>
          <a:off x="1362251" y="2183101"/>
          <a:ext cx="2368409" cy="10047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11200">
            <a:lnSpc>
              <a:spcPct val="100000"/>
            </a:lnSpc>
            <a:spcBef>
              <a:spcPct val="0"/>
            </a:spcBef>
            <a:spcAft>
              <a:spcPct val="35000"/>
            </a:spcAft>
            <a:buNone/>
          </a:pPr>
          <a:r>
            <a:rPr lang="en-GB" sz="1600" b="1" kern="1200" dirty="0">
              <a:latin typeface="Poppins" panose="020B0604020202020204" pitchFamily="34" charset="0"/>
              <a:cs typeface="Poppins" panose="020B0604020202020204" pitchFamily="34" charset="0"/>
            </a:rPr>
            <a:t>How do I keep my mind in shape …. so that I can enjoy a good quality life for longer? </a:t>
          </a:r>
          <a:endParaRPr lang="en-US" sz="1600" kern="1200" dirty="0">
            <a:latin typeface="Poppins" panose="020B0604020202020204" pitchFamily="34" charset="0"/>
            <a:cs typeface="Poppins" panose="020B0604020202020204" pitchFamily="34" charset="0"/>
          </a:endParaRPr>
        </a:p>
      </dsp:txBody>
      <dsp:txXfrm>
        <a:off x="1362251" y="2183101"/>
        <a:ext cx="2368409" cy="1004780"/>
      </dsp:txXfrm>
    </dsp:sp>
    <dsp:sp modelId="{FB6862A5-136D-47F2-9F62-5B56C1C8DF10}">
      <dsp:nvSpPr>
        <dsp:cNvPr id="0" name=""/>
        <dsp:cNvSpPr/>
      </dsp:nvSpPr>
      <dsp:spPr>
        <a:xfrm>
          <a:off x="4143338" y="2183101"/>
          <a:ext cx="1004780" cy="1004780"/>
        </a:xfrm>
        <a:prstGeom prst="ellipse">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718D205-9A08-46AD-9B9A-32D085F0D5D6}">
      <dsp:nvSpPr>
        <dsp:cNvPr id="0" name=""/>
        <dsp:cNvSpPr/>
      </dsp:nvSpPr>
      <dsp:spPr>
        <a:xfrm>
          <a:off x="4354342" y="2394105"/>
          <a:ext cx="582772" cy="582772"/>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2C75988-4178-4E04-B2B0-3EF3C780600B}">
      <dsp:nvSpPr>
        <dsp:cNvPr id="0" name=""/>
        <dsp:cNvSpPr/>
      </dsp:nvSpPr>
      <dsp:spPr>
        <a:xfrm>
          <a:off x="5401725" y="2727016"/>
          <a:ext cx="2368409" cy="10047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ctr" anchorCtr="0">
          <a:noAutofit/>
        </a:bodyPr>
        <a:lstStyle/>
        <a:p>
          <a:pPr marL="0" lvl="0" indent="0" algn="l" defTabSz="711200">
            <a:lnSpc>
              <a:spcPct val="100000"/>
            </a:lnSpc>
            <a:spcBef>
              <a:spcPct val="0"/>
            </a:spcBef>
            <a:spcAft>
              <a:spcPct val="35000"/>
            </a:spcAft>
            <a:buNone/>
          </a:pPr>
          <a:r>
            <a:rPr lang="en-GB" sz="1600" b="1" kern="1200" dirty="0">
              <a:latin typeface="Poppins" panose="020B0604020202020204" pitchFamily="34" charset="0"/>
              <a:cs typeface="Poppins" panose="020B0604020202020204" pitchFamily="34" charset="0"/>
            </a:rPr>
            <a:t>Ageing not optional but the way we age depends on everyday decisions we make about our health.</a:t>
          </a:r>
          <a:endParaRPr lang="en-US" sz="1600" b="1" kern="1200" dirty="0">
            <a:latin typeface="Poppins" panose="020B0604020202020204" pitchFamily="34" charset="0"/>
            <a:cs typeface="Poppins" panose="020B0604020202020204" pitchFamily="34" charset="0"/>
          </a:endParaRPr>
        </a:p>
      </dsp:txBody>
      <dsp:txXfrm>
        <a:off x="5401725" y="2727016"/>
        <a:ext cx="2368409" cy="100478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3C98A4-9A96-4C59-AD87-FA72F23228B3}">
      <dsp:nvSpPr>
        <dsp:cNvPr id="0" name=""/>
        <dsp:cNvSpPr/>
      </dsp:nvSpPr>
      <dsp:spPr>
        <a:xfrm>
          <a:off x="645145" y="822498"/>
          <a:ext cx="1098000" cy="1098000"/>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EB9C1E4-D847-41CF-A90B-51CC4565CADD}">
      <dsp:nvSpPr>
        <dsp:cNvPr id="0" name=""/>
        <dsp:cNvSpPr/>
      </dsp:nvSpPr>
      <dsp:spPr>
        <a:xfrm>
          <a:off x="861952" y="968796"/>
          <a:ext cx="630000" cy="630000"/>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06F9203-9C1E-417F-B051-CC23659F9E2E}">
      <dsp:nvSpPr>
        <dsp:cNvPr id="0" name=""/>
        <dsp:cNvSpPr/>
      </dsp:nvSpPr>
      <dsp:spPr>
        <a:xfrm>
          <a:off x="386780" y="2262498"/>
          <a:ext cx="1149820" cy="14767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90000"/>
            </a:lnSpc>
            <a:spcBef>
              <a:spcPct val="0"/>
            </a:spcBef>
            <a:spcAft>
              <a:spcPct val="35000"/>
            </a:spcAft>
            <a:buNone/>
            <a:defRPr cap="all"/>
          </a:pPr>
          <a:r>
            <a:rPr lang="en-GB" sz="1400" b="1" kern="1200" dirty="0"/>
            <a:t>Creating bridges </a:t>
          </a:r>
          <a:r>
            <a:rPr lang="en-GB" sz="1400" kern="1200" dirty="0"/>
            <a:t>between communities to allow for a mutual flow of information </a:t>
          </a:r>
          <a:endParaRPr lang="en-US" sz="1400" kern="1200" dirty="0"/>
        </a:p>
      </dsp:txBody>
      <dsp:txXfrm>
        <a:off x="386780" y="2262498"/>
        <a:ext cx="1149820" cy="1476727"/>
      </dsp:txXfrm>
    </dsp:sp>
    <dsp:sp modelId="{7F699CF4-C298-47A2-A1B8-53FEC1E74B80}">
      <dsp:nvSpPr>
        <dsp:cNvPr id="0" name=""/>
        <dsp:cNvSpPr/>
      </dsp:nvSpPr>
      <dsp:spPr>
        <a:xfrm>
          <a:off x="2760145" y="822498"/>
          <a:ext cx="1098000" cy="1098000"/>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0A789A68-280C-4E59-A2DC-A8D6D297CB52}">
      <dsp:nvSpPr>
        <dsp:cNvPr id="0" name=""/>
        <dsp:cNvSpPr/>
      </dsp:nvSpPr>
      <dsp:spPr>
        <a:xfrm>
          <a:off x="2994145" y="1056498"/>
          <a:ext cx="630000" cy="630000"/>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DC65CA9-0CDA-443C-A7BE-D2A6446FADA2}">
      <dsp:nvSpPr>
        <dsp:cNvPr id="0" name=""/>
        <dsp:cNvSpPr/>
      </dsp:nvSpPr>
      <dsp:spPr>
        <a:xfrm>
          <a:off x="2409145" y="2262498"/>
          <a:ext cx="1800000" cy="14767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90000"/>
            </a:lnSpc>
            <a:spcBef>
              <a:spcPct val="0"/>
            </a:spcBef>
            <a:spcAft>
              <a:spcPct val="35000"/>
            </a:spcAft>
            <a:buNone/>
            <a:defRPr cap="all"/>
          </a:pPr>
          <a:r>
            <a:rPr lang="en-GB" sz="1400" b="1" kern="1200" dirty="0"/>
            <a:t>ENGAGING &amp; Empowering populations to self-management </a:t>
          </a:r>
          <a:r>
            <a:rPr lang="en-GB" sz="1400" b="0" kern="1200" dirty="0"/>
            <a:t>and become partners in their own health care</a:t>
          </a:r>
          <a:endParaRPr lang="en-US" sz="1400" b="0" kern="1200" dirty="0"/>
        </a:p>
      </dsp:txBody>
      <dsp:txXfrm>
        <a:off x="2409145" y="2262498"/>
        <a:ext cx="1800000" cy="1476727"/>
      </dsp:txXfrm>
    </dsp:sp>
    <dsp:sp modelId="{E9438241-7A1A-4395-B30C-B04EE6E3A073}">
      <dsp:nvSpPr>
        <dsp:cNvPr id="0" name=""/>
        <dsp:cNvSpPr/>
      </dsp:nvSpPr>
      <dsp:spPr>
        <a:xfrm>
          <a:off x="4875145" y="822498"/>
          <a:ext cx="1098000" cy="1098000"/>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AAC90951-9DA9-4DDF-A3A1-592DA5F63128}">
      <dsp:nvSpPr>
        <dsp:cNvPr id="0" name=""/>
        <dsp:cNvSpPr/>
      </dsp:nvSpPr>
      <dsp:spPr>
        <a:xfrm>
          <a:off x="5109145" y="1056498"/>
          <a:ext cx="630000" cy="630000"/>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F568B3C-8F96-45F1-BCB1-3CF60940ADEC}">
      <dsp:nvSpPr>
        <dsp:cNvPr id="0" name=""/>
        <dsp:cNvSpPr/>
      </dsp:nvSpPr>
      <dsp:spPr>
        <a:xfrm>
          <a:off x="4524145" y="2262498"/>
          <a:ext cx="1800000" cy="14767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90000"/>
            </a:lnSpc>
            <a:spcBef>
              <a:spcPct val="0"/>
            </a:spcBef>
            <a:spcAft>
              <a:spcPct val="35000"/>
            </a:spcAft>
            <a:buNone/>
            <a:defRPr cap="all"/>
          </a:pPr>
          <a:r>
            <a:rPr lang="en-GB" sz="1400" b="1" kern="1200" dirty="0"/>
            <a:t>Co-facilitating a step change</a:t>
          </a:r>
          <a:r>
            <a:rPr lang="en-GB" sz="1400" kern="1200" dirty="0"/>
            <a:t> in user behaviour and support existing health and social care services provision </a:t>
          </a:r>
          <a:endParaRPr lang="en-US" sz="1400" kern="1200" dirty="0"/>
        </a:p>
      </dsp:txBody>
      <dsp:txXfrm>
        <a:off x="4524145" y="2262498"/>
        <a:ext cx="1800000" cy="1476727"/>
      </dsp:txXfrm>
    </dsp:sp>
    <dsp:sp modelId="{869D9A7A-B7D3-4300-B731-3ED73D513F26}">
      <dsp:nvSpPr>
        <dsp:cNvPr id="0" name=""/>
        <dsp:cNvSpPr/>
      </dsp:nvSpPr>
      <dsp:spPr>
        <a:xfrm>
          <a:off x="6990145" y="822498"/>
          <a:ext cx="1098000" cy="1098000"/>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5080152D-A0E0-426B-A84F-24FC2D24F303}">
      <dsp:nvSpPr>
        <dsp:cNvPr id="0" name=""/>
        <dsp:cNvSpPr/>
      </dsp:nvSpPr>
      <dsp:spPr>
        <a:xfrm>
          <a:off x="7224145" y="1056498"/>
          <a:ext cx="630000" cy="630000"/>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F41FA44D-E5F5-4000-BEC1-63038DAED7F0}">
      <dsp:nvSpPr>
        <dsp:cNvPr id="0" name=""/>
        <dsp:cNvSpPr/>
      </dsp:nvSpPr>
      <dsp:spPr>
        <a:xfrm>
          <a:off x="6639145" y="2262498"/>
          <a:ext cx="1800000" cy="14767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90000"/>
            </a:lnSpc>
            <a:spcBef>
              <a:spcPct val="0"/>
            </a:spcBef>
            <a:spcAft>
              <a:spcPct val="35000"/>
            </a:spcAft>
            <a:buNone/>
            <a:defRPr cap="all"/>
          </a:pPr>
          <a:r>
            <a:rPr lang="en-GB" sz="1400" b="1" kern="1200" dirty="0"/>
            <a:t>Providing easy to use resources to wide audiences</a:t>
          </a:r>
          <a:endParaRPr lang="en-US" sz="1400" kern="1200" dirty="0"/>
        </a:p>
      </dsp:txBody>
      <dsp:txXfrm>
        <a:off x="6639145" y="2262498"/>
        <a:ext cx="1800000" cy="1476727"/>
      </dsp:txXfrm>
    </dsp:sp>
    <dsp:sp modelId="{3DD9E9EC-3E95-4E75-8F71-C935BB95C615}">
      <dsp:nvSpPr>
        <dsp:cNvPr id="0" name=""/>
        <dsp:cNvSpPr/>
      </dsp:nvSpPr>
      <dsp:spPr>
        <a:xfrm>
          <a:off x="9637477" y="715037"/>
          <a:ext cx="1098000" cy="1098000"/>
        </a:xfrm>
        <a:prstGeom prst="ellipse">
          <a:avLst/>
        </a:prstGeom>
        <a:solidFill>
          <a:schemeClr val="bg1">
            <a:lumMod val="95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931EB55-0371-4743-AF85-91A92E844DB8}">
      <dsp:nvSpPr>
        <dsp:cNvPr id="0" name=""/>
        <dsp:cNvSpPr/>
      </dsp:nvSpPr>
      <dsp:spPr>
        <a:xfrm>
          <a:off x="9871477" y="949037"/>
          <a:ext cx="630000" cy="630000"/>
        </a:xfrm>
        <a:prstGeom prst="rect">
          <a:avLst/>
        </a:prstGeom>
        <a:blipFill>
          <a:blip xmlns:r="http://schemas.openxmlformats.org/officeDocument/2006/relationships"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a:blip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94E7D55E-E792-49A7-BE49-17721F1661B0}">
      <dsp:nvSpPr>
        <dsp:cNvPr id="0" name=""/>
        <dsp:cNvSpPr/>
      </dsp:nvSpPr>
      <dsp:spPr>
        <a:xfrm>
          <a:off x="9048290" y="2395212"/>
          <a:ext cx="2864664" cy="19065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622300">
            <a:lnSpc>
              <a:spcPct val="90000"/>
            </a:lnSpc>
            <a:spcBef>
              <a:spcPct val="0"/>
            </a:spcBef>
            <a:spcAft>
              <a:spcPct val="35000"/>
            </a:spcAft>
            <a:buNone/>
            <a:defRPr cap="all"/>
          </a:pPr>
          <a:r>
            <a:rPr lang="en-GB" sz="1400" b="1" kern="1200" dirty="0"/>
            <a:t>Connecting sustainable</a:t>
          </a:r>
          <a:r>
            <a:rPr lang="en-GB" sz="1400" kern="1200" dirty="0"/>
            <a:t>, already, existing work, </a:t>
          </a:r>
          <a:r>
            <a:rPr lang="en-GB" sz="1400" b="1" kern="1200" dirty="0"/>
            <a:t>support programmes </a:t>
          </a:r>
          <a:r>
            <a:rPr lang="en-GB" sz="1400" kern="1200" dirty="0"/>
            <a:t>offered by various organisations and networks that already exist in four nations (England, Wales, Northern Ireland and Scotland).</a:t>
          </a:r>
          <a:endParaRPr lang="en-US" sz="1400" kern="1200" dirty="0"/>
        </a:p>
      </dsp:txBody>
      <dsp:txXfrm>
        <a:off x="9048290" y="2395212"/>
        <a:ext cx="2864664" cy="1906573"/>
      </dsp:txXfrm>
    </dsp:sp>
  </dsp:spTree>
</dsp:drawing>
</file>

<file path=ppt/diagrams/layout1.xml><?xml version="1.0" encoding="utf-8"?>
<dgm:layoutDef xmlns:dgm="http://schemas.openxmlformats.org/drawingml/2006/diagram" xmlns:a="http://schemas.openxmlformats.org/drawingml/2006/main" uniqueId="urn:microsoft.com/office/officeart/2018/2/layout/IconCircleList">
  <dgm:title val="Icon Circle List"/>
  <dgm:desc val="Use to show non-sequential or grouped chunks of information accompanied by related visuals. Circular shapes can hold an icon or small picture and corresponding text box shows Level 1 text. Works best for icons or small pictures with medium-length descri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alg type="sp"/>
    <dgm:shape xmlns:r="http://schemas.openxmlformats.org/officeDocument/2006/relationships" r:blip="">
      <dgm:adjLst/>
    </dgm:shape>
    <dgm:presOf/>
    <dgm:choose name="Name0">
      <dgm:if name="Name1" axis="ch" ptType="node" func="cnt" op="lte" val="3">
        <dgm:constrLst>
          <dgm:constr type="w" for="ch" forName="container" refType="w"/>
          <dgm:constr type="h" for="ch" forName="container" refType="h" fact="0.4"/>
        </dgm:constrLst>
      </dgm:if>
      <dgm:else name="Name2">
        <dgm:constrLst>
          <dgm:constr type="w" for="ch" forName="container" refType="w"/>
          <dgm:constr type="h" for="ch" forName="container" refType="h"/>
        </dgm:constrLst>
      </dgm:else>
    </dgm:choose>
    <dgm:ruleLst>
      <dgm:rule type="h" for="ch" forName="container" val="INF" fact="NaN" max="NaN"/>
    </dgm:ruleLst>
    <dgm:layoutNode name="container">
      <dgm:varLst>
        <dgm:dir/>
        <dgm:resizeHandles val="exact"/>
      </dgm:varLst>
      <dgm:choose name="Name3">
        <dgm:if name="Name4" axis="self" func="var" arg="dir" op="equ" val="norm">
          <dgm:alg type="snake">
            <dgm:param type="grDir" val="tL"/>
            <dgm:param type="flowDir" val="row"/>
            <dgm:param type="contDir" val="sameDir"/>
          </dgm:alg>
        </dgm:if>
        <dgm:else name="Name5">
          <dgm:alg type="snake">
            <dgm:param type="grDir" val="tR"/>
            <dgm:param type="flowDir" val="row"/>
            <dgm:param type="contDir" val="sameDir"/>
          </dgm:alg>
        </dgm:else>
      </dgm:choose>
      <dgm:shape xmlns:r="http://schemas.openxmlformats.org/officeDocument/2006/relationships" r:blip="">
        <dgm:adjLst/>
      </dgm:shape>
      <dgm:presOf/>
      <dgm:constrLst>
        <dgm:constr type="w" for="ch" forName="compNode" refType="w"/>
        <dgm:constr type="h" for="ch" forName="compNode" refType="w" fact="0.28"/>
        <dgm:constr type="w" for="ch" forName="sibTrans" refType="w" refFor="ch" refForName="compNode" fact="0.115"/>
        <dgm:constr type="sp" refType="h" op="equ" fact="0.17"/>
        <dgm:constr type="primFontSz" for="des" ptType="node" op="equ" val="24"/>
        <dgm:constr type="h" for="des" forName="compNode" op="equ"/>
        <dgm:constr type="h" for="des" forName="iconBgRect" op="equ"/>
      </dgm:constrLst>
      <dgm:ruleLst>
        <dgm:rule type="w" for="ch" forName="compNode" val="60" fact="NaN" max="NaN"/>
      </dgm:ruleLst>
      <dgm:forEach name="Name6" axis="ch" ptType="node">
        <dgm:layoutNode name="compNode">
          <dgm:alg type="composite"/>
          <dgm:shape xmlns:r="http://schemas.openxmlformats.org/officeDocument/2006/relationships" r:blip="">
            <dgm:adjLst/>
          </dgm:shape>
          <dgm:presOf axis="self"/>
          <dgm:constrLst>
            <dgm:constr type="w" for="ch" forName="iconBgRect" refType="w" fact="0.28"/>
            <dgm:constr type="h" for="ch" forName="iconBgRect" refType="w" refFor="ch" refForName="iconBgRect"/>
            <dgm:constr type="t" for="ch" forName="iconBgRect"/>
            <dgm:constr type="l" for="ch" forName="iconBgRect"/>
            <dgm:constr type="w" for="ch" forName="iconRect" refType="w" refFor="ch" refForName="iconBgRect" fact="0.58"/>
            <dgm:constr type="h" for="ch" forName="iconRect" refType="w" refFor="ch" refForName="iconRect"/>
            <dgm:constr type="ctrX" for="ch" forName="iconRect" refType="ctrX" refFor="ch" refForName="iconBgRect"/>
            <dgm:constr type="ctrY" for="ch" forName="iconRect" refType="ctrY" refFor="ch" refForName="iconBgRect"/>
            <dgm:constr type="w" for="ch" forName="spaceRect" refType="w" fact="0.06"/>
            <dgm:constr type="h" for="ch" forName="spaceRect" refType="h" refFor="ch" refForName="iconBgRect"/>
            <dgm:constr type="t" for="ch" forName="spaceRect" refType="t" refFor="ch" refForName="iconBgRect"/>
            <dgm:constr type="l" for="ch" forName="spaceRect" refType="r" refFor="ch" refForName="iconBgRect"/>
            <dgm:constr type="h" for="ch" forName="textRect" refType="h" refFor="ch" refForName="iconBgRect"/>
            <dgm:constr type="t" for="ch" forName="textRect" refType="t" refFor="ch" refForName="iconBgRect"/>
            <dgm:constr type="l" for="ch" forName="textRect" refType="r" refFor="ch" refForName="spaceRect"/>
          </dgm:constrLst>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choose name="Name7">
              <dgm:if name="Name8" func="var" arg="dir" op="equ" val="norm">
                <dgm:alg type="tx">
                  <dgm:param type="txAnchorVert" val="mid"/>
                  <dgm:param type="parTxLTRAlign" val="l"/>
                  <dgm:param type="shpTxLTRAlignCh" val="l"/>
                  <dgm:param type="parTxRTLAlign" val="l"/>
                  <dgm:param type="shpTxRTLAlignCh" val="l"/>
                </dgm:alg>
              </dgm:if>
              <dgm:else name="Name9">
                <dgm:alg type="tx">
                  <dgm:param type="txAnchorVert" val="mid"/>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Lst>
          </dgm:layoutNode>
        </dgm:layoutNode>
        <dgm:forEach name="Name10"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extLst>
    <a:ext uri="{68A01E43-0DF5-4B5B-8FA6-DAF915123BFB}">
      <dgm1612:lstStyle xmlns:dgm1612="http://schemas.microsoft.com/office/drawing/2016/12/diagram">
        <a:lvl1pPr>
          <a:lnSpc>
            <a:spcPct val="100000"/>
          </a:lnSpc>
        </a:lvl1pPr>
      </dgm1612:lstStyle>
    </a:ext>
  </dgm:extLst>
</dgm:layoutDef>
</file>

<file path=ppt/diagrams/layout2.xml><?xml version="1.0" encoding="utf-8"?>
<dgm:layoutDef xmlns:dgm="http://schemas.openxmlformats.org/drawingml/2006/diagram" xmlns:a="http://schemas.openxmlformats.org/drawingml/2006/main" uniqueId="urn:microsoft.com/office/officeart/2018/5/layout/IconCircleLabelList">
  <dgm:title val="Icon Circle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ellipse" r:blip="">
            <dgm:adj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Poppins"/>
                <a:ea typeface="Poppins"/>
                <a:cs typeface="Poppins"/>
                <a:sym typeface="Poppins"/>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Poppins"/>
                <a:ea typeface="Poppins"/>
                <a:cs typeface="Poppins"/>
                <a:sym typeface="Poppins"/>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Poppins"/>
                <a:ea typeface="Poppins"/>
                <a:cs typeface="Poppins"/>
                <a:sym typeface="Poppins"/>
              </a:defRPr>
            </a:lvl1pPr>
            <a:lvl2pPr marL="914400" marR="0" lvl="1" indent="-228600" algn="l" rtl="0">
              <a:spcBef>
                <a:spcPts val="0"/>
              </a:spcBef>
              <a:spcAft>
                <a:spcPts val="0"/>
              </a:spcAft>
              <a:buSzPts val="1400"/>
              <a:buNone/>
              <a:defRPr sz="1200" b="0" i="0" u="none" strike="noStrike" cap="none">
                <a:solidFill>
                  <a:schemeClr val="dk1"/>
                </a:solidFill>
                <a:latin typeface="Poppins"/>
                <a:ea typeface="Poppins"/>
                <a:cs typeface="Poppins"/>
                <a:sym typeface="Poppins"/>
              </a:defRPr>
            </a:lvl2pPr>
            <a:lvl3pPr marL="1371600" marR="0" lvl="2" indent="-228600" algn="l" rtl="0">
              <a:spcBef>
                <a:spcPts val="0"/>
              </a:spcBef>
              <a:spcAft>
                <a:spcPts val="0"/>
              </a:spcAft>
              <a:buSzPts val="1400"/>
              <a:buNone/>
              <a:defRPr sz="1200" b="0" i="0" u="none" strike="noStrike" cap="none">
                <a:solidFill>
                  <a:schemeClr val="dk1"/>
                </a:solidFill>
                <a:latin typeface="Poppins"/>
                <a:ea typeface="Poppins"/>
                <a:cs typeface="Poppins"/>
                <a:sym typeface="Poppins"/>
              </a:defRPr>
            </a:lvl3pPr>
            <a:lvl4pPr marL="1828800" marR="0" lvl="3" indent="-228600" algn="l" rtl="0">
              <a:spcBef>
                <a:spcPts val="0"/>
              </a:spcBef>
              <a:spcAft>
                <a:spcPts val="0"/>
              </a:spcAft>
              <a:buSzPts val="1400"/>
              <a:buNone/>
              <a:defRPr sz="1200" b="0" i="0" u="none" strike="noStrike" cap="none">
                <a:solidFill>
                  <a:schemeClr val="dk1"/>
                </a:solidFill>
                <a:latin typeface="Poppins"/>
                <a:ea typeface="Poppins"/>
                <a:cs typeface="Poppins"/>
                <a:sym typeface="Poppins"/>
              </a:defRPr>
            </a:lvl4pPr>
            <a:lvl5pPr marL="2286000" marR="0" lvl="4" indent="-228600" algn="l" rtl="0">
              <a:spcBef>
                <a:spcPts val="0"/>
              </a:spcBef>
              <a:spcAft>
                <a:spcPts val="0"/>
              </a:spcAft>
              <a:buSzPts val="1400"/>
              <a:buNone/>
              <a:defRPr sz="1200" b="0" i="0" u="none" strike="noStrike" cap="none">
                <a:solidFill>
                  <a:schemeClr val="dk1"/>
                </a:solidFill>
                <a:latin typeface="Poppins"/>
                <a:ea typeface="Poppins"/>
                <a:cs typeface="Poppins"/>
                <a:sym typeface="Poppins"/>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Poppins"/>
                <a:ea typeface="Poppins"/>
                <a:cs typeface="Poppins"/>
                <a:sym typeface="Poppins"/>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Poppins"/>
                <a:ea typeface="Poppins"/>
                <a:cs typeface="Poppins"/>
                <a:sym typeface="Poppins"/>
              </a:rPr>
              <a:t>‹#›</a:t>
            </a:fld>
            <a:endParaRPr sz="1200" b="0" i="0" u="none" strike="noStrike" cap="none">
              <a:solidFill>
                <a:schemeClr val="dk1"/>
              </a:solidFill>
              <a:latin typeface="Poppins"/>
              <a:ea typeface="Poppins"/>
              <a:cs typeface="Poppins"/>
              <a:sym typeface="Poppins"/>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tandfonline.com/doi/full/10.1080/08870446.2020.1743840"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4" name="Google Shape;304;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None/>
            </a:pPr>
            <a:r>
              <a:rPr lang="en-GB" sz="1200" b="1" dirty="0">
                <a:solidFill>
                  <a:schemeClr val="dk2"/>
                </a:solidFill>
              </a:rPr>
              <a:t>Presenter’s Notes </a:t>
            </a:r>
            <a:endParaRPr sz="1200" dirty="0">
              <a:solidFill>
                <a:schemeClr val="dk2"/>
              </a:solidFill>
            </a:endParaRPr>
          </a:p>
          <a:p>
            <a:pPr marL="0" lvl="0" indent="0" algn="l" rtl="0">
              <a:lnSpc>
                <a:spcPct val="115000"/>
              </a:lnSpc>
              <a:spcBef>
                <a:spcPts val="0"/>
              </a:spcBef>
              <a:spcAft>
                <a:spcPts val="0"/>
              </a:spcAft>
              <a:buNone/>
            </a:pPr>
            <a:r>
              <a:rPr lang="en-GB" sz="1200" dirty="0">
                <a:solidFill>
                  <a:schemeClr val="dk2"/>
                </a:solidFill>
                <a:highlight>
                  <a:srgbClr val="FFFFFF"/>
                </a:highlight>
              </a:rPr>
              <a:t>What are the statistics and trends in ageing and ageing health in the UK?</a:t>
            </a:r>
            <a:endParaRPr sz="1200" dirty="0">
              <a:solidFill>
                <a:schemeClr val="dk2"/>
              </a:solidFill>
            </a:endParaRPr>
          </a:p>
          <a:p>
            <a:pPr marL="0" lvl="0" indent="0" algn="l" rtl="0">
              <a:lnSpc>
                <a:spcPct val="115000"/>
              </a:lnSpc>
              <a:spcBef>
                <a:spcPts val="1400"/>
              </a:spcBef>
              <a:spcAft>
                <a:spcPts val="0"/>
              </a:spcAft>
              <a:buNone/>
            </a:pPr>
            <a:r>
              <a:rPr lang="en-GB" sz="1200" dirty="0">
                <a:solidFill>
                  <a:schemeClr val="dk2"/>
                </a:solidFill>
                <a:highlight>
                  <a:srgbClr val="FFFFFF"/>
                </a:highlight>
              </a:rPr>
              <a:t>The UK’s population is undergoing a massive age shift. There are over 11 million people aged 65 and in ten years’ time this will have increased to 13 million people, 22% of the population. </a:t>
            </a:r>
            <a:endParaRPr sz="1200" dirty="0">
              <a:solidFill>
                <a:schemeClr val="dk2"/>
              </a:solidFill>
            </a:endParaRPr>
          </a:p>
          <a:p>
            <a:pPr marL="0" lvl="0" indent="0" algn="l" rtl="0">
              <a:lnSpc>
                <a:spcPct val="115000"/>
              </a:lnSpc>
              <a:spcBef>
                <a:spcPts val="1400"/>
              </a:spcBef>
              <a:spcAft>
                <a:spcPts val="0"/>
              </a:spcAft>
              <a:buNone/>
            </a:pPr>
            <a:r>
              <a:rPr lang="en-GB" sz="1200" dirty="0">
                <a:solidFill>
                  <a:schemeClr val="dk2"/>
                </a:solidFill>
                <a:highlight>
                  <a:srgbClr val="FFFFFF"/>
                </a:highlight>
              </a:rPr>
              <a:t>Trends in life expectancy had been increasing throughout the 21st century however, there is now a reduction in our life expectancy (of 0.3 years for women and 0.4 years for men). To add to this, the number of years we can expect to spend in good health, without a disabling illness, continues to decline; this is now  62.4 years for men and 60.9 years for women.</a:t>
            </a:r>
            <a:endParaRPr sz="1200" dirty="0">
              <a:solidFill>
                <a:schemeClr val="dk2"/>
              </a:solidFill>
            </a:endParaRPr>
          </a:p>
          <a:p>
            <a:pPr marL="0" lvl="0" indent="0" algn="l" rtl="0">
              <a:lnSpc>
                <a:spcPct val="115000"/>
              </a:lnSpc>
              <a:spcBef>
                <a:spcPts val="1400"/>
              </a:spcBef>
              <a:spcAft>
                <a:spcPts val="0"/>
              </a:spcAft>
              <a:buNone/>
            </a:pPr>
            <a:r>
              <a:rPr lang="en-GB" sz="1200" dirty="0">
                <a:solidFill>
                  <a:schemeClr val="dk2"/>
                </a:solidFill>
                <a:highlight>
                  <a:srgbClr val="FFFFFF"/>
                </a:highlight>
              </a:rPr>
              <a:t>Overall, the experience of ageing is getting worse and more unequal.</a:t>
            </a:r>
            <a:endParaRPr sz="1200" dirty="0">
              <a:solidFill>
                <a:schemeClr val="dk2"/>
              </a:solidFill>
            </a:endParaRPr>
          </a:p>
          <a:p>
            <a:pPr marL="0" lvl="0" indent="0" algn="l" rtl="0">
              <a:lnSpc>
                <a:spcPct val="115000"/>
              </a:lnSpc>
              <a:spcBef>
                <a:spcPts val="1200"/>
              </a:spcBef>
              <a:spcAft>
                <a:spcPts val="0"/>
              </a:spcAft>
              <a:buNone/>
            </a:pPr>
            <a:r>
              <a:rPr lang="en-GB" sz="1200" dirty="0">
                <a:solidFill>
                  <a:schemeClr val="dk2"/>
                </a:solidFill>
                <a:highlight>
                  <a:srgbClr val="FFFFFF"/>
                </a:highlight>
              </a:rPr>
              <a:t>Across England today – depending on where we live and how well-off we are – there are differences of up to ten years in how long we can expect to live and more than 17 years in the time we get in good health without a disabling illness.</a:t>
            </a:r>
            <a:endParaRPr sz="1200" dirty="0">
              <a:solidFill>
                <a:schemeClr val="dk2"/>
              </a:solidFill>
            </a:endParaRPr>
          </a:p>
          <a:p>
            <a:pPr marL="0" lvl="0" indent="0" algn="l" rtl="0">
              <a:spcBef>
                <a:spcPts val="1400"/>
              </a:spcBef>
              <a:spcAft>
                <a:spcPts val="0"/>
              </a:spcAft>
              <a:buNone/>
            </a:pPr>
            <a:endParaRPr dirty="0"/>
          </a:p>
        </p:txBody>
      </p:sp>
      <p:sp>
        <p:nvSpPr>
          <p:cNvPr id="305" name="Google Shape;305;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9" name="Google Shape;409;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4" name="Google Shape;294;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5" name="Google Shape;295;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2538248e7bb_0_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 name="Google Shape;320;g2538248e7bb_0_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1" name="Google Shape;321;g2538248e7bb_0_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4</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8" name="Google Shape;328;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None/>
            </a:pPr>
            <a:r>
              <a:rPr lang="en-GB" sz="1200" b="1">
                <a:solidFill>
                  <a:schemeClr val="dk2"/>
                </a:solidFill>
              </a:rPr>
              <a:t>Presenter’s Notes </a:t>
            </a:r>
            <a:endParaRPr sz="1200">
              <a:solidFill>
                <a:schemeClr val="dk2"/>
              </a:solidFill>
            </a:endParaRPr>
          </a:p>
          <a:p>
            <a:pPr marL="0" lvl="0" indent="0" algn="l" rtl="0">
              <a:lnSpc>
                <a:spcPct val="115000"/>
              </a:lnSpc>
              <a:spcBef>
                <a:spcPts val="0"/>
              </a:spcBef>
              <a:spcAft>
                <a:spcPts val="0"/>
              </a:spcAft>
              <a:buNone/>
            </a:pPr>
            <a:r>
              <a:rPr lang="en-GB" sz="1200" b="1">
                <a:solidFill>
                  <a:schemeClr val="dk2"/>
                </a:solidFill>
                <a:highlight>
                  <a:srgbClr val="FFFFFF"/>
                </a:highlight>
              </a:rPr>
              <a:t> </a:t>
            </a:r>
            <a:endParaRPr sz="1200">
              <a:solidFill>
                <a:schemeClr val="dk2"/>
              </a:solidFill>
            </a:endParaRPr>
          </a:p>
          <a:p>
            <a:pPr marL="0" lvl="0" indent="0" algn="l" rtl="0">
              <a:lnSpc>
                <a:spcPct val="115000"/>
              </a:lnSpc>
              <a:spcBef>
                <a:spcPts val="1200"/>
              </a:spcBef>
              <a:spcAft>
                <a:spcPts val="0"/>
              </a:spcAft>
              <a:buNone/>
            </a:pPr>
            <a:r>
              <a:rPr lang="en-GB" sz="1200" b="1">
                <a:solidFill>
                  <a:schemeClr val="dk2"/>
                </a:solidFill>
                <a:highlight>
                  <a:srgbClr val="FFFFFF"/>
                </a:highlight>
              </a:rPr>
              <a:t>Examples of pledges - Dry January and Stoptober. Both established and there is strong evidence of their effectiveness. EG: </a:t>
            </a:r>
            <a:endParaRPr sz="1200">
              <a:solidFill>
                <a:schemeClr val="dk2"/>
              </a:solidFill>
            </a:endParaRPr>
          </a:p>
          <a:p>
            <a:pPr marL="0" lvl="0" indent="0" algn="l" rtl="0">
              <a:lnSpc>
                <a:spcPct val="115000"/>
              </a:lnSpc>
              <a:spcBef>
                <a:spcPts val="1200"/>
              </a:spcBef>
              <a:spcAft>
                <a:spcPts val="0"/>
              </a:spcAft>
              <a:buNone/>
            </a:pPr>
            <a:r>
              <a:rPr lang="en-GB" sz="1200">
                <a:solidFill>
                  <a:schemeClr val="dk2"/>
                </a:solidFill>
              </a:rPr>
              <a:t>In conclusion, we can say that successive Stoptober campaigns have resulted in greater awareness and desire to quit, as well as increased quit attempts. The positive messaging and the behaviour change principles underlying the campaign are the secret to its success.</a:t>
            </a:r>
            <a:endParaRPr/>
          </a:p>
          <a:p>
            <a:pPr marL="0" lvl="0" indent="0" algn="l" rtl="0">
              <a:lnSpc>
                <a:spcPct val="115000"/>
              </a:lnSpc>
              <a:spcBef>
                <a:spcPts val="0"/>
              </a:spcBef>
              <a:spcAft>
                <a:spcPts val="0"/>
              </a:spcAft>
              <a:buNone/>
            </a:pPr>
            <a:r>
              <a:rPr lang="en-GB" sz="1200">
                <a:solidFill>
                  <a:schemeClr val="dk2"/>
                </a:solidFill>
                <a:highlight>
                  <a:srgbClr val="FFFFFF"/>
                </a:highlight>
              </a:rPr>
              <a:t>Dry January helps people to drink more healthily year-round. </a:t>
            </a:r>
            <a:r>
              <a:rPr lang="en-GB" sz="1200" b="1" u="sng">
                <a:solidFill>
                  <a:schemeClr val="dk2"/>
                </a:solidFill>
                <a:highlight>
                  <a:srgbClr val="FFFFFF"/>
                </a:highlight>
                <a:hlinkClick r:id="rId3">
                  <a:extLst>
                    <a:ext uri="{A12FA001-AC4F-418D-AE19-62706E023703}">
                      <ahyp:hlinkClr xmlns:ahyp="http://schemas.microsoft.com/office/drawing/2018/hyperlinkcolor" val="tx"/>
                    </a:ext>
                  </a:extLst>
                </a:hlinkClick>
              </a:rPr>
              <a:t>Research conducted by the University of Sussex</a:t>
            </a:r>
            <a:r>
              <a:rPr lang="en-GB" sz="1200">
                <a:solidFill>
                  <a:schemeClr val="dk2"/>
                </a:solidFill>
                <a:highlight>
                  <a:srgbClr val="FFFFFF"/>
                </a:highlight>
              </a:rPr>
              <a:t> has found that six months after Dry January more than 70% of people who take on the month with Alcohol Change UK's Try Dry app or coaching emails are still drinking more healthily. On top of that, they have boosted levels of wellbeing, and much more besides.</a:t>
            </a:r>
            <a:endParaRPr sz="1200">
              <a:solidFill>
                <a:schemeClr val="dk2"/>
              </a:solidFill>
            </a:endParaRPr>
          </a:p>
          <a:p>
            <a:pPr marL="0" lvl="0" indent="0" algn="l" rtl="0">
              <a:lnSpc>
                <a:spcPct val="115000"/>
              </a:lnSpc>
              <a:spcBef>
                <a:spcPts val="0"/>
              </a:spcBef>
              <a:spcAft>
                <a:spcPts val="0"/>
              </a:spcAft>
              <a:buNone/>
            </a:pPr>
            <a:r>
              <a:rPr lang="en-GB" sz="1200" b="1">
                <a:solidFill>
                  <a:schemeClr val="dk2"/>
                </a:solidFill>
                <a:highlight>
                  <a:srgbClr val="FFFFFF"/>
                </a:highlight>
              </a:rPr>
              <a:t> </a:t>
            </a:r>
            <a:endParaRPr sz="1200">
              <a:solidFill>
                <a:schemeClr val="dk2"/>
              </a:solidFill>
            </a:endParaRPr>
          </a:p>
          <a:p>
            <a:pPr marL="0" lvl="0" indent="0" algn="l" rtl="0">
              <a:lnSpc>
                <a:spcPct val="115000"/>
              </a:lnSpc>
              <a:spcBef>
                <a:spcPts val="1200"/>
              </a:spcBef>
              <a:spcAft>
                <a:spcPts val="0"/>
              </a:spcAft>
              <a:buNone/>
            </a:pPr>
            <a:r>
              <a:rPr lang="en-GB" sz="1200" b="1">
                <a:solidFill>
                  <a:schemeClr val="dk2"/>
                </a:solidFill>
                <a:highlight>
                  <a:srgbClr val="FFFFFF"/>
                </a:highlight>
              </a:rPr>
              <a:t>What is the evidence behind pledges?</a:t>
            </a:r>
            <a:endParaRPr sz="1200">
              <a:solidFill>
                <a:schemeClr val="dk2"/>
              </a:solidFill>
            </a:endParaRPr>
          </a:p>
          <a:p>
            <a:pPr marL="342900" lvl="0" indent="-342900" algn="l" rtl="0">
              <a:lnSpc>
                <a:spcPct val="120000"/>
              </a:lnSpc>
              <a:spcBef>
                <a:spcPts val="1200"/>
              </a:spcBef>
              <a:spcAft>
                <a:spcPts val="0"/>
              </a:spcAft>
              <a:buClr>
                <a:srgbClr val="082C4E"/>
              </a:buClr>
              <a:buSzPts val="1550"/>
              <a:buFont typeface="Calibri"/>
              <a:buAutoNum type="arabicPeriod"/>
            </a:pPr>
            <a:r>
              <a:rPr lang="en-GB" sz="1200" u="none" strike="noStrike">
                <a:solidFill>
                  <a:schemeClr val="dk2"/>
                </a:solidFill>
                <a:highlight>
                  <a:srgbClr val="FFFFFF"/>
                </a:highlight>
              </a:rPr>
              <a:t>Make it social: Inspired by social contagion theory, the campaign makes the activity a collective mass behaviour, normalising it so it’s a social movement. The use of social networks means that people feel socially supported by fellow quitters as they embark on their collective quitting journey.</a:t>
            </a:r>
            <a:endParaRPr sz="1200" u="none" strike="noStrike">
              <a:solidFill>
                <a:schemeClr val="dk2"/>
              </a:solidFill>
            </a:endParaRPr>
          </a:p>
          <a:p>
            <a:pPr marL="342900" lvl="0" indent="-342900" algn="l" rtl="0">
              <a:lnSpc>
                <a:spcPct val="120000"/>
              </a:lnSpc>
              <a:spcBef>
                <a:spcPts val="0"/>
              </a:spcBef>
              <a:spcAft>
                <a:spcPts val="0"/>
              </a:spcAft>
              <a:buClr>
                <a:srgbClr val="082C4E"/>
              </a:buClr>
              <a:buSzPts val="1550"/>
              <a:buFont typeface="Calibri"/>
              <a:buAutoNum type="arabicPeriod"/>
            </a:pPr>
            <a:r>
              <a:rPr lang="en-GB" sz="1200" u="none" strike="noStrike">
                <a:solidFill>
                  <a:schemeClr val="dk2"/>
                </a:solidFill>
                <a:highlight>
                  <a:srgbClr val="FFFFFF"/>
                </a:highlight>
              </a:rPr>
              <a:t>Set SMART goals: – specific, measurable, attainable, realistic and time-sensitive – so people feel more confident about an otherwise insurmountable challenge.</a:t>
            </a:r>
            <a:endParaRPr sz="1200" u="none" strike="noStrike">
              <a:solidFill>
                <a:schemeClr val="dk2"/>
              </a:solidFill>
            </a:endParaRPr>
          </a:p>
          <a:p>
            <a:pPr marL="342900" lvl="0" indent="-342900" algn="l" rtl="0">
              <a:lnSpc>
                <a:spcPct val="120000"/>
              </a:lnSpc>
              <a:spcBef>
                <a:spcPts val="0"/>
              </a:spcBef>
              <a:spcAft>
                <a:spcPts val="0"/>
              </a:spcAft>
              <a:buClr>
                <a:srgbClr val="082C4E"/>
              </a:buClr>
              <a:buSzPts val="1550"/>
              <a:buFont typeface="Calibri"/>
              <a:buAutoNum type="arabicPeriod"/>
            </a:pPr>
            <a:r>
              <a:rPr lang="en-GB" sz="1200" u="none" strike="noStrike">
                <a:solidFill>
                  <a:schemeClr val="dk2"/>
                </a:solidFill>
                <a:highlight>
                  <a:srgbClr val="FFFFFF"/>
                </a:highlight>
              </a:rPr>
              <a:t>Use motivational theory to change behaviour: With tools such as an online community, campaign logos users can use, the support around Five to Thrive is designed to motivate change.</a:t>
            </a:r>
            <a:endParaRPr sz="1200" u="none" strike="noStrike">
              <a:solidFill>
                <a:schemeClr val="dk2"/>
              </a:solidFill>
            </a:endParaRPr>
          </a:p>
          <a:p>
            <a:pPr marL="0" lvl="0" indent="0" algn="l" rtl="0">
              <a:lnSpc>
                <a:spcPct val="115000"/>
              </a:lnSpc>
              <a:spcBef>
                <a:spcPts val="4200"/>
              </a:spcBef>
              <a:spcAft>
                <a:spcPts val="0"/>
              </a:spcAft>
              <a:buNone/>
            </a:pPr>
            <a:r>
              <a:rPr lang="en-GB" sz="1200">
                <a:solidFill>
                  <a:schemeClr val="dk2"/>
                </a:solidFill>
              </a:rPr>
              <a:t>When people sign up to the pledge, we will ask them to consent to using their data and also contacting them by email. Whilst the primary aim of the pledge is engagement, this is a great opportunity to collect data from a large sub set of people about their experience of ageing and exploring which interventions people find work.</a:t>
            </a:r>
            <a:endParaRPr/>
          </a:p>
          <a:p>
            <a:pPr marL="0" lvl="0" indent="0" algn="l" rtl="0">
              <a:spcBef>
                <a:spcPts val="0"/>
              </a:spcBef>
              <a:spcAft>
                <a:spcPts val="0"/>
              </a:spcAft>
              <a:buNone/>
            </a:pPr>
            <a:endParaRPr/>
          </a:p>
        </p:txBody>
      </p:sp>
      <p:sp>
        <p:nvSpPr>
          <p:cNvPr id="329" name="Google Shape;329;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g2538248e7bb_0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6" name="Google Shape;336;g2538248e7bb_0_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7" name="Google Shape;337;g2538248e7bb_0_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6</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
        <p:cNvGrpSpPr/>
        <p:nvPr/>
      </p:nvGrpSpPr>
      <p:grpSpPr>
        <a:xfrm>
          <a:off x="0" y="0"/>
          <a:ext cx="0" cy="0"/>
          <a:chOff x="0" y="0"/>
          <a:chExt cx="0" cy="0"/>
        </a:xfrm>
      </p:grpSpPr>
      <p:sp>
        <p:nvSpPr>
          <p:cNvPr id="358" name="Google Shape;358;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9" name="Google Shape;359;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6" name="Google Shape;396;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6" name="Google Shape;396;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2" name="Google Shape;402;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3" name="Google Shape;403;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15</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5.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6.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7.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8.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Front Cover 1">
  <p:cSld name="Front Cover 1">
    <p:spTree>
      <p:nvGrpSpPr>
        <p:cNvPr id="1" name="Shape 15"/>
        <p:cNvGrpSpPr/>
        <p:nvPr/>
      </p:nvGrpSpPr>
      <p:grpSpPr>
        <a:xfrm>
          <a:off x="0" y="0"/>
          <a:ext cx="0" cy="0"/>
          <a:chOff x="0" y="0"/>
          <a:chExt cx="0" cy="0"/>
        </a:xfrm>
      </p:grpSpPr>
      <p:sp>
        <p:nvSpPr>
          <p:cNvPr id="16" name="Google Shape;16;p14"/>
          <p:cNvSpPr>
            <a:spLocks noGrp="1"/>
          </p:cNvSpPr>
          <p:nvPr>
            <p:ph type="pic" idx="2"/>
          </p:nvPr>
        </p:nvSpPr>
        <p:spPr>
          <a:xfrm>
            <a:off x="6095998" y="0"/>
            <a:ext cx="6098726" cy="3810000"/>
          </a:xfrm>
          <a:prstGeom prst="rect">
            <a:avLst/>
          </a:prstGeom>
          <a:noFill/>
          <a:ln>
            <a:noFill/>
          </a:ln>
        </p:spPr>
      </p:sp>
      <p:pic>
        <p:nvPicPr>
          <p:cNvPr id="17" name="Google Shape;17;p14"/>
          <p:cNvPicPr preferRelativeResize="0"/>
          <p:nvPr/>
        </p:nvPicPr>
        <p:blipFill rotWithShape="1">
          <a:blip r:embed="rId2">
            <a:alphaModFix/>
          </a:blip>
          <a:srcRect/>
          <a:stretch/>
        </p:blipFill>
        <p:spPr>
          <a:xfrm>
            <a:off x="6096000" y="3810000"/>
            <a:ext cx="6096000" cy="3048000"/>
          </a:xfrm>
          <a:prstGeom prst="rect">
            <a:avLst/>
          </a:prstGeom>
          <a:noFill/>
          <a:ln>
            <a:noFill/>
          </a:ln>
        </p:spPr>
      </p:pic>
      <p:sp>
        <p:nvSpPr>
          <p:cNvPr id="18" name="Google Shape;18;p14"/>
          <p:cNvSpPr txBox="1">
            <a:spLocks noGrp="1"/>
          </p:cNvSpPr>
          <p:nvPr>
            <p:ph type="body" idx="1"/>
          </p:nvPr>
        </p:nvSpPr>
        <p:spPr>
          <a:xfrm>
            <a:off x="408207" y="559121"/>
            <a:ext cx="5557585" cy="180020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5500"/>
              <a:buNone/>
              <a:defRPr sz="5500" b="1" i="0">
                <a:solidFill>
                  <a:schemeClr val="lt1"/>
                </a:solidFill>
                <a:latin typeface="Poppins SemiBold"/>
                <a:ea typeface="Poppins SemiBold"/>
                <a:cs typeface="Poppins SemiBold"/>
                <a:sym typeface="Poppins SemiBold"/>
              </a:defRPr>
            </a:lvl1pPr>
            <a:lvl2pPr marL="914400" lvl="1" indent="-381000" algn="l">
              <a:lnSpc>
                <a:spcPct val="90000"/>
              </a:lnSpc>
              <a:spcBef>
                <a:spcPts val="500"/>
              </a:spcBef>
              <a:spcAft>
                <a:spcPts val="0"/>
              </a:spcAft>
              <a:buClr>
                <a:schemeClr val="lt1"/>
              </a:buClr>
              <a:buSzPts val="2400"/>
              <a:buChar char="•"/>
              <a:defRPr>
                <a:solidFill>
                  <a:schemeClr val="lt1"/>
                </a:solidFill>
              </a:defRPr>
            </a:lvl2pPr>
            <a:lvl3pPr marL="1371600" lvl="2" indent="-355600" algn="l">
              <a:lnSpc>
                <a:spcPct val="90000"/>
              </a:lnSpc>
              <a:spcBef>
                <a:spcPts val="500"/>
              </a:spcBef>
              <a:spcAft>
                <a:spcPts val="0"/>
              </a:spcAft>
              <a:buClr>
                <a:schemeClr val="lt1"/>
              </a:buClr>
              <a:buSzPts val="2000"/>
              <a:buChar char="•"/>
              <a:defRPr>
                <a:solidFill>
                  <a:schemeClr val="lt1"/>
                </a:solidFill>
              </a:defRPr>
            </a:lvl3pPr>
            <a:lvl4pPr marL="1828800" lvl="3" indent="-342900" algn="l">
              <a:lnSpc>
                <a:spcPct val="90000"/>
              </a:lnSpc>
              <a:spcBef>
                <a:spcPts val="500"/>
              </a:spcBef>
              <a:spcAft>
                <a:spcPts val="0"/>
              </a:spcAft>
              <a:buClr>
                <a:schemeClr val="lt1"/>
              </a:buClr>
              <a:buSzPts val="1800"/>
              <a:buChar char="•"/>
              <a:defRPr>
                <a:solidFill>
                  <a:schemeClr val="lt1"/>
                </a:solidFill>
              </a:defRPr>
            </a:lvl4pPr>
            <a:lvl5pPr marL="2286000" lvl="4" indent="-342900" algn="l">
              <a:lnSpc>
                <a:spcPct val="90000"/>
              </a:lnSpc>
              <a:spcBef>
                <a:spcPts val="500"/>
              </a:spcBef>
              <a:spcAft>
                <a:spcPts val="0"/>
              </a:spcAft>
              <a:buClr>
                <a:schemeClr val="lt1"/>
              </a:buClr>
              <a:buSzPts val="1800"/>
              <a:buChar char="•"/>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 name="Google Shape;19;p14"/>
          <p:cNvSpPr txBox="1">
            <a:spLocks noGrp="1"/>
          </p:cNvSpPr>
          <p:nvPr>
            <p:ph type="body" idx="3"/>
          </p:nvPr>
        </p:nvSpPr>
        <p:spPr>
          <a:xfrm>
            <a:off x="408208" y="2431330"/>
            <a:ext cx="5557584" cy="1305402"/>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0"/>
              </a:spcBef>
              <a:spcAft>
                <a:spcPts val="0"/>
              </a:spcAft>
              <a:buClr>
                <a:schemeClr val="lt1"/>
              </a:buClr>
              <a:buSzPts val="3000"/>
              <a:buNone/>
              <a:defRPr sz="3000" b="0" i="0">
                <a:solidFill>
                  <a:schemeClr val="lt1"/>
                </a:solidFill>
                <a:latin typeface="Poppins"/>
                <a:ea typeface="Poppins"/>
                <a:cs typeface="Poppins"/>
                <a:sym typeface="Poppins"/>
              </a:defRPr>
            </a:lvl1pPr>
            <a:lvl2pPr marL="914400" lvl="1" indent="-381000" algn="l">
              <a:lnSpc>
                <a:spcPct val="90000"/>
              </a:lnSpc>
              <a:spcBef>
                <a:spcPts val="500"/>
              </a:spcBef>
              <a:spcAft>
                <a:spcPts val="0"/>
              </a:spcAft>
              <a:buClr>
                <a:schemeClr val="lt1"/>
              </a:buClr>
              <a:buSzPts val="2400"/>
              <a:buChar char="•"/>
              <a:defRPr>
                <a:solidFill>
                  <a:schemeClr val="lt1"/>
                </a:solidFill>
              </a:defRPr>
            </a:lvl2pPr>
            <a:lvl3pPr marL="1371600" lvl="2" indent="-355600" algn="l">
              <a:lnSpc>
                <a:spcPct val="90000"/>
              </a:lnSpc>
              <a:spcBef>
                <a:spcPts val="500"/>
              </a:spcBef>
              <a:spcAft>
                <a:spcPts val="0"/>
              </a:spcAft>
              <a:buClr>
                <a:schemeClr val="lt1"/>
              </a:buClr>
              <a:buSzPts val="2000"/>
              <a:buChar char="•"/>
              <a:defRPr>
                <a:solidFill>
                  <a:schemeClr val="lt1"/>
                </a:solidFill>
              </a:defRPr>
            </a:lvl3pPr>
            <a:lvl4pPr marL="1828800" lvl="3" indent="-342900" algn="l">
              <a:lnSpc>
                <a:spcPct val="90000"/>
              </a:lnSpc>
              <a:spcBef>
                <a:spcPts val="500"/>
              </a:spcBef>
              <a:spcAft>
                <a:spcPts val="0"/>
              </a:spcAft>
              <a:buClr>
                <a:schemeClr val="lt1"/>
              </a:buClr>
              <a:buSzPts val="1800"/>
              <a:buChar char="•"/>
              <a:defRPr>
                <a:solidFill>
                  <a:schemeClr val="lt1"/>
                </a:solidFill>
              </a:defRPr>
            </a:lvl4pPr>
            <a:lvl5pPr marL="2286000" lvl="4" indent="-342900" algn="l">
              <a:lnSpc>
                <a:spcPct val="90000"/>
              </a:lnSpc>
              <a:spcBef>
                <a:spcPts val="500"/>
              </a:spcBef>
              <a:spcAft>
                <a:spcPts val="0"/>
              </a:spcAft>
              <a:buClr>
                <a:schemeClr val="lt1"/>
              </a:buClr>
              <a:buSzPts val="1800"/>
              <a:buChar char="•"/>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14"/>
          <p:cNvSpPr txBox="1">
            <a:spLocks noGrp="1"/>
          </p:cNvSpPr>
          <p:nvPr>
            <p:ph type="body" idx="4"/>
          </p:nvPr>
        </p:nvSpPr>
        <p:spPr>
          <a:xfrm>
            <a:off x="408208" y="3846892"/>
            <a:ext cx="5557584" cy="347039"/>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0"/>
              </a:spcBef>
              <a:spcAft>
                <a:spcPts val="0"/>
              </a:spcAft>
              <a:buClr>
                <a:schemeClr val="lt1"/>
              </a:buClr>
              <a:buSzPts val="1600"/>
              <a:buNone/>
              <a:defRPr sz="1600" b="1" i="0">
                <a:solidFill>
                  <a:schemeClr val="lt1"/>
                </a:solidFill>
                <a:latin typeface="Poppins"/>
                <a:ea typeface="Poppins"/>
                <a:cs typeface="Poppins"/>
                <a:sym typeface="Poppins"/>
              </a:defRPr>
            </a:lvl1pPr>
            <a:lvl2pPr marL="914400" lvl="1" indent="-381000" algn="l">
              <a:lnSpc>
                <a:spcPct val="90000"/>
              </a:lnSpc>
              <a:spcBef>
                <a:spcPts val="500"/>
              </a:spcBef>
              <a:spcAft>
                <a:spcPts val="0"/>
              </a:spcAft>
              <a:buClr>
                <a:schemeClr val="lt1"/>
              </a:buClr>
              <a:buSzPts val="2400"/>
              <a:buChar char="•"/>
              <a:defRPr>
                <a:solidFill>
                  <a:schemeClr val="lt1"/>
                </a:solidFill>
              </a:defRPr>
            </a:lvl2pPr>
            <a:lvl3pPr marL="1371600" lvl="2" indent="-355600" algn="l">
              <a:lnSpc>
                <a:spcPct val="90000"/>
              </a:lnSpc>
              <a:spcBef>
                <a:spcPts val="500"/>
              </a:spcBef>
              <a:spcAft>
                <a:spcPts val="0"/>
              </a:spcAft>
              <a:buClr>
                <a:schemeClr val="lt1"/>
              </a:buClr>
              <a:buSzPts val="2000"/>
              <a:buChar char="•"/>
              <a:defRPr>
                <a:solidFill>
                  <a:schemeClr val="lt1"/>
                </a:solidFill>
              </a:defRPr>
            </a:lvl3pPr>
            <a:lvl4pPr marL="1828800" lvl="3" indent="-342900" algn="l">
              <a:lnSpc>
                <a:spcPct val="90000"/>
              </a:lnSpc>
              <a:spcBef>
                <a:spcPts val="500"/>
              </a:spcBef>
              <a:spcAft>
                <a:spcPts val="0"/>
              </a:spcAft>
              <a:buClr>
                <a:schemeClr val="lt1"/>
              </a:buClr>
              <a:buSzPts val="1800"/>
              <a:buChar char="•"/>
              <a:defRPr>
                <a:solidFill>
                  <a:schemeClr val="lt1"/>
                </a:solidFill>
              </a:defRPr>
            </a:lvl4pPr>
            <a:lvl5pPr marL="2286000" lvl="4" indent="-342900" algn="l">
              <a:lnSpc>
                <a:spcPct val="90000"/>
              </a:lnSpc>
              <a:spcBef>
                <a:spcPts val="500"/>
              </a:spcBef>
              <a:spcAft>
                <a:spcPts val="0"/>
              </a:spcAft>
              <a:buClr>
                <a:schemeClr val="lt1"/>
              </a:buClr>
              <a:buSzPts val="1800"/>
              <a:buChar char="•"/>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 name="Google Shape;21;p14"/>
          <p:cNvSpPr txBox="1">
            <a:spLocks noGrp="1"/>
          </p:cNvSpPr>
          <p:nvPr>
            <p:ph type="body" idx="5"/>
          </p:nvPr>
        </p:nvSpPr>
        <p:spPr>
          <a:xfrm>
            <a:off x="408208" y="4198584"/>
            <a:ext cx="5557584" cy="347039"/>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0"/>
              </a:spcBef>
              <a:spcAft>
                <a:spcPts val="0"/>
              </a:spcAft>
              <a:buClr>
                <a:schemeClr val="lt1"/>
              </a:buClr>
              <a:buSzPts val="1600"/>
              <a:buNone/>
              <a:defRPr sz="1600" b="0" i="0">
                <a:solidFill>
                  <a:schemeClr val="lt1"/>
                </a:solidFill>
                <a:latin typeface="Poppins"/>
                <a:ea typeface="Poppins"/>
                <a:cs typeface="Poppins"/>
                <a:sym typeface="Poppins"/>
              </a:defRPr>
            </a:lvl1pPr>
            <a:lvl2pPr marL="914400" lvl="1" indent="-381000" algn="l">
              <a:lnSpc>
                <a:spcPct val="90000"/>
              </a:lnSpc>
              <a:spcBef>
                <a:spcPts val="500"/>
              </a:spcBef>
              <a:spcAft>
                <a:spcPts val="0"/>
              </a:spcAft>
              <a:buClr>
                <a:schemeClr val="lt1"/>
              </a:buClr>
              <a:buSzPts val="2400"/>
              <a:buChar char="•"/>
              <a:defRPr>
                <a:solidFill>
                  <a:schemeClr val="lt1"/>
                </a:solidFill>
              </a:defRPr>
            </a:lvl2pPr>
            <a:lvl3pPr marL="1371600" lvl="2" indent="-355600" algn="l">
              <a:lnSpc>
                <a:spcPct val="90000"/>
              </a:lnSpc>
              <a:spcBef>
                <a:spcPts val="500"/>
              </a:spcBef>
              <a:spcAft>
                <a:spcPts val="0"/>
              </a:spcAft>
              <a:buClr>
                <a:schemeClr val="lt1"/>
              </a:buClr>
              <a:buSzPts val="2000"/>
              <a:buChar char="•"/>
              <a:defRPr>
                <a:solidFill>
                  <a:schemeClr val="lt1"/>
                </a:solidFill>
              </a:defRPr>
            </a:lvl3pPr>
            <a:lvl4pPr marL="1828800" lvl="3" indent="-342900" algn="l">
              <a:lnSpc>
                <a:spcPct val="90000"/>
              </a:lnSpc>
              <a:spcBef>
                <a:spcPts val="500"/>
              </a:spcBef>
              <a:spcAft>
                <a:spcPts val="0"/>
              </a:spcAft>
              <a:buClr>
                <a:schemeClr val="lt1"/>
              </a:buClr>
              <a:buSzPts val="1800"/>
              <a:buChar char="•"/>
              <a:defRPr>
                <a:solidFill>
                  <a:schemeClr val="lt1"/>
                </a:solidFill>
              </a:defRPr>
            </a:lvl4pPr>
            <a:lvl5pPr marL="2286000" lvl="4" indent="-342900" algn="l">
              <a:lnSpc>
                <a:spcPct val="90000"/>
              </a:lnSpc>
              <a:spcBef>
                <a:spcPts val="500"/>
              </a:spcBef>
              <a:spcAft>
                <a:spcPts val="0"/>
              </a:spcAft>
              <a:buClr>
                <a:schemeClr val="lt1"/>
              </a:buClr>
              <a:buSzPts val="1800"/>
              <a:buChar char="•"/>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 name="Google Shape;22;p14"/>
          <p:cNvSpPr txBox="1">
            <a:spLocks noGrp="1"/>
          </p:cNvSpPr>
          <p:nvPr>
            <p:ph type="body" idx="6"/>
          </p:nvPr>
        </p:nvSpPr>
        <p:spPr>
          <a:xfrm>
            <a:off x="408208" y="4545623"/>
            <a:ext cx="5557584" cy="347039"/>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0"/>
              </a:spcBef>
              <a:spcAft>
                <a:spcPts val="0"/>
              </a:spcAft>
              <a:buClr>
                <a:schemeClr val="lt1"/>
              </a:buClr>
              <a:buSzPts val="1600"/>
              <a:buNone/>
              <a:defRPr sz="1600" b="0" i="0">
                <a:solidFill>
                  <a:schemeClr val="lt1"/>
                </a:solidFill>
                <a:latin typeface="Poppins"/>
                <a:ea typeface="Poppins"/>
                <a:cs typeface="Poppins"/>
                <a:sym typeface="Poppins"/>
              </a:defRPr>
            </a:lvl1pPr>
            <a:lvl2pPr marL="914400" lvl="1" indent="-381000" algn="l">
              <a:lnSpc>
                <a:spcPct val="90000"/>
              </a:lnSpc>
              <a:spcBef>
                <a:spcPts val="500"/>
              </a:spcBef>
              <a:spcAft>
                <a:spcPts val="0"/>
              </a:spcAft>
              <a:buClr>
                <a:schemeClr val="lt1"/>
              </a:buClr>
              <a:buSzPts val="2400"/>
              <a:buChar char="•"/>
              <a:defRPr>
                <a:solidFill>
                  <a:schemeClr val="lt1"/>
                </a:solidFill>
              </a:defRPr>
            </a:lvl2pPr>
            <a:lvl3pPr marL="1371600" lvl="2" indent="-355600" algn="l">
              <a:lnSpc>
                <a:spcPct val="90000"/>
              </a:lnSpc>
              <a:spcBef>
                <a:spcPts val="500"/>
              </a:spcBef>
              <a:spcAft>
                <a:spcPts val="0"/>
              </a:spcAft>
              <a:buClr>
                <a:schemeClr val="lt1"/>
              </a:buClr>
              <a:buSzPts val="2000"/>
              <a:buChar char="•"/>
              <a:defRPr>
                <a:solidFill>
                  <a:schemeClr val="lt1"/>
                </a:solidFill>
              </a:defRPr>
            </a:lvl3pPr>
            <a:lvl4pPr marL="1828800" lvl="3" indent="-342900" algn="l">
              <a:lnSpc>
                <a:spcPct val="90000"/>
              </a:lnSpc>
              <a:spcBef>
                <a:spcPts val="500"/>
              </a:spcBef>
              <a:spcAft>
                <a:spcPts val="0"/>
              </a:spcAft>
              <a:buClr>
                <a:schemeClr val="lt1"/>
              </a:buClr>
              <a:buSzPts val="1800"/>
              <a:buChar char="•"/>
              <a:defRPr>
                <a:solidFill>
                  <a:schemeClr val="lt1"/>
                </a:solidFill>
              </a:defRPr>
            </a:lvl4pPr>
            <a:lvl5pPr marL="2286000" lvl="4" indent="-342900" algn="l">
              <a:lnSpc>
                <a:spcPct val="90000"/>
              </a:lnSpc>
              <a:spcBef>
                <a:spcPts val="500"/>
              </a:spcBef>
              <a:spcAft>
                <a:spcPts val="0"/>
              </a:spcAft>
              <a:buClr>
                <a:schemeClr val="lt1"/>
              </a:buClr>
              <a:buSzPts val="1800"/>
              <a:buChar char="•"/>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23" name="Google Shape;23;p14" descr="The Open University Logo"/>
          <p:cNvPicPr preferRelativeResize="0"/>
          <p:nvPr/>
        </p:nvPicPr>
        <p:blipFill rotWithShape="1">
          <a:blip r:embed="rId3">
            <a:alphaModFix/>
          </a:blip>
          <a:srcRect/>
          <a:stretch/>
        </p:blipFill>
        <p:spPr>
          <a:xfrm>
            <a:off x="469675" y="5829301"/>
            <a:ext cx="1709992" cy="584196"/>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ext Only - Yellow">
  <p:cSld name="Text Only - Yellow">
    <p:bg>
      <p:bgPr>
        <a:blipFill>
          <a:blip r:embed="rId2">
            <a:alphaModFix amt="69965"/>
          </a:blip>
          <a:stretch>
            <a:fillRect/>
          </a:stretch>
        </a:blipFill>
        <a:effectLst/>
      </p:bgPr>
    </p:bg>
    <p:spTree>
      <p:nvGrpSpPr>
        <p:cNvPr id="1" name="Shape 83"/>
        <p:cNvGrpSpPr/>
        <p:nvPr/>
      </p:nvGrpSpPr>
      <p:grpSpPr>
        <a:xfrm>
          <a:off x="0" y="0"/>
          <a:ext cx="0" cy="0"/>
          <a:chOff x="0" y="0"/>
          <a:chExt cx="0" cy="0"/>
        </a:xfrm>
      </p:grpSpPr>
      <p:pic>
        <p:nvPicPr>
          <p:cNvPr id="84" name="Google Shape;84;p30"/>
          <p:cNvPicPr preferRelativeResize="0"/>
          <p:nvPr/>
        </p:nvPicPr>
        <p:blipFill rotWithShape="1">
          <a:blip r:embed="rId3">
            <a:alphaModFix/>
          </a:blip>
          <a:srcRect/>
          <a:stretch/>
        </p:blipFill>
        <p:spPr>
          <a:xfrm>
            <a:off x="11180618" y="5846618"/>
            <a:ext cx="1011382" cy="1011382"/>
          </a:xfrm>
          <a:prstGeom prst="rect">
            <a:avLst/>
          </a:prstGeom>
          <a:noFill/>
          <a:ln>
            <a:noFill/>
          </a:ln>
        </p:spPr>
      </p:pic>
      <p:sp>
        <p:nvSpPr>
          <p:cNvPr id="85" name="Google Shape;85;p30"/>
          <p:cNvSpPr txBox="1"/>
          <p:nvPr/>
        </p:nvSpPr>
        <p:spPr>
          <a:xfrm>
            <a:off x="11515725" y="6493625"/>
            <a:ext cx="632251" cy="3231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500">
                <a:solidFill>
                  <a:schemeClr val="lt1"/>
                </a:solidFill>
                <a:latin typeface="Poppins"/>
                <a:ea typeface="Poppins"/>
                <a:cs typeface="Poppins"/>
                <a:sym typeface="Poppins"/>
              </a:rPr>
              <a:t>‹#›</a:t>
            </a:fld>
            <a:endParaRPr sz="1500">
              <a:solidFill>
                <a:schemeClr val="lt1"/>
              </a:solidFill>
              <a:latin typeface="Poppins"/>
              <a:ea typeface="Poppins"/>
              <a:cs typeface="Poppins"/>
              <a:sym typeface="Poppins"/>
            </a:endParaRPr>
          </a:p>
        </p:txBody>
      </p:sp>
      <p:sp>
        <p:nvSpPr>
          <p:cNvPr id="86" name="Google Shape;86;p30"/>
          <p:cNvSpPr txBox="1">
            <a:spLocks noGrp="1"/>
          </p:cNvSpPr>
          <p:nvPr>
            <p:ph type="body" idx="1"/>
          </p:nvPr>
        </p:nvSpPr>
        <p:spPr>
          <a:xfrm>
            <a:off x="413915" y="404664"/>
            <a:ext cx="10766703"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3000"/>
              <a:buFont typeface="Arial"/>
              <a:buNone/>
              <a:defRPr sz="3000" b="1" i="0" u="none" strike="noStrike" cap="none">
                <a:solidFill>
                  <a:srgbClr val="060645"/>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87" name="Google Shape;87;p30"/>
          <p:cNvSpPr txBox="1">
            <a:spLocks noGrp="1"/>
          </p:cNvSpPr>
          <p:nvPr>
            <p:ph type="body" idx="2"/>
          </p:nvPr>
        </p:nvSpPr>
        <p:spPr>
          <a:xfrm>
            <a:off x="413915" y="912168"/>
            <a:ext cx="10766703"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2000"/>
              <a:buFont typeface="Arial"/>
              <a:buNone/>
              <a:defRPr sz="20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88" name="Google Shape;88;p30"/>
          <p:cNvSpPr txBox="1">
            <a:spLocks noGrp="1"/>
          </p:cNvSpPr>
          <p:nvPr>
            <p:ph type="body" idx="3"/>
          </p:nvPr>
        </p:nvSpPr>
        <p:spPr>
          <a:xfrm>
            <a:off x="1001105" y="1676668"/>
            <a:ext cx="9591229"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89" name="Google Shape;89;p30"/>
          <p:cNvSpPr txBox="1">
            <a:spLocks noGrp="1"/>
          </p:cNvSpPr>
          <p:nvPr>
            <p:ph type="body" idx="4"/>
          </p:nvPr>
        </p:nvSpPr>
        <p:spPr>
          <a:xfrm>
            <a:off x="1001105" y="2093471"/>
            <a:ext cx="9591229" cy="496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90" name="Google Shape;90;p30"/>
          <p:cNvSpPr txBox="1">
            <a:spLocks noGrp="1"/>
          </p:cNvSpPr>
          <p:nvPr>
            <p:ph type="body" idx="5"/>
          </p:nvPr>
        </p:nvSpPr>
        <p:spPr>
          <a:xfrm>
            <a:off x="1001105" y="2668674"/>
            <a:ext cx="9591229" cy="760325"/>
          </a:xfrm>
          <a:prstGeom prst="rect">
            <a:avLst/>
          </a:prstGeom>
          <a:noFill/>
          <a:ln>
            <a:noFill/>
          </a:ln>
        </p:spPr>
        <p:txBody>
          <a:bodyPr spcFirstLastPara="1" wrap="square" lIns="91425" tIns="45700" rIns="91425" bIns="45700" anchor="t" anchorCtr="0">
            <a:noAutofit/>
          </a:bodyPr>
          <a:lstStyle>
            <a:lvl1pPr marL="457200" marR="0" lvl="0" indent="-323850" algn="l" rtl="0">
              <a:lnSpc>
                <a:spcPct val="110000"/>
              </a:lnSpc>
              <a:spcBef>
                <a:spcPts val="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pic>
        <p:nvPicPr>
          <p:cNvPr id="91" name="Google Shape;91;p30"/>
          <p:cNvPicPr preferRelativeResize="0"/>
          <p:nvPr/>
        </p:nvPicPr>
        <p:blipFill rotWithShape="1">
          <a:blip r:embed="rId4">
            <a:alphaModFix/>
          </a:blip>
          <a:srcRect/>
          <a:stretch/>
        </p:blipFill>
        <p:spPr>
          <a:xfrm>
            <a:off x="469676" y="5829301"/>
            <a:ext cx="1709990" cy="58419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able / List - Blue">
  <p:cSld name="Table / List - Blue">
    <p:bg>
      <p:bgPr>
        <a:blipFill>
          <a:blip r:embed="rId2">
            <a:alphaModFix amt="0"/>
          </a:blip>
          <a:stretch>
            <a:fillRect/>
          </a:stretch>
        </a:blipFill>
        <a:effectLst/>
      </p:bgPr>
    </p:bg>
    <p:spTree>
      <p:nvGrpSpPr>
        <p:cNvPr id="1" name="Shape 92"/>
        <p:cNvGrpSpPr/>
        <p:nvPr/>
      </p:nvGrpSpPr>
      <p:grpSpPr>
        <a:xfrm>
          <a:off x="0" y="0"/>
          <a:ext cx="0" cy="0"/>
          <a:chOff x="0" y="0"/>
          <a:chExt cx="0" cy="0"/>
        </a:xfrm>
      </p:grpSpPr>
      <p:pic>
        <p:nvPicPr>
          <p:cNvPr id="93" name="Google Shape;93;p31"/>
          <p:cNvPicPr preferRelativeResize="0"/>
          <p:nvPr/>
        </p:nvPicPr>
        <p:blipFill rotWithShape="1">
          <a:blip r:embed="rId3">
            <a:alphaModFix/>
          </a:blip>
          <a:srcRect/>
          <a:stretch/>
        </p:blipFill>
        <p:spPr>
          <a:xfrm>
            <a:off x="11180618" y="5846618"/>
            <a:ext cx="1011382" cy="1011382"/>
          </a:xfrm>
          <a:prstGeom prst="rect">
            <a:avLst/>
          </a:prstGeom>
          <a:noFill/>
          <a:ln>
            <a:noFill/>
          </a:ln>
        </p:spPr>
      </p:pic>
      <p:sp>
        <p:nvSpPr>
          <p:cNvPr id="94" name="Google Shape;94;p31"/>
          <p:cNvSpPr txBox="1"/>
          <p:nvPr/>
        </p:nvSpPr>
        <p:spPr>
          <a:xfrm>
            <a:off x="11515725" y="6493625"/>
            <a:ext cx="632251" cy="3231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500">
                <a:solidFill>
                  <a:schemeClr val="lt1"/>
                </a:solidFill>
                <a:latin typeface="Poppins"/>
                <a:ea typeface="Poppins"/>
                <a:cs typeface="Poppins"/>
                <a:sym typeface="Poppins"/>
              </a:rPr>
              <a:t>‹#›</a:t>
            </a:fld>
            <a:endParaRPr sz="1500">
              <a:solidFill>
                <a:schemeClr val="lt1"/>
              </a:solidFill>
              <a:latin typeface="Poppins"/>
              <a:ea typeface="Poppins"/>
              <a:cs typeface="Poppins"/>
              <a:sym typeface="Poppins"/>
            </a:endParaRPr>
          </a:p>
        </p:txBody>
      </p:sp>
      <p:sp>
        <p:nvSpPr>
          <p:cNvPr id="95" name="Google Shape;95;p31"/>
          <p:cNvSpPr txBox="1">
            <a:spLocks noGrp="1"/>
          </p:cNvSpPr>
          <p:nvPr>
            <p:ph type="body" idx="1"/>
          </p:nvPr>
        </p:nvSpPr>
        <p:spPr>
          <a:xfrm>
            <a:off x="413915" y="404664"/>
            <a:ext cx="10766703"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3000"/>
              <a:buFont typeface="Arial"/>
              <a:buNone/>
              <a:defRPr sz="3000" b="1" i="0" u="none" strike="noStrike" cap="none">
                <a:solidFill>
                  <a:srgbClr val="060645"/>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96" name="Google Shape;96;p31"/>
          <p:cNvSpPr txBox="1">
            <a:spLocks noGrp="1"/>
          </p:cNvSpPr>
          <p:nvPr>
            <p:ph type="body" idx="2"/>
          </p:nvPr>
        </p:nvSpPr>
        <p:spPr>
          <a:xfrm>
            <a:off x="413915" y="912168"/>
            <a:ext cx="10766703"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2000"/>
              <a:buFont typeface="Arial"/>
              <a:buNone/>
              <a:defRPr sz="20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97" name="Google Shape;97;p31"/>
          <p:cNvSpPr txBox="1">
            <a:spLocks noGrp="1"/>
          </p:cNvSpPr>
          <p:nvPr>
            <p:ph type="body" idx="3"/>
          </p:nvPr>
        </p:nvSpPr>
        <p:spPr>
          <a:xfrm>
            <a:off x="3286746" y="1562445"/>
            <a:ext cx="7739063" cy="742950"/>
          </a:xfrm>
          <a:prstGeom prst="rect">
            <a:avLst/>
          </a:prstGeom>
          <a:solidFill>
            <a:srgbClr val="E6FAFF"/>
          </a:solidFill>
          <a:ln>
            <a:noFill/>
          </a:ln>
        </p:spPr>
        <p:txBody>
          <a:bodyPr spcFirstLastPara="1" wrap="square" lIns="216000" tIns="108000" rIns="216000" bIns="72000" anchor="t" anchorCtr="0">
            <a:noAutofit/>
          </a:bodyPr>
          <a:lstStyle>
            <a:lvl1pPr marL="457200" marR="0" lvl="0" indent="-228600" algn="l" rtl="0">
              <a:lnSpc>
                <a:spcPct val="110000"/>
              </a:lnSpc>
              <a:spcBef>
                <a:spcPts val="1000"/>
              </a:spcBef>
              <a:spcAft>
                <a:spcPts val="0"/>
              </a:spcAft>
              <a:buClr>
                <a:schemeClr val="dk1"/>
              </a:buClr>
              <a:buSzPts val="1500"/>
              <a:buFont typeface="Arial"/>
              <a:buNone/>
              <a:defRPr sz="1500" b="0" i="0" u="none" strike="noStrike" cap="none">
                <a:solidFill>
                  <a:schemeClr val="dk1"/>
                </a:solidFill>
                <a:latin typeface="Poppins"/>
                <a:ea typeface="Poppins"/>
                <a:cs typeface="Poppins"/>
                <a:sym typeface="Poppins"/>
              </a:defRPr>
            </a:lvl1pPr>
            <a:lvl2pPr marL="914400" marR="0" lvl="1" indent="-228600"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Poppins"/>
                <a:ea typeface="Poppins"/>
                <a:cs typeface="Poppins"/>
                <a:sym typeface="Poppins"/>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Poppins"/>
                <a:ea typeface="Poppins"/>
                <a:cs typeface="Poppins"/>
                <a:sym typeface="Poppins"/>
              </a:defRPr>
            </a:lvl3pPr>
            <a:lvl4pPr marL="1828800" marR="0" lvl="3"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Poppins"/>
                <a:ea typeface="Poppins"/>
                <a:cs typeface="Poppins"/>
                <a:sym typeface="Poppins"/>
              </a:defRPr>
            </a:lvl4pPr>
            <a:lvl5pPr marL="2286000" marR="0" lvl="4"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98" name="Google Shape;98;p31"/>
          <p:cNvSpPr txBox="1">
            <a:spLocks noGrp="1"/>
          </p:cNvSpPr>
          <p:nvPr>
            <p:ph type="body" idx="4"/>
          </p:nvPr>
        </p:nvSpPr>
        <p:spPr>
          <a:xfrm>
            <a:off x="887895" y="1558879"/>
            <a:ext cx="2313071" cy="746515"/>
          </a:xfrm>
          <a:prstGeom prst="rect">
            <a:avLst/>
          </a:prstGeom>
          <a:solidFill>
            <a:srgbClr val="1C46C0"/>
          </a:solidFill>
          <a:ln>
            <a:noFill/>
          </a:ln>
        </p:spPr>
        <p:txBody>
          <a:bodyPr spcFirstLastPara="1" wrap="square" lIns="216000" tIns="108000" rIns="216000" bIns="72000" anchor="t" anchorCtr="0">
            <a:noAutofit/>
          </a:bodyPr>
          <a:lstStyle>
            <a:lvl1pPr marL="457200" marR="0" lvl="0" indent="-228600" algn="l" rtl="0">
              <a:lnSpc>
                <a:spcPct val="110000"/>
              </a:lnSpc>
              <a:spcBef>
                <a:spcPts val="0"/>
              </a:spcBef>
              <a:spcAft>
                <a:spcPts val="0"/>
              </a:spcAft>
              <a:buClr>
                <a:schemeClr val="lt1"/>
              </a:buClr>
              <a:buSzPts val="1800"/>
              <a:buFont typeface="Arial"/>
              <a:buNone/>
              <a:defRPr sz="1800" b="1" i="0" u="none" strike="noStrike" cap="none">
                <a:solidFill>
                  <a:schemeClr val="lt1"/>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99" name="Google Shape;99;p31"/>
          <p:cNvSpPr txBox="1">
            <a:spLocks noGrp="1"/>
          </p:cNvSpPr>
          <p:nvPr>
            <p:ph type="body" idx="5"/>
          </p:nvPr>
        </p:nvSpPr>
        <p:spPr>
          <a:xfrm>
            <a:off x="3286746" y="2459335"/>
            <a:ext cx="7739063" cy="742950"/>
          </a:xfrm>
          <a:prstGeom prst="rect">
            <a:avLst/>
          </a:prstGeom>
          <a:solidFill>
            <a:srgbClr val="E6FAFF"/>
          </a:solidFill>
          <a:ln>
            <a:noFill/>
          </a:ln>
        </p:spPr>
        <p:txBody>
          <a:bodyPr spcFirstLastPara="1" wrap="square" lIns="216000" tIns="108000" rIns="216000" bIns="72000" anchor="t" anchorCtr="0">
            <a:noAutofit/>
          </a:bodyPr>
          <a:lstStyle>
            <a:lvl1pPr marL="457200" marR="0" lvl="0" indent="-228600" algn="l" rtl="0">
              <a:lnSpc>
                <a:spcPct val="110000"/>
              </a:lnSpc>
              <a:spcBef>
                <a:spcPts val="1000"/>
              </a:spcBef>
              <a:spcAft>
                <a:spcPts val="0"/>
              </a:spcAft>
              <a:buClr>
                <a:schemeClr val="dk1"/>
              </a:buClr>
              <a:buSzPts val="1500"/>
              <a:buFont typeface="Arial"/>
              <a:buNone/>
              <a:defRPr sz="1500" b="0" i="0" u="none" strike="noStrike" cap="none">
                <a:solidFill>
                  <a:schemeClr val="dk1"/>
                </a:solidFill>
                <a:latin typeface="Poppins"/>
                <a:ea typeface="Poppins"/>
                <a:cs typeface="Poppins"/>
                <a:sym typeface="Poppins"/>
              </a:defRPr>
            </a:lvl1pPr>
            <a:lvl2pPr marL="914400" marR="0" lvl="1" indent="-228600"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Poppins"/>
                <a:ea typeface="Poppins"/>
                <a:cs typeface="Poppins"/>
                <a:sym typeface="Poppins"/>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Poppins"/>
                <a:ea typeface="Poppins"/>
                <a:cs typeface="Poppins"/>
                <a:sym typeface="Poppins"/>
              </a:defRPr>
            </a:lvl3pPr>
            <a:lvl4pPr marL="1828800" marR="0" lvl="3"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Poppins"/>
                <a:ea typeface="Poppins"/>
                <a:cs typeface="Poppins"/>
                <a:sym typeface="Poppins"/>
              </a:defRPr>
            </a:lvl4pPr>
            <a:lvl5pPr marL="2286000" marR="0" lvl="4"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00" name="Google Shape;100;p31"/>
          <p:cNvSpPr txBox="1">
            <a:spLocks noGrp="1"/>
          </p:cNvSpPr>
          <p:nvPr>
            <p:ph type="body" idx="6"/>
          </p:nvPr>
        </p:nvSpPr>
        <p:spPr>
          <a:xfrm>
            <a:off x="887895" y="2455769"/>
            <a:ext cx="2313071" cy="746515"/>
          </a:xfrm>
          <a:prstGeom prst="rect">
            <a:avLst/>
          </a:prstGeom>
          <a:solidFill>
            <a:srgbClr val="1C46C0"/>
          </a:solidFill>
          <a:ln>
            <a:noFill/>
          </a:ln>
        </p:spPr>
        <p:txBody>
          <a:bodyPr spcFirstLastPara="1" wrap="square" lIns="216000" tIns="108000" rIns="216000" bIns="72000" anchor="t" anchorCtr="0">
            <a:noAutofit/>
          </a:bodyPr>
          <a:lstStyle>
            <a:lvl1pPr marL="457200" marR="0" lvl="0" indent="-228600" algn="l" rtl="0">
              <a:lnSpc>
                <a:spcPct val="110000"/>
              </a:lnSpc>
              <a:spcBef>
                <a:spcPts val="0"/>
              </a:spcBef>
              <a:spcAft>
                <a:spcPts val="0"/>
              </a:spcAft>
              <a:buClr>
                <a:schemeClr val="lt1"/>
              </a:buClr>
              <a:buSzPts val="1800"/>
              <a:buFont typeface="Arial"/>
              <a:buNone/>
              <a:defRPr sz="1800" b="1" i="0" u="none" strike="noStrike" cap="none">
                <a:solidFill>
                  <a:schemeClr val="lt1"/>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01" name="Google Shape;101;p31"/>
          <p:cNvSpPr txBox="1">
            <a:spLocks noGrp="1"/>
          </p:cNvSpPr>
          <p:nvPr>
            <p:ph type="body" idx="7"/>
          </p:nvPr>
        </p:nvSpPr>
        <p:spPr>
          <a:xfrm>
            <a:off x="3286746" y="3356225"/>
            <a:ext cx="7739063" cy="742950"/>
          </a:xfrm>
          <a:prstGeom prst="rect">
            <a:avLst/>
          </a:prstGeom>
          <a:solidFill>
            <a:srgbClr val="E6FAFF"/>
          </a:solidFill>
          <a:ln>
            <a:noFill/>
          </a:ln>
        </p:spPr>
        <p:txBody>
          <a:bodyPr spcFirstLastPara="1" wrap="square" lIns="216000" tIns="108000" rIns="216000" bIns="72000" anchor="t" anchorCtr="0">
            <a:noAutofit/>
          </a:bodyPr>
          <a:lstStyle>
            <a:lvl1pPr marL="457200" marR="0" lvl="0" indent="-228600" algn="l" rtl="0">
              <a:lnSpc>
                <a:spcPct val="110000"/>
              </a:lnSpc>
              <a:spcBef>
                <a:spcPts val="1000"/>
              </a:spcBef>
              <a:spcAft>
                <a:spcPts val="0"/>
              </a:spcAft>
              <a:buClr>
                <a:schemeClr val="dk1"/>
              </a:buClr>
              <a:buSzPts val="1500"/>
              <a:buFont typeface="Arial"/>
              <a:buNone/>
              <a:defRPr sz="1500" b="0" i="0" u="none" strike="noStrike" cap="none">
                <a:solidFill>
                  <a:schemeClr val="dk1"/>
                </a:solidFill>
                <a:latin typeface="Poppins"/>
                <a:ea typeface="Poppins"/>
                <a:cs typeface="Poppins"/>
                <a:sym typeface="Poppins"/>
              </a:defRPr>
            </a:lvl1pPr>
            <a:lvl2pPr marL="914400" marR="0" lvl="1" indent="-228600"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Poppins"/>
                <a:ea typeface="Poppins"/>
                <a:cs typeface="Poppins"/>
                <a:sym typeface="Poppins"/>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Poppins"/>
                <a:ea typeface="Poppins"/>
                <a:cs typeface="Poppins"/>
                <a:sym typeface="Poppins"/>
              </a:defRPr>
            </a:lvl3pPr>
            <a:lvl4pPr marL="1828800" marR="0" lvl="3"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Poppins"/>
                <a:ea typeface="Poppins"/>
                <a:cs typeface="Poppins"/>
                <a:sym typeface="Poppins"/>
              </a:defRPr>
            </a:lvl4pPr>
            <a:lvl5pPr marL="2286000" marR="0" lvl="4"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02" name="Google Shape;102;p31"/>
          <p:cNvSpPr txBox="1">
            <a:spLocks noGrp="1"/>
          </p:cNvSpPr>
          <p:nvPr>
            <p:ph type="body" idx="8"/>
          </p:nvPr>
        </p:nvSpPr>
        <p:spPr>
          <a:xfrm>
            <a:off x="887895" y="3352659"/>
            <a:ext cx="2313071" cy="746515"/>
          </a:xfrm>
          <a:prstGeom prst="rect">
            <a:avLst/>
          </a:prstGeom>
          <a:solidFill>
            <a:srgbClr val="1C46C0"/>
          </a:solidFill>
          <a:ln>
            <a:noFill/>
          </a:ln>
        </p:spPr>
        <p:txBody>
          <a:bodyPr spcFirstLastPara="1" wrap="square" lIns="216000" tIns="108000" rIns="216000" bIns="72000" anchor="t" anchorCtr="0">
            <a:noAutofit/>
          </a:bodyPr>
          <a:lstStyle>
            <a:lvl1pPr marL="457200" marR="0" lvl="0" indent="-228600" algn="l" rtl="0">
              <a:lnSpc>
                <a:spcPct val="110000"/>
              </a:lnSpc>
              <a:spcBef>
                <a:spcPts val="0"/>
              </a:spcBef>
              <a:spcAft>
                <a:spcPts val="0"/>
              </a:spcAft>
              <a:buClr>
                <a:schemeClr val="lt1"/>
              </a:buClr>
              <a:buSzPts val="1800"/>
              <a:buFont typeface="Arial"/>
              <a:buNone/>
              <a:defRPr sz="1800" b="1" i="0" u="none" strike="noStrike" cap="none">
                <a:solidFill>
                  <a:schemeClr val="lt1"/>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03" name="Google Shape;103;p31"/>
          <p:cNvSpPr txBox="1">
            <a:spLocks noGrp="1"/>
          </p:cNvSpPr>
          <p:nvPr>
            <p:ph type="body" idx="9"/>
          </p:nvPr>
        </p:nvSpPr>
        <p:spPr>
          <a:xfrm>
            <a:off x="3286746" y="4249549"/>
            <a:ext cx="7739063" cy="742950"/>
          </a:xfrm>
          <a:prstGeom prst="rect">
            <a:avLst/>
          </a:prstGeom>
          <a:solidFill>
            <a:srgbClr val="E6FAFF"/>
          </a:solidFill>
          <a:ln>
            <a:noFill/>
          </a:ln>
        </p:spPr>
        <p:txBody>
          <a:bodyPr spcFirstLastPara="1" wrap="square" lIns="216000" tIns="108000" rIns="216000" bIns="72000" anchor="t" anchorCtr="0">
            <a:noAutofit/>
          </a:bodyPr>
          <a:lstStyle>
            <a:lvl1pPr marL="457200" marR="0" lvl="0" indent="-228600" algn="l" rtl="0">
              <a:lnSpc>
                <a:spcPct val="110000"/>
              </a:lnSpc>
              <a:spcBef>
                <a:spcPts val="1000"/>
              </a:spcBef>
              <a:spcAft>
                <a:spcPts val="0"/>
              </a:spcAft>
              <a:buClr>
                <a:schemeClr val="dk1"/>
              </a:buClr>
              <a:buSzPts val="1500"/>
              <a:buFont typeface="Arial"/>
              <a:buNone/>
              <a:defRPr sz="1500" b="0" i="0" u="none" strike="noStrike" cap="none">
                <a:solidFill>
                  <a:schemeClr val="dk1"/>
                </a:solidFill>
                <a:latin typeface="Poppins"/>
                <a:ea typeface="Poppins"/>
                <a:cs typeface="Poppins"/>
                <a:sym typeface="Poppins"/>
              </a:defRPr>
            </a:lvl1pPr>
            <a:lvl2pPr marL="914400" marR="0" lvl="1" indent="-228600"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Poppins"/>
                <a:ea typeface="Poppins"/>
                <a:cs typeface="Poppins"/>
                <a:sym typeface="Poppins"/>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Poppins"/>
                <a:ea typeface="Poppins"/>
                <a:cs typeface="Poppins"/>
                <a:sym typeface="Poppins"/>
              </a:defRPr>
            </a:lvl3pPr>
            <a:lvl4pPr marL="1828800" marR="0" lvl="3"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Poppins"/>
                <a:ea typeface="Poppins"/>
                <a:cs typeface="Poppins"/>
                <a:sym typeface="Poppins"/>
              </a:defRPr>
            </a:lvl4pPr>
            <a:lvl5pPr marL="2286000" marR="0" lvl="4"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04" name="Google Shape;104;p31"/>
          <p:cNvSpPr txBox="1">
            <a:spLocks noGrp="1"/>
          </p:cNvSpPr>
          <p:nvPr>
            <p:ph type="body" idx="13"/>
          </p:nvPr>
        </p:nvSpPr>
        <p:spPr>
          <a:xfrm>
            <a:off x="887895" y="4245983"/>
            <a:ext cx="2313071" cy="746515"/>
          </a:xfrm>
          <a:prstGeom prst="rect">
            <a:avLst/>
          </a:prstGeom>
          <a:solidFill>
            <a:srgbClr val="1C46C0"/>
          </a:solidFill>
          <a:ln>
            <a:noFill/>
          </a:ln>
        </p:spPr>
        <p:txBody>
          <a:bodyPr spcFirstLastPara="1" wrap="square" lIns="216000" tIns="108000" rIns="216000" bIns="72000" anchor="t" anchorCtr="0">
            <a:noAutofit/>
          </a:bodyPr>
          <a:lstStyle>
            <a:lvl1pPr marL="457200" marR="0" lvl="0" indent="-228600" algn="l" rtl="0">
              <a:lnSpc>
                <a:spcPct val="110000"/>
              </a:lnSpc>
              <a:spcBef>
                <a:spcPts val="0"/>
              </a:spcBef>
              <a:spcAft>
                <a:spcPts val="0"/>
              </a:spcAft>
              <a:buClr>
                <a:schemeClr val="lt1"/>
              </a:buClr>
              <a:buSzPts val="1800"/>
              <a:buFont typeface="Arial"/>
              <a:buNone/>
              <a:defRPr sz="1800" b="1" i="0" u="none" strike="noStrike" cap="none">
                <a:solidFill>
                  <a:schemeClr val="lt1"/>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pic>
        <p:nvPicPr>
          <p:cNvPr id="105" name="Google Shape;105;p31"/>
          <p:cNvPicPr preferRelativeResize="0"/>
          <p:nvPr/>
        </p:nvPicPr>
        <p:blipFill rotWithShape="1">
          <a:blip r:embed="rId4">
            <a:alphaModFix/>
          </a:blip>
          <a:srcRect/>
          <a:stretch/>
        </p:blipFill>
        <p:spPr>
          <a:xfrm>
            <a:off x="469676" y="5829301"/>
            <a:ext cx="1709990" cy="58419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able / List - Orange">
  <p:cSld name="Table / List - Orange">
    <p:bg>
      <p:bgPr>
        <a:blipFill>
          <a:blip r:embed="rId2">
            <a:alphaModFix amt="0"/>
          </a:blip>
          <a:stretch>
            <a:fillRect/>
          </a:stretch>
        </a:blipFill>
        <a:effectLst/>
      </p:bgPr>
    </p:bg>
    <p:spTree>
      <p:nvGrpSpPr>
        <p:cNvPr id="1" name="Shape 106"/>
        <p:cNvGrpSpPr/>
        <p:nvPr/>
      </p:nvGrpSpPr>
      <p:grpSpPr>
        <a:xfrm>
          <a:off x="0" y="0"/>
          <a:ext cx="0" cy="0"/>
          <a:chOff x="0" y="0"/>
          <a:chExt cx="0" cy="0"/>
        </a:xfrm>
      </p:grpSpPr>
      <p:pic>
        <p:nvPicPr>
          <p:cNvPr id="107" name="Google Shape;107;p32"/>
          <p:cNvPicPr preferRelativeResize="0"/>
          <p:nvPr/>
        </p:nvPicPr>
        <p:blipFill rotWithShape="1">
          <a:blip r:embed="rId3">
            <a:alphaModFix/>
          </a:blip>
          <a:srcRect/>
          <a:stretch/>
        </p:blipFill>
        <p:spPr>
          <a:xfrm>
            <a:off x="11180618" y="5846618"/>
            <a:ext cx="1011382" cy="1011382"/>
          </a:xfrm>
          <a:prstGeom prst="rect">
            <a:avLst/>
          </a:prstGeom>
          <a:noFill/>
          <a:ln>
            <a:noFill/>
          </a:ln>
        </p:spPr>
      </p:pic>
      <p:sp>
        <p:nvSpPr>
          <p:cNvPr id="108" name="Google Shape;108;p32"/>
          <p:cNvSpPr txBox="1"/>
          <p:nvPr/>
        </p:nvSpPr>
        <p:spPr>
          <a:xfrm>
            <a:off x="11515725" y="6493625"/>
            <a:ext cx="632251" cy="3231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500">
                <a:solidFill>
                  <a:schemeClr val="lt1"/>
                </a:solidFill>
                <a:latin typeface="Poppins"/>
                <a:ea typeface="Poppins"/>
                <a:cs typeface="Poppins"/>
                <a:sym typeface="Poppins"/>
              </a:rPr>
              <a:t>‹#›</a:t>
            </a:fld>
            <a:endParaRPr sz="1500">
              <a:solidFill>
                <a:schemeClr val="lt1"/>
              </a:solidFill>
              <a:latin typeface="Poppins"/>
              <a:ea typeface="Poppins"/>
              <a:cs typeface="Poppins"/>
              <a:sym typeface="Poppins"/>
            </a:endParaRPr>
          </a:p>
        </p:txBody>
      </p:sp>
      <p:sp>
        <p:nvSpPr>
          <p:cNvPr id="109" name="Google Shape;109;p32"/>
          <p:cNvSpPr txBox="1">
            <a:spLocks noGrp="1"/>
          </p:cNvSpPr>
          <p:nvPr>
            <p:ph type="body" idx="1"/>
          </p:nvPr>
        </p:nvSpPr>
        <p:spPr>
          <a:xfrm>
            <a:off x="413915" y="404664"/>
            <a:ext cx="10766703"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3000"/>
              <a:buFont typeface="Arial"/>
              <a:buNone/>
              <a:defRPr sz="3000" b="1" i="0" u="none" strike="noStrike" cap="none">
                <a:solidFill>
                  <a:srgbClr val="060645"/>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10" name="Google Shape;110;p32"/>
          <p:cNvSpPr txBox="1">
            <a:spLocks noGrp="1"/>
          </p:cNvSpPr>
          <p:nvPr>
            <p:ph type="body" idx="2"/>
          </p:nvPr>
        </p:nvSpPr>
        <p:spPr>
          <a:xfrm>
            <a:off x="413915" y="912168"/>
            <a:ext cx="10766703"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2000"/>
              <a:buFont typeface="Arial"/>
              <a:buNone/>
              <a:defRPr sz="20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11" name="Google Shape;111;p32"/>
          <p:cNvSpPr txBox="1">
            <a:spLocks noGrp="1"/>
          </p:cNvSpPr>
          <p:nvPr>
            <p:ph type="body" idx="3"/>
          </p:nvPr>
        </p:nvSpPr>
        <p:spPr>
          <a:xfrm>
            <a:off x="3286746" y="1562445"/>
            <a:ext cx="7739063" cy="742950"/>
          </a:xfrm>
          <a:prstGeom prst="rect">
            <a:avLst/>
          </a:prstGeom>
          <a:solidFill>
            <a:srgbClr val="FFF0F3"/>
          </a:solidFill>
          <a:ln>
            <a:noFill/>
          </a:ln>
        </p:spPr>
        <p:txBody>
          <a:bodyPr spcFirstLastPara="1" wrap="square" lIns="216000" tIns="108000" rIns="216000" bIns="72000" anchor="t" anchorCtr="0">
            <a:noAutofit/>
          </a:bodyPr>
          <a:lstStyle>
            <a:lvl1pPr marL="457200" marR="0" lvl="0" indent="-228600" algn="l" rtl="0">
              <a:lnSpc>
                <a:spcPct val="110000"/>
              </a:lnSpc>
              <a:spcBef>
                <a:spcPts val="1000"/>
              </a:spcBef>
              <a:spcAft>
                <a:spcPts val="0"/>
              </a:spcAft>
              <a:buClr>
                <a:schemeClr val="dk1"/>
              </a:buClr>
              <a:buSzPts val="1500"/>
              <a:buFont typeface="Arial"/>
              <a:buNone/>
              <a:defRPr sz="1500" b="0" i="0" u="none" strike="noStrike" cap="none">
                <a:solidFill>
                  <a:schemeClr val="dk1"/>
                </a:solidFill>
                <a:latin typeface="Poppins"/>
                <a:ea typeface="Poppins"/>
                <a:cs typeface="Poppins"/>
                <a:sym typeface="Poppins"/>
              </a:defRPr>
            </a:lvl1pPr>
            <a:lvl2pPr marL="914400" marR="0" lvl="1" indent="-228600"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Poppins"/>
                <a:ea typeface="Poppins"/>
                <a:cs typeface="Poppins"/>
                <a:sym typeface="Poppins"/>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Poppins"/>
                <a:ea typeface="Poppins"/>
                <a:cs typeface="Poppins"/>
                <a:sym typeface="Poppins"/>
              </a:defRPr>
            </a:lvl3pPr>
            <a:lvl4pPr marL="1828800" marR="0" lvl="3"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Poppins"/>
                <a:ea typeface="Poppins"/>
                <a:cs typeface="Poppins"/>
                <a:sym typeface="Poppins"/>
              </a:defRPr>
            </a:lvl4pPr>
            <a:lvl5pPr marL="2286000" marR="0" lvl="4"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12" name="Google Shape;112;p32"/>
          <p:cNvSpPr txBox="1">
            <a:spLocks noGrp="1"/>
          </p:cNvSpPr>
          <p:nvPr>
            <p:ph type="body" idx="4"/>
          </p:nvPr>
        </p:nvSpPr>
        <p:spPr>
          <a:xfrm>
            <a:off x="887895" y="1562445"/>
            <a:ext cx="2313071" cy="746515"/>
          </a:xfrm>
          <a:prstGeom prst="rect">
            <a:avLst/>
          </a:prstGeom>
          <a:solidFill>
            <a:srgbClr val="FF8A77"/>
          </a:solidFill>
          <a:ln>
            <a:noFill/>
          </a:ln>
        </p:spPr>
        <p:txBody>
          <a:bodyPr spcFirstLastPara="1" wrap="square" lIns="216000" tIns="108000" rIns="216000" bIns="72000" anchor="t" anchorCtr="0">
            <a:noAutofit/>
          </a:bodyPr>
          <a:lstStyle>
            <a:lvl1pPr marL="457200" marR="0" lvl="0" indent="-228600" algn="l" rtl="0">
              <a:lnSpc>
                <a:spcPct val="110000"/>
              </a:lnSpc>
              <a:spcBef>
                <a:spcPts val="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13" name="Google Shape;113;p32"/>
          <p:cNvSpPr txBox="1">
            <a:spLocks noGrp="1"/>
          </p:cNvSpPr>
          <p:nvPr>
            <p:ph type="body" idx="5"/>
          </p:nvPr>
        </p:nvSpPr>
        <p:spPr>
          <a:xfrm>
            <a:off x="3286746" y="2459335"/>
            <a:ext cx="7739063" cy="742950"/>
          </a:xfrm>
          <a:prstGeom prst="rect">
            <a:avLst/>
          </a:prstGeom>
          <a:solidFill>
            <a:srgbClr val="FFF0F3"/>
          </a:solidFill>
          <a:ln>
            <a:noFill/>
          </a:ln>
        </p:spPr>
        <p:txBody>
          <a:bodyPr spcFirstLastPara="1" wrap="square" lIns="216000" tIns="108000" rIns="216000" bIns="72000" anchor="t" anchorCtr="0">
            <a:noAutofit/>
          </a:bodyPr>
          <a:lstStyle>
            <a:lvl1pPr marL="457200" marR="0" lvl="0" indent="-228600" algn="l" rtl="0">
              <a:lnSpc>
                <a:spcPct val="110000"/>
              </a:lnSpc>
              <a:spcBef>
                <a:spcPts val="1000"/>
              </a:spcBef>
              <a:spcAft>
                <a:spcPts val="0"/>
              </a:spcAft>
              <a:buClr>
                <a:schemeClr val="dk1"/>
              </a:buClr>
              <a:buSzPts val="1500"/>
              <a:buFont typeface="Arial"/>
              <a:buNone/>
              <a:defRPr sz="1500" b="0" i="0" u="none" strike="noStrike" cap="none">
                <a:solidFill>
                  <a:schemeClr val="dk1"/>
                </a:solidFill>
                <a:latin typeface="Poppins"/>
                <a:ea typeface="Poppins"/>
                <a:cs typeface="Poppins"/>
                <a:sym typeface="Poppins"/>
              </a:defRPr>
            </a:lvl1pPr>
            <a:lvl2pPr marL="914400" marR="0" lvl="1" indent="-228600"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Poppins"/>
                <a:ea typeface="Poppins"/>
                <a:cs typeface="Poppins"/>
                <a:sym typeface="Poppins"/>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Poppins"/>
                <a:ea typeface="Poppins"/>
                <a:cs typeface="Poppins"/>
                <a:sym typeface="Poppins"/>
              </a:defRPr>
            </a:lvl3pPr>
            <a:lvl4pPr marL="1828800" marR="0" lvl="3"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Poppins"/>
                <a:ea typeface="Poppins"/>
                <a:cs typeface="Poppins"/>
                <a:sym typeface="Poppins"/>
              </a:defRPr>
            </a:lvl4pPr>
            <a:lvl5pPr marL="2286000" marR="0" lvl="4"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14" name="Google Shape;114;p32"/>
          <p:cNvSpPr txBox="1">
            <a:spLocks noGrp="1"/>
          </p:cNvSpPr>
          <p:nvPr>
            <p:ph type="body" idx="6"/>
          </p:nvPr>
        </p:nvSpPr>
        <p:spPr>
          <a:xfrm>
            <a:off x="887895" y="2459335"/>
            <a:ext cx="2313071" cy="746515"/>
          </a:xfrm>
          <a:prstGeom prst="rect">
            <a:avLst/>
          </a:prstGeom>
          <a:solidFill>
            <a:srgbClr val="FF8A77"/>
          </a:solidFill>
          <a:ln>
            <a:noFill/>
          </a:ln>
        </p:spPr>
        <p:txBody>
          <a:bodyPr spcFirstLastPara="1" wrap="square" lIns="216000" tIns="108000" rIns="216000" bIns="72000" anchor="t" anchorCtr="0">
            <a:noAutofit/>
          </a:bodyPr>
          <a:lstStyle>
            <a:lvl1pPr marL="457200" marR="0" lvl="0" indent="-228600" algn="l" rtl="0">
              <a:lnSpc>
                <a:spcPct val="110000"/>
              </a:lnSpc>
              <a:spcBef>
                <a:spcPts val="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15" name="Google Shape;115;p32"/>
          <p:cNvSpPr txBox="1">
            <a:spLocks noGrp="1"/>
          </p:cNvSpPr>
          <p:nvPr>
            <p:ph type="body" idx="7"/>
          </p:nvPr>
        </p:nvSpPr>
        <p:spPr>
          <a:xfrm>
            <a:off x="3286746" y="3356225"/>
            <a:ext cx="7739063" cy="742950"/>
          </a:xfrm>
          <a:prstGeom prst="rect">
            <a:avLst/>
          </a:prstGeom>
          <a:solidFill>
            <a:srgbClr val="FFF0F3"/>
          </a:solidFill>
          <a:ln>
            <a:noFill/>
          </a:ln>
        </p:spPr>
        <p:txBody>
          <a:bodyPr spcFirstLastPara="1" wrap="square" lIns="216000" tIns="108000" rIns="216000" bIns="72000" anchor="t" anchorCtr="0">
            <a:noAutofit/>
          </a:bodyPr>
          <a:lstStyle>
            <a:lvl1pPr marL="457200" marR="0" lvl="0" indent="-228600" algn="l" rtl="0">
              <a:lnSpc>
                <a:spcPct val="110000"/>
              </a:lnSpc>
              <a:spcBef>
                <a:spcPts val="1000"/>
              </a:spcBef>
              <a:spcAft>
                <a:spcPts val="0"/>
              </a:spcAft>
              <a:buClr>
                <a:schemeClr val="dk1"/>
              </a:buClr>
              <a:buSzPts val="1500"/>
              <a:buFont typeface="Arial"/>
              <a:buNone/>
              <a:defRPr sz="1500" b="0" i="0" u="none" strike="noStrike" cap="none">
                <a:solidFill>
                  <a:schemeClr val="dk1"/>
                </a:solidFill>
                <a:latin typeface="Poppins"/>
                <a:ea typeface="Poppins"/>
                <a:cs typeface="Poppins"/>
                <a:sym typeface="Poppins"/>
              </a:defRPr>
            </a:lvl1pPr>
            <a:lvl2pPr marL="914400" marR="0" lvl="1" indent="-228600"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Poppins"/>
                <a:ea typeface="Poppins"/>
                <a:cs typeface="Poppins"/>
                <a:sym typeface="Poppins"/>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Poppins"/>
                <a:ea typeface="Poppins"/>
                <a:cs typeface="Poppins"/>
                <a:sym typeface="Poppins"/>
              </a:defRPr>
            </a:lvl3pPr>
            <a:lvl4pPr marL="1828800" marR="0" lvl="3"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Poppins"/>
                <a:ea typeface="Poppins"/>
                <a:cs typeface="Poppins"/>
                <a:sym typeface="Poppins"/>
              </a:defRPr>
            </a:lvl4pPr>
            <a:lvl5pPr marL="2286000" marR="0" lvl="4"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16" name="Google Shape;116;p32"/>
          <p:cNvSpPr txBox="1">
            <a:spLocks noGrp="1"/>
          </p:cNvSpPr>
          <p:nvPr>
            <p:ph type="body" idx="8"/>
          </p:nvPr>
        </p:nvSpPr>
        <p:spPr>
          <a:xfrm>
            <a:off x="887895" y="3356225"/>
            <a:ext cx="2313071" cy="746515"/>
          </a:xfrm>
          <a:prstGeom prst="rect">
            <a:avLst/>
          </a:prstGeom>
          <a:solidFill>
            <a:srgbClr val="FF8A77"/>
          </a:solidFill>
          <a:ln>
            <a:noFill/>
          </a:ln>
        </p:spPr>
        <p:txBody>
          <a:bodyPr spcFirstLastPara="1" wrap="square" lIns="216000" tIns="108000" rIns="216000" bIns="72000" anchor="t" anchorCtr="0">
            <a:noAutofit/>
          </a:bodyPr>
          <a:lstStyle>
            <a:lvl1pPr marL="457200" marR="0" lvl="0" indent="-228600" algn="l" rtl="0">
              <a:lnSpc>
                <a:spcPct val="110000"/>
              </a:lnSpc>
              <a:spcBef>
                <a:spcPts val="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17" name="Google Shape;117;p32"/>
          <p:cNvSpPr txBox="1">
            <a:spLocks noGrp="1"/>
          </p:cNvSpPr>
          <p:nvPr>
            <p:ph type="body" idx="9"/>
          </p:nvPr>
        </p:nvSpPr>
        <p:spPr>
          <a:xfrm>
            <a:off x="3286746" y="4249549"/>
            <a:ext cx="7739063" cy="742950"/>
          </a:xfrm>
          <a:prstGeom prst="rect">
            <a:avLst/>
          </a:prstGeom>
          <a:solidFill>
            <a:srgbClr val="FFF0F3"/>
          </a:solidFill>
          <a:ln>
            <a:noFill/>
          </a:ln>
        </p:spPr>
        <p:txBody>
          <a:bodyPr spcFirstLastPara="1" wrap="square" lIns="216000" tIns="108000" rIns="216000" bIns="72000" anchor="t" anchorCtr="0">
            <a:noAutofit/>
          </a:bodyPr>
          <a:lstStyle>
            <a:lvl1pPr marL="457200" marR="0" lvl="0" indent="-228600" algn="l" rtl="0">
              <a:lnSpc>
                <a:spcPct val="110000"/>
              </a:lnSpc>
              <a:spcBef>
                <a:spcPts val="1000"/>
              </a:spcBef>
              <a:spcAft>
                <a:spcPts val="0"/>
              </a:spcAft>
              <a:buClr>
                <a:schemeClr val="dk1"/>
              </a:buClr>
              <a:buSzPts val="1500"/>
              <a:buFont typeface="Arial"/>
              <a:buNone/>
              <a:defRPr sz="1500" b="0" i="0" u="none" strike="noStrike" cap="none">
                <a:solidFill>
                  <a:schemeClr val="dk1"/>
                </a:solidFill>
                <a:latin typeface="Poppins"/>
                <a:ea typeface="Poppins"/>
                <a:cs typeface="Poppins"/>
                <a:sym typeface="Poppins"/>
              </a:defRPr>
            </a:lvl1pPr>
            <a:lvl2pPr marL="914400" marR="0" lvl="1" indent="-228600"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Poppins"/>
                <a:ea typeface="Poppins"/>
                <a:cs typeface="Poppins"/>
                <a:sym typeface="Poppins"/>
              </a:defRPr>
            </a:lvl2pPr>
            <a:lvl3pPr marL="1371600" marR="0" lvl="2" indent="-228600"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Poppins"/>
                <a:ea typeface="Poppins"/>
                <a:cs typeface="Poppins"/>
                <a:sym typeface="Poppins"/>
              </a:defRPr>
            </a:lvl3pPr>
            <a:lvl4pPr marL="1828800" marR="0" lvl="3"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Poppins"/>
                <a:ea typeface="Poppins"/>
                <a:cs typeface="Poppins"/>
                <a:sym typeface="Poppins"/>
              </a:defRPr>
            </a:lvl4pPr>
            <a:lvl5pPr marL="2286000" marR="0" lvl="4" indent="-228600" algn="l"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18" name="Google Shape;118;p32"/>
          <p:cNvSpPr txBox="1">
            <a:spLocks noGrp="1"/>
          </p:cNvSpPr>
          <p:nvPr>
            <p:ph type="body" idx="13"/>
          </p:nvPr>
        </p:nvSpPr>
        <p:spPr>
          <a:xfrm>
            <a:off x="887895" y="4249549"/>
            <a:ext cx="2313071" cy="746515"/>
          </a:xfrm>
          <a:prstGeom prst="rect">
            <a:avLst/>
          </a:prstGeom>
          <a:solidFill>
            <a:srgbClr val="FF8A77"/>
          </a:solidFill>
          <a:ln>
            <a:noFill/>
          </a:ln>
        </p:spPr>
        <p:txBody>
          <a:bodyPr spcFirstLastPara="1" wrap="square" lIns="216000" tIns="108000" rIns="216000" bIns="72000" anchor="t" anchorCtr="0">
            <a:noAutofit/>
          </a:bodyPr>
          <a:lstStyle>
            <a:lvl1pPr marL="457200" marR="0" lvl="0" indent="-228600" algn="l" rtl="0">
              <a:lnSpc>
                <a:spcPct val="110000"/>
              </a:lnSpc>
              <a:spcBef>
                <a:spcPts val="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pic>
        <p:nvPicPr>
          <p:cNvPr id="119" name="Google Shape;119;p32"/>
          <p:cNvPicPr preferRelativeResize="0"/>
          <p:nvPr/>
        </p:nvPicPr>
        <p:blipFill rotWithShape="1">
          <a:blip r:embed="rId4">
            <a:alphaModFix/>
          </a:blip>
          <a:srcRect/>
          <a:stretch/>
        </p:blipFill>
        <p:spPr>
          <a:xfrm>
            <a:off x="469676" y="5829301"/>
            <a:ext cx="1709990" cy="58419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harts &amp; Copy">
  <p:cSld name="Charts &amp; Copy">
    <p:bg>
      <p:bgPr>
        <a:solidFill>
          <a:schemeClr val="lt1"/>
        </a:solidFill>
        <a:effectLst/>
      </p:bgPr>
    </p:bg>
    <p:spTree>
      <p:nvGrpSpPr>
        <p:cNvPr id="1" name="Shape 120"/>
        <p:cNvGrpSpPr/>
        <p:nvPr/>
      </p:nvGrpSpPr>
      <p:grpSpPr>
        <a:xfrm>
          <a:off x="0" y="0"/>
          <a:ext cx="0" cy="0"/>
          <a:chOff x="0" y="0"/>
          <a:chExt cx="0" cy="0"/>
        </a:xfrm>
      </p:grpSpPr>
      <p:sp>
        <p:nvSpPr>
          <p:cNvPr id="121" name="Google Shape;121;p33"/>
          <p:cNvSpPr txBox="1">
            <a:spLocks noGrp="1"/>
          </p:cNvSpPr>
          <p:nvPr>
            <p:ph type="body" idx="1"/>
          </p:nvPr>
        </p:nvSpPr>
        <p:spPr>
          <a:xfrm>
            <a:off x="6493565" y="2856109"/>
            <a:ext cx="4687053" cy="3221029"/>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pic>
        <p:nvPicPr>
          <p:cNvPr id="122" name="Google Shape;122;p33"/>
          <p:cNvPicPr preferRelativeResize="0"/>
          <p:nvPr/>
        </p:nvPicPr>
        <p:blipFill rotWithShape="1">
          <a:blip r:embed="rId2">
            <a:alphaModFix/>
          </a:blip>
          <a:srcRect/>
          <a:stretch/>
        </p:blipFill>
        <p:spPr>
          <a:xfrm>
            <a:off x="-5910" y="0"/>
            <a:ext cx="12197909" cy="1551256"/>
          </a:xfrm>
          <a:prstGeom prst="rect">
            <a:avLst/>
          </a:prstGeom>
          <a:noFill/>
          <a:ln>
            <a:noFill/>
          </a:ln>
        </p:spPr>
      </p:pic>
      <p:sp>
        <p:nvSpPr>
          <p:cNvPr id="123" name="Google Shape;123;p33"/>
          <p:cNvSpPr txBox="1">
            <a:spLocks noGrp="1"/>
          </p:cNvSpPr>
          <p:nvPr>
            <p:ph type="body" idx="2"/>
          </p:nvPr>
        </p:nvSpPr>
        <p:spPr>
          <a:xfrm>
            <a:off x="1001105" y="1756180"/>
            <a:ext cx="10179513" cy="496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24" name="Google Shape;124;p33"/>
          <p:cNvSpPr txBox="1"/>
          <p:nvPr/>
        </p:nvSpPr>
        <p:spPr>
          <a:xfrm>
            <a:off x="11515725" y="6493625"/>
            <a:ext cx="632251" cy="3231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500">
                <a:solidFill>
                  <a:srgbClr val="060645"/>
                </a:solidFill>
                <a:latin typeface="Poppins"/>
                <a:ea typeface="Poppins"/>
                <a:cs typeface="Poppins"/>
                <a:sym typeface="Poppins"/>
              </a:rPr>
              <a:t>‹#›</a:t>
            </a:fld>
            <a:endParaRPr sz="1500">
              <a:solidFill>
                <a:srgbClr val="060645"/>
              </a:solidFill>
              <a:latin typeface="Poppins"/>
              <a:ea typeface="Poppins"/>
              <a:cs typeface="Poppins"/>
              <a:sym typeface="Poppins"/>
            </a:endParaRPr>
          </a:p>
        </p:txBody>
      </p:sp>
      <p:sp>
        <p:nvSpPr>
          <p:cNvPr id="125" name="Google Shape;125;p33"/>
          <p:cNvSpPr txBox="1">
            <a:spLocks noGrp="1"/>
          </p:cNvSpPr>
          <p:nvPr>
            <p:ph type="body" idx="3"/>
          </p:nvPr>
        </p:nvSpPr>
        <p:spPr>
          <a:xfrm>
            <a:off x="413915" y="326028"/>
            <a:ext cx="10766703"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chemeClr val="lt1"/>
              </a:buClr>
              <a:buSzPts val="3000"/>
              <a:buFont typeface="Arial"/>
              <a:buNone/>
              <a:defRPr sz="30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26" name="Google Shape;126;p33"/>
          <p:cNvSpPr txBox="1">
            <a:spLocks noGrp="1"/>
          </p:cNvSpPr>
          <p:nvPr>
            <p:ph type="body" idx="4"/>
          </p:nvPr>
        </p:nvSpPr>
        <p:spPr>
          <a:xfrm>
            <a:off x="413915" y="833532"/>
            <a:ext cx="10766703"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chemeClr val="lt1"/>
              </a:buClr>
              <a:buSzPts val="2000"/>
              <a:buFont typeface="Arial"/>
              <a:buNone/>
              <a:defRPr sz="2000" b="0" i="0" u="none" strike="noStrike" cap="none">
                <a:solidFill>
                  <a:schemeClr val="lt1"/>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Full Content - Tight Header">
  <p:cSld name="Full Content - Tight Header">
    <p:bg>
      <p:bgPr>
        <a:solidFill>
          <a:schemeClr val="lt1"/>
        </a:solidFill>
        <a:effectLst/>
      </p:bgPr>
    </p:bg>
    <p:spTree>
      <p:nvGrpSpPr>
        <p:cNvPr id="1" name="Shape 127"/>
        <p:cNvGrpSpPr/>
        <p:nvPr/>
      </p:nvGrpSpPr>
      <p:grpSpPr>
        <a:xfrm>
          <a:off x="0" y="0"/>
          <a:ext cx="0" cy="0"/>
          <a:chOff x="0" y="0"/>
          <a:chExt cx="0" cy="0"/>
        </a:xfrm>
      </p:grpSpPr>
      <p:sp>
        <p:nvSpPr>
          <p:cNvPr id="128" name="Google Shape;128;p34"/>
          <p:cNvSpPr txBox="1">
            <a:spLocks noGrp="1"/>
          </p:cNvSpPr>
          <p:nvPr>
            <p:ph type="body" idx="1"/>
          </p:nvPr>
        </p:nvSpPr>
        <p:spPr>
          <a:xfrm>
            <a:off x="1001105" y="1095780"/>
            <a:ext cx="10179513" cy="496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29" name="Google Shape;129;p34"/>
          <p:cNvSpPr txBox="1"/>
          <p:nvPr/>
        </p:nvSpPr>
        <p:spPr>
          <a:xfrm>
            <a:off x="11515725" y="6493625"/>
            <a:ext cx="632251" cy="3231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500">
                <a:solidFill>
                  <a:srgbClr val="060645"/>
                </a:solidFill>
                <a:latin typeface="Poppins"/>
                <a:ea typeface="Poppins"/>
                <a:cs typeface="Poppins"/>
                <a:sym typeface="Poppins"/>
              </a:rPr>
              <a:t>‹#›</a:t>
            </a:fld>
            <a:endParaRPr sz="1500">
              <a:solidFill>
                <a:srgbClr val="060645"/>
              </a:solidFill>
              <a:latin typeface="Poppins"/>
              <a:ea typeface="Poppins"/>
              <a:cs typeface="Poppins"/>
              <a:sym typeface="Poppins"/>
            </a:endParaRPr>
          </a:p>
        </p:txBody>
      </p:sp>
      <p:sp>
        <p:nvSpPr>
          <p:cNvPr id="130" name="Google Shape;130;p34"/>
          <p:cNvSpPr/>
          <p:nvPr/>
        </p:nvSpPr>
        <p:spPr>
          <a:xfrm rot="10800000" flipH="1">
            <a:off x="-5910" y="0"/>
            <a:ext cx="12197910" cy="823189"/>
          </a:xfrm>
          <a:prstGeom prst="round1Rect">
            <a:avLst>
              <a:gd name="adj" fmla="val 50000"/>
            </a:avLst>
          </a:prstGeom>
          <a:solidFill>
            <a:srgbClr val="06064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Poppins"/>
              <a:ea typeface="Poppins"/>
              <a:cs typeface="Poppins"/>
              <a:sym typeface="Poppins"/>
            </a:endParaRPr>
          </a:p>
        </p:txBody>
      </p:sp>
      <p:sp>
        <p:nvSpPr>
          <p:cNvPr id="131" name="Google Shape;131;p34"/>
          <p:cNvSpPr txBox="1">
            <a:spLocks noGrp="1"/>
          </p:cNvSpPr>
          <p:nvPr>
            <p:ph type="body" idx="2"/>
          </p:nvPr>
        </p:nvSpPr>
        <p:spPr>
          <a:xfrm>
            <a:off x="413915" y="163013"/>
            <a:ext cx="10766703"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chemeClr val="lt1"/>
              </a:buClr>
              <a:buSzPts val="3000"/>
              <a:buFont typeface="Arial"/>
              <a:buNone/>
              <a:defRPr sz="30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Pie Chart &amp; Copy - White">
  <p:cSld name="Pie Chart &amp; Copy - White">
    <p:bg>
      <p:bgPr>
        <a:blipFill>
          <a:blip r:embed="rId2">
            <a:alphaModFix amt="0"/>
          </a:blip>
          <a:stretch>
            <a:fillRect/>
          </a:stretch>
        </a:blipFill>
        <a:effectLst/>
      </p:bgPr>
    </p:bg>
    <p:spTree>
      <p:nvGrpSpPr>
        <p:cNvPr id="1" name="Shape 132"/>
        <p:cNvGrpSpPr/>
        <p:nvPr/>
      </p:nvGrpSpPr>
      <p:grpSpPr>
        <a:xfrm>
          <a:off x="0" y="0"/>
          <a:ext cx="0" cy="0"/>
          <a:chOff x="0" y="0"/>
          <a:chExt cx="0" cy="0"/>
        </a:xfrm>
      </p:grpSpPr>
      <p:sp>
        <p:nvSpPr>
          <p:cNvPr id="133" name="Google Shape;133;p35"/>
          <p:cNvSpPr/>
          <p:nvPr/>
        </p:nvSpPr>
        <p:spPr>
          <a:xfrm rot="10800000" flipH="1">
            <a:off x="6096000" y="0"/>
            <a:ext cx="6096000" cy="6858000"/>
          </a:xfrm>
          <a:prstGeom prst="round1Rect">
            <a:avLst>
              <a:gd name="adj" fmla="val 20797"/>
            </a:avLst>
          </a:prstGeom>
          <a:solidFill>
            <a:srgbClr val="060645"/>
          </a:solidFill>
          <a:ln>
            <a:noFill/>
          </a:ln>
        </p:spPr>
        <p:txBody>
          <a:bodyPr spcFirstLastPara="1" wrap="square" lIns="91425" tIns="45700" rIns="91425" bIns="45700" anchor="ctr" anchorCtr="0">
            <a:noAutofit/>
          </a:bodyPr>
          <a:lstStyle/>
          <a:p>
            <a:pPr marL="0" marR="0" lvl="0" indent="0" algn="ctr" rtl="0">
              <a:lnSpc>
                <a:spcPct val="110000"/>
              </a:lnSpc>
              <a:spcBef>
                <a:spcPts val="0"/>
              </a:spcBef>
              <a:spcAft>
                <a:spcPts val="0"/>
              </a:spcAft>
              <a:buNone/>
            </a:pPr>
            <a:endParaRPr sz="1800">
              <a:solidFill>
                <a:schemeClr val="lt1"/>
              </a:solidFill>
              <a:latin typeface="Poppins"/>
              <a:ea typeface="Poppins"/>
              <a:cs typeface="Poppins"/>
              <a:sym typeface="Poppins"/>
            </a:endParaRPr>
          </a:p>
        </p:txBody>
      </p:sp>
      <p:sp>
        <p:nvSpPr>
          <p:cNvPr id="134" name="Google Shape;134;p35"/>
          <p:cNvSpPr txBox="1">
            <a:spLocks noGrp="1"/>
          </p:cNvSpPr>
          <p:nvPr>
            <p:ph type="body" idx="1"/>
          </p:nvPr>
        </p:nvSpPr>
        <p:spPr>
          <a:xfrm>
            <a:off x="1001105" y="1676668"/>
            <a:ext cx="4325807"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35" name="Google Shape;135;p35"/>
          <p:cNvSpPr txBox="1">
            <a:spLocks noGrp="1"/>
          </p:cNvSpPr>
          <p:nvPr>
            <p:ph type="body" idx="2"/>
          </p:nvPr>
        </p:nvSpPr>
        <p:spPr>
          <a:xfrm>
            <a:off x="1001105" y="2093471"/>
            <a:ext cx="4325807" cy="496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36" name="Google Shape;136;p35"/>
          <p:cNvSpPr txBox="1"/>
          <p:nvPr/>
        </p:nvSpPr>
        <p:spPr>
          <a:xfrm>
            <a:off x="11515725" y="6493625"/>
            <a:ext cx="632251" cy="3231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500">
                <a:solidFill>
                  <a:srgbClr val="060645"/>
                </a:solidFill>
                <a:latin typeface="Poppins"/>
                <a:ea typeface="Poppins"/>
                <a:cs typeface="Poppins"/>
                <a:sym typeface="Poppins"/>
              </a:rPr>
              <a:t>‹#›</a:t>
            </a:fld>
            <a:endParaRPr sz="1500">
              <a:solidFill>
                <a:srgbClr val="060645"/>
              </a:solidFill>
              <a:latin typeface="Poppins"/>
              <a:ea typeface="Poppins"/>
              <a:cs typeface="Poppins"/>
              <a:sym typeface="Poppins"/>
            </a:endParaRPr>
          </a:p>
        </p:txBody>
      </p:sp>
      <p:sp>
        <p:nvSpPr>
          <p:cNvPr id="137" name="Google Shape;137;p35"/>
          <p:cNvSpPr txBox="1">
            <a:spLocks noGrp="1"/>
          </p:cNvSpPr>
          <p:nvPr>
            <p:ph type="body" idx="3"/>
          </p:nvPr>
        </p:nvSpPr>
        <p:spPr>
          <a:xfrm>
            <a:off x="413915" y="404664"/>
            <a:ext cx="4912997"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3000"/>
              <a:buFont typeface="Arial"/>
              <a:buNone/>
              <a:defRPr sz="3000" b="1" i="0" u="none" strike="noStrike" cap="none">
                <a:solidFill>
                  <a:srgbClr val="060645"/>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38" name="Google Shape;138;p35"/>
          <p:cNvSpPr txBox="1">
            <a:spLocks noGrp="1"/>
          </p:cNvSpPr>
          <p:nvPr>
            <p:ph type="body" idx="4"/>
          </p:nvPr>
        </p:nvSpPr>
        <p:spPr>
          <a:xfrm>
            <a:off x="413915" y="912168"/>
            <a:ext cx="4912997"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2000"/>
              <a:buFont typeface="Arial"/>
              <a:buNone/>
              <a:defRPr sz="20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39" name="Google Shape;139;p35"/>
          <p:cNvSpPr txBox="1">
            <a:spLocks noGrp="1"/>
          </p:cNvSpPr>
          <p:nvPr>
            <p:ph type="body" idx="5"/>
          </p:nvPr>
        </p:nvSpPr>
        <p:spPr>
          <a:xfrm>
            <a:off x="1001105" y="2668674"/>
            <a:ext cx="4325807" cy="3041010"/>
          </a:xfrm>
          <a:prstGeom prst="rect">
            <a:avLst/>
          </a:prstGeom>
          <a:noFill/>
          <a:ln>
            <a:noFill/>
          </a:ln>
        </p:spPr>
        <p:txBody>
          <a:bodyPr spcFirstLastPara="1" wrap="square" lIns="91425" tIns="45700" rIns="91425" bIns="45700" anchor="t" anchorCtr="0">
            <a:noAutofit/>
          </a:bodyPr>
          <a:lstStyle>
            <a:lvl1pPr marL="457200" marR="0" lvl="0" indent="-323850" algn="l" rtl="0">
              <a:lnSpc>
                <a:spcPct val="110000"/>
              </a:lnSpc>
              <a:spcBef>
                <a:spcPts val="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pic>
        <p:nvPicPr>
          <p:cNvPr id="140" name="Google Shape;140;p35" descr="The Open University Logo"/>
          <p:cNvPicPr preferRelativeResize="0"/>
          <p:nvPr/>
        </p:nvPicPr>
        <p:blipFill rotWithShape="1">
          <a:blip r:embed="rId3">
            <a:alphaModFix/>
          </a:blip>
          <a:srcRect/>
          <a:stretch/>
        </p:blipFill>
        <p:spPr>
          <a:xfrm>
            <a:off x="469676" y="5829301"/>
            <a:ext cx="1709990" cy="58419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Pie Chart &amp; Copy - Blue Light Mode">
  <p:cSld name="Pie Chart &amp; Copy - Blue Light Mode">
    <p:bg>
      <p:bgPr>
        <a:blipFill>
          <a:blip r:embed="rId2">
            <a:alphaModFix amt="0"/>
          </a:blip>
          <a:stretch>
            <a:fillRect/>
          </a:stretch>
        </a:blipFill>
        <a:effectLst/>
      </p:bgPr>
    </p:bg>
    <p:spTree>
      <p:nvGrpSpPr>
        <p:cNvPr id="1" name="Shape 141"/>
        <p:cNvGrpSpPr/>
        <p:nvPr/>
      </p:nvGrpSpPr>
      <p:grpSpPr>
        <a:xfrm>
          <a:off x="0" y="0"/>
          <a:ext cx="0" cy="0"/>
          <a:chOff x="0" y="0"/>
          <a:chExt cx="0" cy="0"/>
        </a:xfrm>
      </p:grpSpPr>
      <p:pic>
        <p:nvPicPr>
          <p:cNvPr id="142" name="Google Shape;142;p36"/>
          <p:cNvPicPr preferRelativeResize="0"/>
          <p:nvPr/>
        </p:nvPicPr>
        <p:blipFill rotWithShape="1">
          <a:blip r:embed="rId3">
            <a:alphaModFix/>
          </a:blip>
          <a:srcRect/>
          <a:stretch/>
        </p:blipFill>
        <p:spPr>
          <a:xfrm>
            <a:off x="0" y="0"/>
            <a:ext cx="6096000" cy="6858000"/>
          </a:xfrm>
          <a:prstGeom prst="rect">
            <a:avLst/>
          </a:prstGeom>
          <a:noFill/>
          <a:ln>
            <a:noFill/>
          </a:ln>
        </p:spPr>
      </p:pic>
      <p:sp>
        <p:nvSpPr>
          <p:cNvPr id="143" name="Google Shape;143;p36"/>
          <p:cNvSpPr/>
          <p:nvPr/>
        </p:nvSpPr>
        <p:spPr>
          <a:xfrm rot="10800000" flipH="1">
            <a:off x="6096000" y="0"/>
            <a:ext cx="6096000" cy="6858000"/>
          </a:xfrm>
          <a:prstGeom prst="round1Rect">
            <a:avLst>
              <a:gd name="adj" fmla="val 20797"/>
            </a:avLst>
          </a:prstGeom>
          <a:solidFill>
            <a:srgbClr val="AEDDF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Poppins"/>
              <a:ea typeface="Poppins"/>
              <a:cs typeface="Poppins"/>
              <a:sym typeface="Poppins"/>
            </a:endParaRPr>
          </a:p>
        </p:txBody>
      </p:sp>
      <p:sp>
        <p:nvSpPr>
          <p:cNvPr id="144" name="Google Shape;144;p36"/>
          <p:cNvSpPr txBox="1">
            <a:spLocks noGrp="1"/>
          </p:cNvSpPr>
          <p:nvPr>
            <p:ph type="body" idx="1"/>
          </p:nvPr>
        </p:nvSpPr>
        <p:spPr>
          <a:xfrm>
            <a:off x="1001105" y="1676668"/>
            <a:ext cx="4325807"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45" name="Google Shape;145;p36"/>
          <p:cNvSpPr txBox="1">
            <a:spLocks noGrp="1"/>
          </p:cNvSpPr>
          <p:nvPr>
            <p:ph type="body" idx="2"/>
          </p:nvPr>
        </p:nvSpPr>
        <p:spPr>
          <a:xfrm>
            <a:off x="1001105" y="2093471"/>
            <a:ext cx="4325807" cy="496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46" name="Google Shape;146;p36"/>
          <p:cNvSpPr txBox="1"/>
          <p:nvPr/>
        </p:nvSpPr>
        <p:spPr>
          <a:xfrm>
            <a:off x="11515725" y="6493625"/>
            <a:ext cx="632251" cy="3231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500">
                <a:solidFill>
                  <a:srgbClr val="060645"/>
                </a:solidFill>
                <a:latin typeface="Poppins"/>
                <a:ea typeface="Poppins"/>
                <a:cs typeface="Poppins"/>
                <a:sym typeface="Poppins"/>
              </a:rPr>
              <a:t>‹#›</a:t>
            </a:fld>
            <a:endParaRPr sz="1500">
              <a:solidFill>
                <a:srgbClr val="060645"/>
              </a:solidFill>
              <a:latin typeface="Poppins"/>
              <a:ea typeface="Poppins"/>
              <a:cs typeface="Poppins"/>
              <a:sym typeface="Poppins"/>
            </a:endParaRPr>
          </a:p>
        </p:txBody>
      </p:sp>
      <p:sp>
        <p:nvSpPr>
          <p:cNvPr id="147" name="Google Shape;147;p36"/>
          <p:cNvSpPr txBox="1">
            <a:spLocks noGrp="1"/>
          </p:cNvSpPr>
          <p:nvPr>
            <p:ph type="body" idx="3"/>
          </p:nvPr>
        </p:nvSpPr>
        <p:spPr>
          <a:xfrm>
            <a:off x="413915" y="404664"/>
            <a:ext cx="4912997"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3000"/>
              <a:buFont typeface="Arial"/>
              <a:buNone/>
              <a:defRPr sz="3000" b="1" i="0" u="none" strike="noStrike" cap="none">
                <a:solidFill>
                  <a:srgbClr val="060645"/>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48" name="Google Shape;148;p36"/>
          <p:cNvSpPr txBox="1">
            <a:spLocks noGrp="1"/>
          </p:cNvSpPr>
          <p:nvPr>
            <p:ph type="body" idx="4"/>
          </p:nvPr>
        </p:nvSpPr>
        <p:spPr>
          <a:xfrm>
            <a:off x="413915" y="912168"/>
            <a:ext cx="4912997"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2000"/>
              <a:buFont typeface="Arial"/>
              <a:buNone/>
              <a:defRPr sz="20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49" name="Google Shape;149;p36"/>
          <p:cNvSpPr txBox="1">
            <a:spLocks noGrp="1"/>
          </p:cNvSpPr>
          <p:nvPr>
            <p:ph type="body" idx="5"/>
          </p:nvPr>
        </p:nvSpPr>
        <p:spPr>
          <a:xfrm>
            <a:off x="1001105" y="2668674"/>
            <a:ext cx="4325807" cy="3041010"/>
          </a:xfrm>
          <a:prstGeom prst="rect">
            <a:avLst/>
          </a:prstGeom>
          <a:noFill/>
          <a:ln>
            <a:noFill/>
          </a:ln>
        </p:spPr>
        <p:txBody>
          <a:bodyPr spcFirstLastPara="1" wrap="square" lIns="91425" tIns="45700" rIns="91425" bIns="45700" anchor="t" anchorCtr="0">
            <a:noAutofit/>
          </a:bodyPr>
          <a:lstStyle>
            <a:lvl1pPr marL="457200" marR="0" lvl="0" indent="-323850" algn="l" rtl="0">
              <a:lnSpc>
                <a:spcPct val="110000"/>
              </a:lnSpc>
              <a:spcBef>
                <a:spcPts val="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pic>
        <p:nvPicPr>
          <p:cNvPr id="150" name="Google Shape;150;p36" descr="The Open University Logo"/>
          <p:cNvPicPr preferRelativeResize="0"/>
          <p:nvPr/>
        </p:nvPicPr>
        <p:blipFill rotWithShape="1">
          <a:blip r:embed="rId4">
            <a:alphaModFix/>
          </a:blip>
          <a:srcRect/>
          <a:stretch/>
        </p:blipFill>
        <p:spPr>
          <a:xfrm>
            <a:off x="469676" y="5829301"/>
            <a:ext cx="1709990" cy="58419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Pie Chart &amp; Copy - Green Light Mode">
  <p:cSld name="Pie Chart &amp; Copy - Green Light Mode">
    <p:bg>
      <p:bgPr>
        <a:blipFill>
          <a:blip r:embed="rId2">
            <a:alphaModFix amt="0"/>
          </a:blip>
          <a:stretch>
            <a:fillRect/>
          </a:stretch>
        </a:blipFill>
        <a:effectLst/>
      </p:bgPr>
    </p:bg>
    <p:spTree>
      <p:nvGrpSpPr>
        <p:cNvPr id="1" name="Shape 151"/>
        <p:cNvGrpSpPr/>
        <p:nvPr/>
      </p:nvGrpSpPr>
      <p:grpSpPr>
        <a:xfrm>
          <a:off x="0" y="0"/>
          <a:ext cx="0" cy="0"/>
          <a:chOff x="0" y="0"/>
          <a:chExt cx="0" cy="0"/>
        </a:xfrm>
      </p:grpSpPr>
      <p:pic>
        <p:nvPicPr>
          <p:cNvPr id="152" name="Google Shape;152;p37"/>
          <p:cNvPicPr preferRelativeResize="0"/>
          <p:nvPr/>
        </p:nvPicPr>
        <p:blipFill rotWithShape="1">
          <a:blip r:embed="rId3">
            <a:alphaModFix/>
          </a:blip>
          <a:srcRect/>
          <a:stretch/>
        </p:blipFill>
        <p:spPr>
          <a:xfrm>
            <a:off x="0" y="0"/>
            <a:ext cx="6096000" cy="6858000"/>
          </a:xfrm>
          <a:prstGeom prst="rect">
            <a:avLst/>
          </a:prstGeom>
          <a:noFill/>
          <a:ln>
            <a:noFill/>
          </a:ln>
        </p:spPr>
      </p:pic>
      <p:sp>
        <p:nvSpPr>
          <p:cNvPr id="153" name="Google Shape;153;p37"/>
          <p:cNvSpPr/>
          <p:nvPr/>
        </p:nvSpPr>
        <p:spPr>
          <a:xfrm rot="10800000" flipH="1">
            <a:off x="6096000" y="0"/>
            <a:ext cx="6096000" cy="6858000"/>
          </a:xfrm>
          <a:prstGeom prst="round1Rect">
            <a:avLst>
              <a:gd name="adj" fmla="val 20797"/>
            </a:avLst>
          </a:prstGeom>
          <a:solidFill>
            <a:srgbClr val="D1FFE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Poppins"/>
              <a:ea typeface="Poppins"/>
              <a:cs typeface="Poppins"/>
              <a:sym typeface="Poppins"/>
            </a:endParaRPr>
          </a:p>
        </p:txBody>
      </p:sp>
      <p:sp>
        <p:nvSpPr>
          <p:cNvPr id="154" name="Google Shape;154;p37"/>
          <p:cNvSpPr txBox="1">
            <a:spLocks noGrp="1"/>
          </p:cNvSpPr>
          <p:nvPr>
            <p:ph type="body" idx="1"/>
          </p:nvPr>
        </p:nvSpPr>
        <p:spPr>
          <a:xfrm>
            <a:off x="1001105" y="1676668"/>
            <a:ext cx="4325807"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55" name="Google Shape;155;p37"/>
          <p:cNvSpPr txBox="1">
            <a:spLocks noGrp="1"/>
          </p:cNvSpPr>
          <p:nvPr>
            <p:ph type="body" idx="2"/>
          </p:nvPr>
        </p:nvSpPr>
        <p:spPr>
          <a:xfrm>
            <a:off x="1001105" y="2093471"/>
            <a:ext cx="4325807" cy="496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56" name="Google Shape;156;p37"/>
          <p:cNvSpPr txBox="1"/>
          <p:nvPr/>
        </p:nvSpPr>
        <p:spPr>
          <a:xfrm>
            <a:off x="11515725" y="6493625"/>
            <a:ext cx="632251" cy="3231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500">
                <a:solidFill>
                  <a:srgbClr val="060645"/>
                </a:solidFill>
                <a:latin typeface="Poppins"/>
                <a:ea typeface="Poppins"/>
                <a:cs typeface="Poppins"/>
                <a:sym typeface="Poppins"/>
              </a:rPr>
              <a:t>‹#›</a:t>
            </a:fld>
            <a:endParaRPr sz="1500">
              <a:solidFill>
                <a:srgbClr val="060645"/>
              </a:solidFill>
              <a:latin typeface="Poppins"/>
              <a:ea typeface="Poppins"/>
              <a:cs typeface="Poppins"/>
              <a:sym typeface="Poppins"/>
            </a:endParaRPr>
          </a:p>
        </p:txBody>
      </p:sp>
      <p:sp>
        <p:nvSpPr>
          <p:cNvPr id="157" name="Google Shape;157;p37"/>
          <p:cNvSpPr txBox="1">
            <a:spLocks noGrp="1"/>
          </p:cNvSpPr>
          <p:nvPr>
            <p:ph type="body" idx="3"/>
          </p:nvPr>
        </p:nvSpPr>
        <p:spPr>
          <a:xfrm>
            <a:off x="413915" y="404664"/>
            <a:ext cx="4912997"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3000"/>
              <a:buFont typeface="Arial"/>
              <a:buNone/>
              <a:defRPr sz="3000" b="1" i="0" u="none" strike="noStrike" cap="none">
                <a:solidFill>
                  <a:srgbClr val="060645"/>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58" name="Google Shape;158;p37"/>
          <p:cNvSpPr txBox="1">
            <a:spLocks noGrp="1"/>
          </p:cNvSpPr>
          <p:nvPr>
            <p:ph type="body" idx="4"/>
          </p:nvPr>
        </p:nvSpPr>
        <p:spPr>
          <a:xfrm>
            <a:off x="413915" y="912168"/>
            <a:ext cx="4912997"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2000"/>
              <a:buFont typeface="Arial"/>
              <a:buNone/>
              <a:defRPr sz="20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59" name="Google Shape;159;p37"/>
          <p:cNvSpPr txBox="1">
            <a:spLocks noGrp="1"/>
          </p:cNvSpPr>
          <p:nvPr>
            <p:ph type="body" idx="5"/>
          </p:nvPr>
        </p:nvSpPr>
        <p:spPr>
          <a:xfrm>
            <a:off x="1001105" y="2668674"/>
            <a:ext cx="4325807" cy="3041010"/>
          </a:xfrm>
          <a:prstGeom prst="rect">
            <a:avLst/>
          </a:prstGeom>
          <a:noFill/>
          <a:ln>
            <a:noFill/>
          </a:ln>
        </p:spPr>
        <p:txBody>
          <a:bodyPr spcFirstLastPara="1" wrap="square" lIns="91425" tIns="45700" rIns="91425" bIns="45700" anchor="t" anchorCtr="0">
            <a:noAutofit/>
          </a:bodyPr>
          <a:lstStyle>
            <a:lvl1pPr marL="457200" marR="0" lvl="0" indent="-323850" algn="l" rtl="0">
              <a:lnSpc>
                <a:spcPct val="110000"/>
              </a:lnSpc>
              <a:spcBef>
                <a:spcPts val="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pic>
        <p:nvPicPr>
          <p:cNvPr id="160" name="Google Shape;160;p37" descr="The Open University Logo"/>
          <p:cNvPicPr preferRelativeResize="0"/>
          <p:nvPr/>
        </p:nvPicPr>
        <p:blipFill rotWithShape="1">
          <a:blip r:embed="rId4">
            <a:alphaModFix/>
          </a:blip>
          <a:srcRect/>
          <a:stretch/>
        </p:blipFill>
        <p:spPr>
          <a:xfrm>
            <a:off x="469676" y="5829301"/>
            <a:ext cx="1709990" cy="58419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Pie Chart &amp; Copy - Pink Light Mode">
  <p:cSld name="Pie Chart &amp; Copy - Pink Light Mode">
    <p:bg>
      <p:bgPr>
        <a:blipFill>
          <a:blip r:embed="rId2">
            <a:alphaModFix amt="0"/>
          </a:blip>
          <a:stretch>
            <a:fillRect/>
          </a:stretch>
        </a:blipFill>
        <a:effectLst/>
      </p:bgPr>
    </p:bg>
    <p:spTree>
      <p:nvGrpSpPr>
        <p:cNvPr id="1" name="Shape 161"/>
        <p:cNvGrpSpPr/>
        <p:nvPr/>
      </p:nvGrpSpPr>
      <p:grpSpPr>
        <a:xfrm>
          <a:off x="0" y="0"/>
          <a:ext cx="0" cy="0"/>
          <a:chOff x="0" y="0"/>
          <a:chExt cx="0" cy="0"/>
        </a:xfrm>
      </p:grpSpPr>
      <p:pic>
        <p:nvPicPr>
          <p:cNvPr id="162" name="Google Shape;162;p38"/>
          <p:cNvPicPr preferRelativeResize="0"/>
          <p:nvPr/>
        </p:nvPicPr>
        <p:blipFill rotWithShape="1">
          <a:blip r:embed="rId3">
            <a:alphaModFix/>
          </a:blip>
          <a:srcRect/>
          <a:stretch/>
        </p:blipFill>
        <p:spPr>
          <a:xfrm>
            <a:off x="0" y="0"/>
            <a:ext cx="6096000" cy="6858000"/>
          </a:xfrm>
          <a:prstGeom prst="rect">
            <a:avLst/>
          </a:prstGeom>
          <a:noFill/>
          <a:ln>
            <a:noFill/>
          </a:ln>
        </p:spPr>
      </p:pic>
      <p:sp>
        <p:nvSpPr>
          <p:cNvPr id="163" name="Google Shape;163;p38"/>
          <p:cNvSpPr/>
          <p:nvPr/>
        </p:nvSpPr>
        <p:spPr>
          <a:xfrm rot="10800000" flipH="1">
            <a:off x="6096000" y="0"/>
            <a:ext cx="6096000" cy="6858000"/>
          </a:xfrm>
          <a:prstGeom prst="round1Rect">
            <a:avLst>
              <a:gd name="adj" fmla="val 20797"/>
            </a:avLst>
          </a:prstGeom>
          <a:solidFill>
            <a:srgbClr val="FFE8FC"/>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Poppins"/>
              <a:ea typeface="Poppins"/>
              <a:cs typeface="Poppins"/>
              <a:sym typeface="Poppins"/>
            </a:endParaRPr>
          </a:p>
        </p:txBody>
      </p:sp>
      <p:sp>
        <p:nvSpPr>
          <p:cNvPr id="164" name="Google Shape;164;p38"/>
          <p:cNvSpPr txBox="1">
            <a:spLocks noGrp="1"/>
          </p:cNvSpPr>
          <p:nvPr>
            <p:ph type="body" idx="1"/>
          </p:nvPr>
        </p:nvSpPr>
        <p:spPr>
          <a:xfrm>
            <a:off x="1001105" y="1676668"/>
            <a:ext cx="4325807"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65" name="Google Shape;165;p38"/>
          <p:cNvSpPr txBox="1">
            <a:spLocks noGrp="1"/>
          </p:cNvSpPr>
          <p:nvPr>
            <p:ph type="body" idx="2"/>
          </p:nvPr>
        </p:nvSpPr>
        <p:spPr>
          <a:xfrm>
            <a:off x="1001105" y="2093471"/>
            <a:ext cx="4325807" cy="496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66" name="Google Shape;166;p38"/>
          <p:cNvSpPr txBox="1"/>
          <p:nvPr/>
        </p:nvSpPr>
        <p:spPr>
          <a:xfrm>
            <a:off x="11515725" y="6493625"/>
            <a:ext cx="632251" cy="3231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500">
                <a:solidFill>
                  <a:srgbClr val="060645"/>
                </a:solidFill>
                <a:latin typeface="Poppins"/>
                <a:ea typeface="Poppins"/>
                <a:cs typeface="Poppins"/>
                <a:sym typeface="Poppins"/>
              </a:rPr>
              <a:t>‹#›</a:t>
            </a:fld>
            <a:endParaRPr sz="1500">
              <a:solidFill>
                <a:srgbClr val="060645"/>
              </a:solidFill>
              <a:latin typeface="Poppins"/>
              <a:ea typeface="Poppins"/>
              <a:cs typeface="Poppins"/>
              <a:sym typeface="Poppins"/>
            </a:endParaRPr>
          </a:p>
        </p:txBody>
      </p:sp>
      <p:sp>
        <p:nvSpPr>
          <p:cNvPr id="167" name="Google Shape;167;p38"/>
          <p:cNvSpPr txBox="1">
            <a:spLocks noGrp="1"/>
          </p:cNvSpPr>
          <p:nvPr>
            <p:ph type="body" idx="3"/>
          </p:nvPr>
        </p:nvSpPr>
        <p:spPr>
          <a:xfrm>
            <a:off x="413915" y="404664"/>
            <a:ext cx="4912997"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3000"/>
              <a:buFont typeface="Arial"/>
              <a:buNone/>
              <a:defRPr sz="3000" b="1" i="0" u="none" strike="noStrike" cap="none">
                <a:solidFill>
                  <a:srgbClr val="060645"/>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68" name="Google Shape;168;p38"/>
          <p:cNvSpPr txBox="1">
            <a:spLocks noGrp="1"/>
          </p:cNvSpPr>
          <p:nvPr>
            <p:ph type="body" idx="4"/>
          </p:nvPr>
        </p:nvSpPr>
        <p:spPr>
          <a:xfrm>
            <a:off x="413915" y="912168"/>
            <a:ext cx="4912997"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2000"/>
              <a:buFont typeface="Arial"/>
              <a:buNone/>
              <a:defRPr sz="20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69" name="Google Shape;169;p38"/>
          <p:cNvSpPr txBox="1">
            <a:spLocks noGrp="1"/>
          </p:cNvSpPr>
          <p:nvPr>
            <p:ph type="body" idx="5"/>
          </p:nvPr>
        </p:nvSpPr>
        <p:spPr>
          <a:xfrm>
            <a:off x="1001105" y="2668674"/>
            <a:ext cx="4325807" cy="3041010"/>
          </a:xfrm>
          <a:prstGeom prst="rect">
            <a:avLst/>
          </a:prstGeom>
          <a:noFill/>
          <a:ln>
            <a:noFill/>
          </a:ln>
        </p:spPr>
        <p:txBody>
          <a:bodyPr spcFirstLastPara="1" wrap="square" lIns="91425" tIns="45700" rIns="91425" bIns="45700" anchor="t" anchorCtr="0">
            <a:noAutofit/>
          </a:bodyPr>
          <a:lstStyle>
            <a:lvl1pPr marL="457200" marR="0" lvl="0" indent="-323850" algn="l" rtl="0">
              <a:lnSpc>
                <a:spcPct val="110000"/>
              </a:lnSpc>
              <a:spcBef>
                <a:spcPts val="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pic>
        <p:nvPicPr>
          <p:cNvPr id="170" name="Google Shape;170;p38" descr="The Open University Logo"/>
          <p:cNvPicPr preferRelativeResize="0"/>
          <p:nvPr/>
        </p:nvPicPr>
        <p:blipFill rotWithShape="1">
          <a:blip r:embed="rId4">
            <a:alphaModFix/>
          </a:blip>
          <a:srcRect/>
          <a:stretch/>
        </p:blipFill>
        <p:spPr>
          <a:xfrm>
            <a:off x="469676" y="5829301"/>
            <a:ext cx="1709990" cy="58419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Pie Chart &amp; Copy - Yellow Light Mode">
  <p:cSld name="Pie Chart &amp; Copy - Yellow Light Mode">
    <p:bg>
      <p:bgPr>
        <a:blipFill>
          <a:blip r:embed="rId2">
            <a:alphaModFix amt="0"/>
          </a:blip>
          <a:stretch>
            <a:fillRect/>
          </a:stretch>
        </a:blipFill>
        <a:effectLst/>
      </p:bgPr>
    </p:bg>
    <p:spTree>
      <p:nvGrpSpPr>
        <p:cNvPr id="1" name="Shape 171"/>
        <p:cNvGrpSpPr/>
        <p:nvPr/>
      </p:nvGrpSpPr>
      <p:grpSpPr>
        <a:xfrm>
          <a:off x="0" y="0"/>
          <a:ext cx="0" cy="0"/>
          <a:chOff x="0" y="0"/>
          <a:chExt cx="0" cy="0"/>
        </a:xfrm>
      </p:grpSpPr>
      <p:pic>
        <p:nvPicPr>
          <p:cNvPr id="172" name="Google Shape;172;p39"/>
          <p:cNvPicPr preferRelativeResize="0"/>
          <p:nvPr/>
        </p:nvPicPr>
        <p:blipFill rotWithShape="1">
          <a:blip r:embed="rId3">
            <a:alphaModFix/>
          </a:blip>
          <a:srcRect/>
          <a:stretch/>
        </p:blipFill>
        <p:spPr>
          <a:xfrm>
            <a:off x="0" y="0"/>
            <a:ext cx="6096000" cy="6858000"/>
          </a:xfrm>
          <a:prstGeom prst="rect">
            <a:avLst/>
          </a:prstGeom>
          <a:noFill/>
          <a:ln>
            <a:noFill/>
          </a:ln>
        </p:spPr>
      </p:pic>
      <p:sp>
        <p:nvSpPr>
          <p:cNvPr id="173" name="Google Shape;173;p39"/>
          <p:cNvSpPr/>
          <p:nvPr/>
        </p:nvSpPr>
        <p:spPr>
          <a:xfrm rot="10800000" flipH="1">
            <a:off x="6096000" y="0"/>
            <a:ext cx="6096000" cy="6858000"/>
          </a:xfrm>
          <a:prstGeom prst="round1Rect">
            <a:avLst>
              <a:gd name="adj" fmla="val 20797"/>
            </a:avLst>
          </a:prstGeom>
          <a:solidFill>
            <a:srgbClr val="FFFED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Poppins"/>
              <a:ea typeface="Poppins"/>
              <a:cs typeface="Poppins"/>
              <a:sym typeface="Poppins"/>
            </a:endParaRPr>
          </a:p>
        </p:txBody>
      </p:sp>
      <p:sp>
        <p:nvSpPr>
          <p:cNvPr id="174" name="Google Shape;174;p39"/>
          <p:cNvSpPr txBox="1">
            <a:spLocks noGrp="1"/>
          </p:cNvSpPr>
          <p:nvPr>
            <p:ph type="body" idx="1"/>
          </p:nvPr>
        </p:nvSpPr>
        <p:spPr>
          <a:xfrm>
            <a:off x="1001105" y="1676668"/>
            <a:ext cx="4325807"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75" name="Google Shape;175;p39"/>
          <p:cNvSpPr txBox="1">
            <a:spLocks noGrp="1"/>
          </p:cNvSpPr>
          <p:nvPr>
            <p:ph type="body" idx="2"/>
          </p:nvPr>
        </p:nvSpPr>
        <p:spPr>
          <a:xfrm>
            <a:off x="1001105" y="2093471"/>
            <a:ext cx="4325807" cy="496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76" name="Google Shape;176;p39"/>
          <p:cNvSpPr txBox="1"/>
          <p:nvPr/>
        </p:nvSpPr>
        <p:spPr>
          <a:xfrm>
            <a:off x="11515725" y="6493625"/>
            <a:ext cx="632251" cy="3231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500">
                <a:solidFill>
                  <a:srgbClr val="060645"/>
                </a:solidFill>
                <a:latin typeface="Poppins"/>
                <a:ea typeface="Poppins"/>
                <a:cs typeface="Poppins"/>
                <a:sym typeface="Poppins"/>
              </a:rPr>
              <a:t>‹#›</a:t>
            </a:fld>
            <a:endParaRPr sz="1500">
              <a:solidFill>
                <a:srgbClr val="060645"/>
              </a:solidFill>
              <a:latin typeface="Poppins"/>
              <a:ea typeface="Poppins"/>
              <a:cs typeface="Poppins"/>
              <a:sym typeface="Poppins"/>
            </a:endParaRPr>
          </a:p>
        </p:txBody>
      </p:sp>
      <p:sp>
        <p:nvSpPr>
          <p:cNvPr id="177" name="Google Shape;177;p39"/>
          <p:cNvSpPr txBox="1">
            <a:spLocks noGrp="1"/>
          </p:cNvSpPr>
          <p:nvPr>
            <p:ph type="body" idx="3"/>
          </p:nvPr>
        </p:nvSpPr>
        <p:spPr>
          <a:xfrm>
            <a:off x="413915" y="404664"/>
            <a:ext cx="4912997"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3000"/>
              <a:buFont typeface="Arial"/>
              <a:buNone/>
              <a:defRPr sz="3000" b="1" i="0" u="none" strike="noStrike" cap="none">
                <a:solidFill>
                  <a:srgbClr val="060645"/>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78" name="Google Shape;178;p39"/>
          <p:cNvSpPr txBox="1">
            <a:spLocks noGrp="1"/>
          </p:cNvSpPr>
          <p:nvPr>
            <p:ph type="body" idx="4"/>
          </p:nvPr>
        </p:nvSpPr>
        <p:spPr>
          <a:xfrm>
            <a:off x="413915" y="912168"/>
            <a:ext cx="4912997"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2000"/>
              <a:buFont typeface="Arial"/>
              <a:buNone/>
              <a:defRPr sz="20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79" name="Google Shape;179;p39"/>
          <p:cNvSpPr txBox="1">
            <a:spLocks noGrp="1"/>
          </p:cNvSpPr>
          <p:nvPr>
            <p:ph type="body" idx="5"/>
          </p:nvPr>
        </p:nvSpPr>
        <p:spPr>
          <a:xfrm>
            <a:off x="1001105" y="2668674"/>
            <a:ext cx="4325807" cy="3041010"/>
          </a:xfrm>
          <a:prstGeom prst="rect">
            <a:avLst/>
          </a:prstGeom>
          <a:noFill/>
          <a:ln>
            <a:noFill/>
          </a:ln>
        </p:spPr>
        <p:txBody>
          <a:bodyPr spcFirstLastPara="1" wrap="square" lIns="91425" tIns="45700" rIns="91425" bIns="45700" anchor="t" anchorCtr="0">
            <a:noAutofit/>
          </a:bodyPr>
          <a:lstStyle>
            <a:lvl1pPr marL="457200" marR="0" lvl="0" indent="-323850" algn="l" rtl="0">
              <a:lnSpc>
                <a:spcPct val="110000"/>
              </a:lnSpc>
              <a:spcBef>
                <a:spcPts val="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pic>
        <p:nvPicPr>
          <p:cNvPr id="180" name="Google Shape;180;p39" descr="The Open University Logo"/>
          <p:cNvPicPr preferRelativeResize="0"/>
          <p:nvPr/>
        </p:nvPicPr>
        <p:blipFill rotWithShape="1">
          <a:blip r:embed="rId4">
            <a:alphaModFix/>
          </a:blip>
          <a:srcRect/>
          <a:stretch/>
        </p:blipFill>
        <p:spPr>
          <a:xfrm>
            <a:off x="469676" y="5829301"/>
            <a:ext cx="1709990" cy="58419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Front Cover 2">
  <p:cSld name="Front Cover 2">
    <p:spTree>
      <p:nvGrpSpPr>
        <p:cNvPr id="1" name="Shape 24"/>
        <p:cNvGrpSpPr/>
        <p:nvPr/>
      </p:nvGrpSpPr>
      <p:grpSpPr>
        <a:xfrm>
          <a:off x="0" y="0"/>
          <a:ext cx="0" cy="0"/>
          <a:chOff x="0" y="0"/>
          <a:chExt cx="0" cy="0"/>
        </a:xfrm>
      </p:grpSpPr>
      <p:sp>
        <p:nvSpPr>
          <p:cNvPr id="25" name="Google Shape;25;p22"/>
          <p:cNvSpPr>
            <a:spLocks noGrp="1"/>
          </p:cNvSpPr>
          <p:nvPr>
            <p:ph type="pic" idx="2"/>
          </p:nvPr>
        </p:nvSpPr>
        <p:spPr>
          <a:xfrm>
            <a:off x="6095999" y="0"/>
            <a:ext cx="6096001" cy="5334000"/>
          </a:xfrm>
          <a:prstGeom prst="round2SameRect">
            <a:avLst>
              <a:gd name="adj1" fmla="val 42678"/>
              <a:gd name="adj2" fmla="val 4847"/>
            </a:avLst>
          </a:prstGeom>
          <a:noFill/>
          <a:ln>
            <a:noFill/>
          </a:ln>
        </p:spPr>
      </p:sp>
      <p:pic>
        <p:nvPicPr>
          <p:cNvPr id="26" name="Google Shape;26;p22"/>
          <p:cNvPicPr preferRelativeResize="0"/>
          <p:nvPr/>
        </p:nvPicPr>
        <p:blipFill rotWithShape="1">
          <a:blip r:embed="rId2">
            <a:alphaModFix/>
          </a:blip>
          <a:srcRect/>
          <a:stretch/>
        </p:blipFill>
        <p:spPr>
          <a:xfrm>
            <a:off x="6096000" y="5334000"/>
            <a:ext cx="6096000" cy="1524000"/>
          </a:xfrm>
          <a:prstGeom prst="rect">
            <a:avLst/>
          </a:prstGeom>
          <a:noFill/>
          <a:ln>
            <a:noFill/>
          </a:ln>
        </p:spPr>
      </p:pic>
      <p:sp>
        <p:nvSpPr>
          <p:cNvPr id="27" name="Google Shape;27;p22"/>
          <p:cNvSpPr txBox="1">
            <a:spLocks noGrp="1"/>
          </p:cNvSpPr>
          <p:nvPr>
            <p:ph type="body" idx="1"/>
          </p:nvPr>
        </p:nvSpPr>
        <p:spPr>
          <a:xfrm>
            <a:off x="408207" y="559121"/>
            <a:ext cx="5557585" cy="180020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5500"/>
              <a:buNone/>
              <a:defRPr sz="5500" b="1" i="0">
                <a:solidFill>
                  <a:schemeClr val="lt1"/>
                </a:solidFill>
                <a:latin typeface="Poppins SemiBold"/>
                <a:ea typeface="Poppins SemiBold"/>
                <a:cs typeface="Poppins SemiBold"/>
                <a:sym typeface="Poppins SemiBold"/>
              </a:defRPr>
            </a:lvl1pPr>
            <a:lvl2pPr marL="914400" lvl="1" indent="-381000" algn="l">
              <a:lnSpc>
                <a:spcPct val="90000"/>
              </a:lnSpc>
              <a:spcBef>
                <a:spcPts val="500"/>
              </a:spcBef>
              <a:spcAft>
                <a:spcPts val="0"/>
              </a:spcAft>
              <a:buClr>
                <a:schemeClr val="lt1"/>
              </a:buClr>
              <a:buSzPts val="2400"/>
              <a:buChar char="•"/>
              <a:defRPr>
                <a:solidFill>
                  <a:schemeClr val="lt1"/>
                </a:solidFill>
              </a:defRPr>
            </a:lvl2pPr>
            <a:lvl3pPr marL="1371600" lvl="2" indent="-355600" algn="l">
              <a:lnSpc>
                <a:spcPct val="90000"/>
              </a:lnSpc>
              <a:spcBef>
                <a:spcPts val="500"/>
              </a:spcBef>
              <a:spcAft>
                <a:spcPts val="0"/>
              </a:spcAft>
              <a:buClr>
                <a:schemeClr val="lt1"/>
              </a:buClr>
              <a:buSzPts val="2000"/>
              <a:buChar char="•"/>
              <a:defRPr>
                <a:solidFill>
                  <a:schemeClr val="lt1"/>
                </a:solidFill>
              </a:defRPr>
            </a:lvl3pPr>
            <a:lvl4pPr marL="1828800" lvl="3" indent="-342900" algn="l">
              <a:lnSpc>
                <a:spcPct val="90000"/>
              </a:lnSpc>
              <a:spcBef>
                <a:spcPts val="500"/>
              </a:spcBef>
              <a:spcAft>
                <a:spcPts val="0"/>
              </a:spcAft>
              <a:buClr>
                <a:schemeClr val="lt1"/>
              </a:buClr>
              <a:buSzPts val="1800"/>
              <a:buChar char="•"/>
              <a:defRPr>
                <a:solidFill>
                  <a:schemeClr val="lt1"/>
                </a:solidFill>
              </a:defRPr>
            </a:lvl4pPr>
            <a:lvl5pPr marL="2286000" lvl="4" indent="-342900" algn="l">
              <a:lnSpc>
                <a:spcPct val="90000"/>
              </a:lnSpc>
              <a:spcBef>
                <a:spcPts val="500"/>
              </a:spcBef>
              <a:spcAft>
                <a:spcPts val="0"/>
              </a:spcAft>
              <a:buClr>
                <a:schemeClr val="lt1"/>
              </a:buClr>
              <a:buSzPts val="1800"/>
              <a:buChar char="•"/>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 name="Google Shape;28;p22"/>
          <p:cNvSpPr txBox="1">
            <a:spLocks noGrp="1"/>
          </p:cNvSpPr>
          <p:nvPr>
            <p:ph type="body" idx="3"/>
          </p:nvPr>
        </p:nvSpPr>
        <p:spPr>
          <a:xfrm>
            <a:off x="408208" y="2431330"/>
            <a:ext cx="5557584" cy="1305402"/>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0"/>
              </a:spcBef>
              <a:spcAft>
                <a:spcPts val="0"/>
              </a:spcAft>
              <a:buClr>
                <a:schemeClr val="lt1"/>
              </a:buClr>
              <a:buSzPts val="3000"/>
              <a:buNone/>
              <a:defRPr sz="3000" b="0" i="0">
                <a:solidFill>
                  <a:schemeClr val="lt1"/>
                </a:solidFill>
                <a:latin typeface="Poppins"/>
                <a:ea typeface="Poppins"/>
                <a:cs typeface="Poppins"/>
                <a:sym typeface="Poppins"/>
              </a:defRPr>
            </a:lvl1pPr>
            <a:lvl2pPr marL="914400" lvl="1" indent="-381000" algn="l">
              <a:lnSpc>
                <a:spcPct val="90000"/>
              </a:lnSpc>
              <a:spcBef>
                <a:spcPts val="500"/>
              </a:spcBef>
              <a:spcAft>
                <a:spcPts val="0"/>
              </a:spcAft>
              <a:buClr>
                <a:schemeClr val="lt1"/>
              </a:buClr>
              <a:buSzPts val="2400"/>
              <a:buChar char="•"/>
              <a:defRPr>
                <a:solidFill>
                  <a:schemeClr val="lt1"/>
                </a:solidFill>
              </a:defRPr>
            </a:lvl2pPr>
            <a:lvl3pPr marL="1371600" lvl="2" indent="-355600" algn="l">
              <a:lnSpc>
                <a:spcPct val="90000"/>
              </a:lnSpc>
              <a:spcBef>
                <a:spcPts val="500"/>
              </a:spcBef>
              <a:spcAft>
                <a:spcPts val="0"/>
              </a:spcAft>
              <a:buClr>
                <a:schemeClr val="lt1"/>
              </a:buClr>
              <a:buSzPts val="2000"/>
              <a:buChar char="•"/>
              <a:defRPr>
                <a:solidFill>
                  <a:schemeClr val="lt1"/>
                </a:solidFill>
              </a:defRPr>
            </a:lvl3pPr>
            <a:lvl4pPr marL="1828800" lvl="3" indent="-342900" algn="l">
              <a:lnSpc>
                <a:spcPct val="90000"/>
              </a:lnSpc>
              <a:spcBef>
                <a:spcPts val="500"/>
              </a:spcBef>
              <a:spcAft>
                <a:spcPts val="0"/>
              </a:spcAft>
              <a:buClr>
                <a:schemeClr val="lt1"/>
              </a:buClr>
              <a:buSzPts val="1800"/>
              <a:buChar char="•"/>
              <a:defRPr>
                <a:solidFill>
                  <a:schemeClr val="lt1"/>
                </a:solidFill>
              </a:defRPr>
            </a:lvl4pPr>
            <a:lvl5pPr marL="2286000" lvl="4" indent="-342900" algn="l">
              <a:lnSpc>
                <a:spcPct val="90000"/>
              </a:lnSpc>
              <a:spcBef>
                <a:spcPts val="500"/>
              </a:spcBef>
              <a:spcAft>
                <a:spcPts val="0"/>
              </a:spcAft>
              <a:buClr>
                <a:schemeClr val="lt1"/>
              </a:buClr>
              <a:buSzPts val="1800"/>
              <a:buChar char="•"/>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 name="Google Shape;29;p22"/>
          <p:cNvSpPr txBox="1">
            <a:spLocks noGrp="1"/>
          </p:cNvSpPr>
          <p:nvPr>
            <p:ph type="body" idx="4"/>
          </p:nvPr>
        </p:nvSpPr>
        <p:spPr>
          <a:xfrm>
            <a:off x="408208" y="3846892"/>
            <a:ext cx="5557584" cy="347039"/>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0"/>
              </a:spcBef>
              <a:spcAft>
                <a:spcPts val="0"/>
              </a:spcAft>
              <a:buClr>
                <a:schemeClr val="lt1"/>
              </a:buClr>
              <a:buSzPts val="1600"/>
              <a:buNone/>
              <a:defRPr sz="1600" b="1" i="0">
                <a:solidFill>
                  <a:schemeClr val="lt1"/>
                </a:solidFill>
                <a:latin typeface="Poppins"/>
                <a:ea typeface="Poppins"/>
                <a:cs typeface="Poppins"/>
                <a:sym typeface="Poppins"/>
              </a:defRPr>
            </a:lvl1pPr>
            <a:lvl2pPr marL="914400" lvl="1" indent="-381000" algn="l">
              <a:lnSpc>
                <a:spcPct val="90000"/>
              </a:lnSpc>
              <a:spcBef>
                <a:spcPts val="500"/>
              </a:spcBef>
              <a:spcAft>
                <a:spcPts val="0"/>
              </a:spcAft>
              <a:buClr>
                <a:schemeClr val="lt1"/>
              </a:buClr>
              <a:buSzPts val="2400"/>
              <a:buChar char="•"/>
              <a:defRPr>
                <a:solidFill>
                  <a:schemeClr val="lt1"/>
                </a:solidFill>
              </a:defRPr>
            </a:lvl2pPr>
            <a:lvl3pPr marL="1371600" lvl="2" indent="-355600" algn="l">
              <a:lnSpc>
                <a:spcPct val="90000"/>
              </a:lnSpc>
              <a:spcBef>
                <a:spcPts val="500"/>
              </a:spcBef>
              <a:spcAft>
                <a:spcPts val="0"/>
              </a:spcAft>
              <a:buClr>
                <a:schemeClr val="lt1"/>
              </a:buClr>
              <a:buSzPts val="2000"/>
              <a:buChar char="•"/>
              <a:defRPr>
                <a:solidFill>
                  <a:schemeClr val="lt1"/>
                </a:solidFill>
              </a:defRPr>
            </a:lvl3pPr>
            <a:lvl4pPr marL="1828800" lvl="3" indent="-342900" algn="l">
              <a:lnSpc>
                <a:spcPct val="90000"/>
              </a:lnSpc>
              <a:spcBef>
                <a:spcPts val="500"/>
              </a:spcBef>
              <a:spcAft>
                <a:spcPts val="0"/>
              </a:spcAft>
              <a:buClr>
                <a:schemeClr val="lt1"/>
              </a:buClr>
              <a:buSzPts val="1800"/>
              <a:buChar char="•"/>
              <a:defRPr>
                <a:solidFill>
                  <a:schemeClr val="lt1"/>
                </a:solidFill>
              </a:defRPr>
            </a:lvl4pPr>
            <a:lvl5pPr marL="2286000" lvl="4" indent="-342900" algn="l">
              <a:lnSpc>
                <a:spcPct val="90000"/>
              </a:lnSpc>
              <a:spcBef>
                <a:spcPts val="500"/>
              </a:spcBef>
              <a:spcAft>
                <a:spcPts val="0"/>
              </a:spcAft>
              <a:buClr>
                <a:schemeClr val="lt1"/>
              </a:buClr>
              <a:buSzPts val="1800"/>
              <a:buChar char="•"/>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 name="Google Shape;30;p22"/>
          <p:cNvSpPr txBox="1">
            <a:spLocks noGrp="1"/>
          </p:cNvSpPr>
          <p:nvPr>
            <p:ph type="body" idx="5"/>
          </p:nvPr>
        </p:nvSpPr>
        <p:spPr>
          <a:xfrm>
            <a:off x="408208" y="4198584"/>
            <a:ext cx="5557584" cy="347039"/>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0"/>
              </a:spcBef>
              <a:spcAft>
                <a:spcPts val="0"/>
              </a:spcAft>
              <a:buClr>
                <a:schemeClr val="lt1"/>
              </a:buClr>
              <a:buSzPts val="1600"/>
              <a:buNone/>
              <a:defRPr sz="1600" b="0" i="0">
                <a:solidFill>
                  <a:schemeClr val="lt1"/>
                </a:solidFill>
                <a:latin typeface="Poppins"/>
                <a:ea typeface="Poppins"/>
                <a:cs typeface="Poppins"/>
                <a:sym typeface="Poppins"/>
              </a:defRPr>
            </a:lvl1pPr>
            <a:lvl2pPr marL="914400" lvl="1" indent="-381000" algn="l">
              <a:lnSpc>
                <a:spcPct val="90000"/>
              </a:lnSpc>
              <a:spcBef>
                <a:spcPts val="500"/>
              </a:spcBef>
              <a:spcAft>
                <a:spcPts val="0"/>
              </a:spcAft>
              <a:buClr>
                <a:schemeClr val="lt1"/>
              </a:buClr>
              <a:buSzPts val="2400"/>
              <a:buChar char="•"/>
              <a:defRPr>
                <a:solidFill>
                  <a:schemeClr val="lt1"/>
                </a:solidFill>
              </a:defRPr>
            </a:lvl2pPr>
            <a:lvl3pPr marL="1371600" lvl="2" indent="-355600" algn="l">
              <a:lnSpc>
                <a:spcPct val="90000"/>
              </a:lnSpc>
              <a:spcBef>
                <a:spcPts val="500"/>
              </a:spcBef>
              <a:spcAft>
                <a:spcPts val="0"/>
              </a:spcAft>
              <a:buClr>
                <a:schemeClr val="lt1"/>
              </a:buClr>
              <a:buSzPts val="2000"/>
              <a:buChar char="•"/>
              <a:defRPr>
                <a:solidFill>
                  <a:schemeClr val="lt1"/>
                </a:solidFill>
              </a:defRPr>
            </a:lvl3pPr>
            <a:lvl4pPr marL="1828800" lvl="3" indent="-342900" algn="l">
              <a:lnSpc>
                <a:spcPct val="90000"/>
              </a:lnSpc>
              <a:spcBef>
                <a:spcPts val="500"/>
              </a:spcBef>
              <a:spcAft>
                <a:spcPts val="0"/>
              </a:spcAft>
              <a:buClr>
                <a:schemeClr val="lt1"/>
              </a:buClr>
              <a:buSzPts val="1800"/>
              <a:buChar char="•"/>
              <a:defRPr>
                <a:solidFill>
                  <a:schemeClr val="lt1"/>
                </a:solidFill>
              </a:defRPr>
            </a:lvl4pPr>
            <a:lvl5pPr marL="2286000" lvl="4" indent="-342900" algn="l">
              <a:lnSpc>
                <a:spcPct val="90000"/>
              </a:lnSpc>
              <a:spcBef>
                <a:spcPts val="500"/>
              </a:spcBef>
              <a:spcAft>
                <a:spcPts val="0"/>
              </a:spcAft>
              <a:buClr>
                <a:schemeClr val="lt1"/>
              </a:buClr>
              <a:buSzPts val="1800"/>
              <a:buChar char="•"/>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22"/>
          <p:cNvSpPr txBox="1">
            <a:spLocks noGrp="1"/>
          </p:cNvSpPr>
          <p:nvPr>
            <p:ph type="body" idx="6"/>
          </p:nvPr>
        </p:nvSpPr>
        <p:spPr>
          <a:xfrm>
            <a:off x="408208" y="4545623"/>
            <a:ext cx="5557584" cy="347039"/>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0"/>
              </a:spcBef>
              <a:spcAft>
                <a:spcPts val="0"/>
              </a:spcAft>
              <a:buClr>
                <a:schemeClr val="lt1"/>
              </a:buClr>
              <a:buSzPts val="1600"/>
              <a:buNone/>
              <a:defRPr sz="1600" b="0" i="0">
                <a:solidFill>
                  <a:schemeClr val="lt1"/>
                </a:solidFill>
                <a:latin typeface="Poppins"/>
                <a:ea typeface="Poppins"/>
                <a:cs typeface="Poppins"/>
                <a:sym typeface="Poppins"/>
              </a:defRPr>
            </a:lvl1pPr>
            <a:lvl2pPr marL="914400" lvl="1" indent="-381000" algn="l">
              <a:lnSpc>
                <a:spcPct val="90000"/>
              </a:lnSpc>
              <a:spcBef>
                <a:spcPts val="500"/>
              </a:spcBef>
              <a:spcAft>
                <a:spcPts val="0"/>
              </a:spcAft>
              <a:buClr>
                <a:schemeClr val="lt1"/>
              </a:buClr>
              <a:buSzPts val="2400"/>
              <a:buChar char="•"/>
              <a:defRPr>
                <a:solidFill>
                  <a:schemeClr val="lt1"/>
                </a:solidFill>
              </a:defRPr>
            </a:lvl2pPr>
            <a:lvl3pPr marL="1371600" lvl="2" indent="-355600" algn="l">
              <a:lnSpc>
                <a:spcPct val="90000"/>
              </a:lnSpc>
              <a:spcBef>
                <a:spcPts val="500"/>
              </a:spcBef>
              <a:spcAft>
                <a:spcPts val="0"/>
              </a:spcAft>
              <a:buClr>
                <a:schemeClr val="lt1"/>
              </a:buClr>
              <a:buSzPts val="2000"/>
              <a:buChar char="•"/>
              <a:defRPr>
                <a:solidFill>
                  <a:schemeClr val="lt1"/>
                </a:solidFill>
              </a:defRPr>
            </a:lvl3pPr>
            <a:lvl4pPr marL="1828800" lvl="3" indent="-342900" algn="l">
              <a:lnSpc>
                <a:spcPct val="90000"/>
              </a:lnSpc>
              <a:spcBef>
                <a:spcPts val="500"/>
              </a:spcBef>
              <a:spcAft>
                <a:spcPts val="0"/>
              </a:spcAft>
              <a:buClr>
                <a:schemeClr val="lt1"/>
              </a:buClr>
              <a:buSzPts val="1800"/>
              <a:buChar char="•"/>
              <a:defRPr>
                <a:solidFill>
                  <a:schemeClr val="lt1"/>
                </a:solidFill>
              </a:defRPr>
            </a:lvl4pPr>
            <a:lvl5pPr marL="2286000" lvl="4" indent="-342900" algn="l">
              <a:lnSpc>
                <a:spcPct val="90000"/>
              </a:lnSpc>
              <a:spcBef>
                <a:spcPts val="500"/>
              </a:spcBef>
              <a:spcAft>
                <a:spcPts val="0"/>
              </a:spcAft>
              <a:buClr>
                <a:schemeClr val="lt1"/>
              </a:buClr>
              <a:buSzPts val="1800"/>
              <a:buChar char="•"/>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32" name="Google Shape;32;p22" descr="The Open University Logo"/>
          <p:cNvPicPr preferRelativeResize="0"/>
          <p:nvPr/>
        </p:nvPicPr>
        <p:blipFill rotWithShape="1">
          <a:blip r:embed="rId3">
            <a:alphaModFix/>
          </a:blip>
          <a:srcRect/>
          <a:stretch/>
        </p:blipFill>
        <p:spPr>
          <a:xfrm>
            <a:off x="469675" y="5829301"/>
            <a:ext cx="1709992" cy="58419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ext &amp; Media - Blue">
  <p:cSld name="Text &amp; Media - Blue">
    <p:bg>
      <p:bgPr>
        <a:blipFill>
          <a:blip r:embed="rId2">
            <a:alphaModFix amt="80000"/>
          </a:blip>
          <a:stretch>
            <a:fillRect/>
          </a:stretch>
        </a:blipFill>
        <a:effectLst/>
      </p:bgPr>
    </p:bg>
    <p:spTree>
      <p:nvGrpSpPr>
        <p:cNvPr id="1" name="Shape 181"/>
        <p:cNvGrpSpPr/>
        <p:nvPr/>
      </p:nvGrpSpPr>
      <p:grpSpPr>
        <a:xfrm>
          <a:off x="0" y="0"/>
          <a:ext cx="0" cy="0"/>
          <a:chOff x="0" y="0"/>
          <a:chExt cx="0" cy="0"/>
        </a:xfrm>
      </p:grpSpPr>
      <p:sp>
        <p:nvSpPr>
          <p:cNvPr id="182" name="Google Shape;182;p40"/>
          <p:cNvSpPr txBox="1">
            <a:spLocks noGrp="1"/>
          </p:cNvSpPr>
          <p:nvPr>
            <p:ph type="body" idx="1"/>
          </p:nvPr>
        </p:nvSpPr>
        <p:spPr>
          <a:xfrm>
            <a:off x="1001105" y="1676669"/>
            <a:ext cx="4128571" cy="27612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83" name="Google Shape;183;p40"/>
          <p:cNvSpPr txBox="1">
            <a:spLocks noGrp="1"/>
          </p:cNvSpPr>
          <p:nvPr>
            <p:ph type="body" idx="2"/>
          </p:nvPr>
        </p:nvSpPr>
        <p:spPr>
          <a:xfrm>
            <a:off x="1001105" y="2093471"/>
            <a:ext cx="4922617" cy="47414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84" name="Google Shape;184;p40"/>
          <p:cNvSpPr txBox="1">
            <a:spLocks noGrp="1"/>
          </p:cNvSpPr>
          <p:nvPr>
            <p:ph type="body" idx="3"/>
          </p:nvPr>
        </p:nvSpPr>
        <p:spPr>
          <a:xfrm>
            <a:off x="6288724" y="1676669"/>
            <a:ext cx="4128571" cy="27612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85" name="Google Shape;185;p40"/>
          <p:cNvSpPr txBox="1">
            <a:spLocks noGrp="1"/>
          </p:cNvSpPr>
          <p:nvPr>
            <p:ph type="body" idx="4"/>
          </p:nvPr>
        </p:nvSpPr>
        <p:spPr>
          <a:xfrm>
            <a:off x="6288724" y="2093471"/>
            <a:ext cx="4922617" cy="47414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86" name="Google Shape;186;p40"/>
          <p:cNvSpPr txBox="1">
            <a:spLocks noGrp="1"/>
          </p:cNvSpPr>
          <p:nvPr>
            <p:ph type="body" idx="5"/>
          </p:nvPr>
        </p:nvSpPr>
        <p:spPr>
          <a:xfrm>
            <a:off x="413915" y="404664"/>
            <a:ext cx="10797426"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3000"/>
              <a:buFont typeface="Arial"/>
              <a:buNone/>
              <a:defRPr sz="3000" b="1" i="0" u="none" strike="noStrike" cap="none">
                <a:solidFill>
                  <a:srgbClr val="060645"/>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87" name="Google Shape;187;p40"/>
          <p:cNvSpPr txBox="1">
            <a:spLocks noGrp="1"/>
          </p:cNvSpPr>
          <p:nvPr>
            <p:ph type="body" idx="6"/>
          </p:nvPr>
        </p:nvSpPr>
        <p:spPr>
          <a:xfrm>
            <a:off x="413915" y="912168"/>
            <a:ext cx="10797426"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2000"/>
              <a:buFont typeface="Arial"/>
              <a:buNone/>
              <a:defRPr sz="20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88" name="Google Shape;188;p40"/>
          <p:cNvSpPr txBox="1">
            <a:spLocks noGrp="1"/>
          </p:cNvSpPr>
          <p:nvPr>
            <p:ph type="body" idx="7"/>
          </p:nvPr>
        </p:nvSpPr>
        <p:spPr>
          <a:xfrm>
            <a:off x="1001105" y="2642305"/>
            <a:ext cx="4922617" cy="3072695"/>
          </a:xfrm>
          <a:prstGeom prst="rect">
            <a:avLst/>
          </a:prstGeom>
          <a:noFill/>
          <a:ln>
            <a:noFill/>
          </a:ln>
        </p:spPr>
        <p:txBody>
          <a:bodyPr spcFirstLastPara="1" wrap="square" lIns="91425" tIns="45700" rIns="91425" bIns="45700" anchor="t" anchorCtr="0">
            <a:noAutofit/>
          </a:bodyPr>
          <a:lstStyle>
            <a:lvl1pPr marL="457200" marR="0" lvl="0" indent="-323850" algn="l" rtl="0">
              <a:lnSpc>
                <a:spcPct val="110000"/>
              </a:lnSpc>
              <a:spcBef>
                <a:spcPts val="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1pPr>
            <a:lvl2pPr marL="914400" marR="0" lvl="1"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2pPr>
            <a:lvl3pPr marL="1371600" marR="0" lvl="2"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3pPr>
            <a:lvl4pPr marL="1828800" marR="0" lvl="3"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4pPr>
            <a:lvl5pPr marL="2286000" marR="0" lvl="4"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5pPr>
            <a:lvl6pPr marL="2743200" marR="0" lvl="5" indent="-342900" algn="l" rtl="0">
              <a:lnSpc>
                <a:spcPct val="90000"/>
              </a:lnSpc>
              <a:spcBef>
                <a:spcPts val="6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89" name="Google Shape;189;p40"/>
          <p:cNvSpPr txBox="1">
            <a:spLocks noGrp="1"/>
          </p:cNvSpPr>
          <p:nvPr>
            <p:ph type="body" idx="8"/>
          </p:nvPr>
        </p:nvSpPr>
        <p:spPr>
          <a:xfrm>
            <a:off x="6288724" y="2642305"/>
            <a:ext cx="4922617" cy="3072695"/>
          </a:xfrm>
          <a:prstGeom prst="rect">
            <a:avLst/>
          </a:prstGeom>
          <a:noFill/>
          <a:ln>
            <a:noFill/>
          </a:ln>
        </p:spPr>
        <p:txBody>
          <a:bodyPr spcFirstLastPara="1" wrap="square" lIns="91425" tIns="45700" rIns="91425" bIns="45700" anchor="t" anchorCtr="0">
            <a:noAutofit/>
          </a:bodyPr>
          <a:lstStyle>
            <a:lvl1pPr marL="457200" marR="0" lvl="0" indent="-323850" algn="l" rtl="0">
              <a:lnSpc>
                <a:spcPct val="110000"/>
              </a:lnSpc>
              <a:spcBef>
                <a:spcPts val="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1pPr>
            <a:lvl2pPr marL="914400" marR="0" lvl="1"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2pPr>
            <a:lvl3pPr marL="1371600" marR="0" lvl="2"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3pPr>
            <a:lvl4pPr marL="1828800" marR="0" lvl="3"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4pPr>
            <a:lvl5pPr marL="2286000" marR="0" lvl="4"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5pPr>
            <a:lvl6pPr marL="2743200" marR="0" lvl="5" indent="-342900" algn="l" rtl="0">
              <a:lnSpc>
                <a:spcPct val="90000"/>
              </a:lnSpc>
              <a:spcBef>
                <a:spcPts val="6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pic>
        <p:nvPicPr>
          <p:cNvPr id="190" name="Google Shape;190;p40"/>
          <p:cNvPicPr preferRelativeResize="0"/>
          <p:nvPr/>
        </p:nvPicPr>
        <p:blipFill rotWithShape="1">
          <a:blip r:embed="rId3">
            <a:alphaModFix/>
          </a:blip>
          <a:srcRect/>
          <a:stretch/>
        </p:blipFill>
        <p:spPr>
          <a:xfrm>
            <a:off x="11180618" y="5846618"/>
            <a:ext cx="1011382" cy="1011382"/>
          </a:xfrm>
          <a:prstGeom prst="rect">
            <a:avLst/>
          </a:prstGeom>
          <a:noFill/>
          <a:ln>
            <a:noFill/>
          </a:ln>
        </p:spPr>
      </p:pic>
      <p:sp>
        <p:nvSpPr>
          <p:cNvPr id="191" name="Google Shape;191;p40"/>
          <p:cNvSpPr txBox="1"/>
          <p:nvPr/>
        </p:nvSpPr>
        <p:spPr>
          <a:xfrm>
            <a:off x="11515725" y="6493625"/>
            <a:ext cx="632251" cy="3231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500">
                <a:solidFill>
                  <a:schemeClr val="lt1"/>
                </a:solidFill>
                <a:latin typeface="Poppins"/>
                <a:ea typeface="Poppins"/>
                <a:cs typeface="Poppins"/>
                <a:sym typeface="Poppins"/>
              </a:rPr>
              <a:t>‹#›</a:t>
            </a:fld>
            <a:endParaRPr sz="1500">
              <a:solidFill>
                <a:schemeClr val="lt1"/>
              </a:solidFill>
              <a:latin typeface="Poppins"/>
              <a:ea typeface="Poppins"/>
              <a:cs typeface="Poppins"/>
              <a:sym typeface="Poppins"/>
            </a:endParaRPr>
          </a:p>
        </p:txBody>
      </p:sp>
      <p:pic>
        <p:nvPicPr>
          <p:cNvPr id="192" name="Google Shape;192;p40" descr="The Open University Logo"/>
          <p:cNvPicPr preferRelativeResize="0"/>
          <p:nvPr/>
        </p:nvPicPr>
        <p:blipFill rotWithShape="1">
          <a:blip r:embed="rId4">
            <a:alphaModFix/>
          </a:blip>
          <a:srcRect/>
          <a:stretch/>
        </p:blipFill>
        <p:spPr>
          <a:xfrm>
            <a:off x="469676" y="5829301"/>
            <a:ext cx="1709990" cy="584196"/>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ext &amp; Media - Green">
  <p:cSld name="Text &amp; Media - Green">
    <p:bg>
      <p:bgPr>
        <a:blipFill>
          <a:blip r:embed="rId2">
            <a:alphaModFix amt="66000"/>
          </a:blip>
          <a:stretch>
            <a:fillRect/>
          </a:stretch>
        </a:blipFill>
        <a:effectLst/>
      </p:bgPr>
    </p:bg>
    <p:spTree>
      <p:nvGrpSpPr>
        <p:cNvPr id="1" name="Shape 193"/>
        <p:cNvGrpSpPr/>
        <p:nvPr/>
      </p:nvGrpSpPr>
      <p:grpSpPr>
        <a:xfrm>
          <a:off x="0" y="0"/>
          <a:ext cx="0" cy="0"/>
          <a:chOff x="0" y="0"/>
          <a:chExt cx="0" cy="0"/>
        </a:xfrm>
      </p:grpSpPr>
      <p:sp>
        <p:nvSpPr>
          <p:cNvPr id="194" name="Google Shape;194;p41"/>
          <p:cNvSpPr txBox="1">
            <a:spLocks noGrp="1"/>
          </p:cNvSpPr>
          <p:nvPr>
            <p:ph type="body" idx="1"/>
          </p:nvPr>
        </p:nvSpPr>
        <p:spPr>
          <a:xfrm>
            <a:off x="1001105" y="1676669"/>
            <a:ext cx="4128571" cy="27612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95" name="Google Shape;195;p41"/>
          <p:cNvSpPr txBox="1">
            <a:spLocks noGrp="1"/>
          </p:cNvSpPr>
          <p:nvPr>
            <p:ph type="body" idx="2"/>
          </p:nvPr>
        </p:nvSpPr>
        <p:spPr>
          <a:xfrm>
            <a:off x="1001105" y="2093471"/>
            <a:ext cx="4922617" cy="47414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96" name="Google Shape;196;p41"/>
          <p:cNvSpPr txBox="1">
            <a:spLocks noGrp="1"/>
          </p:cNvSpPr>
          <p:nvPr>
            <p:ph type="body" idx="3"/>
          </p:nvPr>
        </p:nvSpPr>
        <p:spPr>
          <a:xfrm>
            <a:off x="6288724" y="1676669"/>
            <a:ext cx="4128571" cy="27612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97" name="Google Shape;197;p41"/>
          <p:cNvSpPr txBox="1">
            <a:spLocks noGrp="1"/>
          </p:cNvSpPr>
          <p:nvPr>
            <p:ph type="body" idx="4"/>
          </p:nvPr>
        </p:nvSpPr>
        <p:spPr>
          <a:xfrm>
            <a:off x="6288724" y="2093471"/>
            <a:ext cx="4922617" cy="47414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98" name="Google Shape;198;p41"/>
          <p:cNvSpPr txBox="1">
            <a:spLocks noGrp="1"/>
          </p:cNvSpPr>
          <p:nvPr>
            <p:ph type="body" idx="5"/>
          </p:nvPr>
        </p:nvSpPr>
        <p:spPr>
          <a:xfrm>
            <a:off x="413915" y="404664"/>
            <a:ext cx="10797426"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3000"/>
              <a:buFont typeface="Arial"/>
              <a:buNone/>
              <a:defRPr sz="3000" b="1" i="0" u="none" strike="noStrike" cap="none">
                <a:solidFill>
                  <a:srgbClr val="060645"/>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99" name="Google Shape;199;p41"/>
          <p:cNvSpPr txBox="1">
            <a:spLocks noGrp="1"/>
          </p:cNvSpPr>
          <p:nvPr>
            <p:ph type="body" idx="6"/>
          </p:nvPr>
        </p:nvSpPr>
        <p:spPr>
          <a:xfrm>
            <a:off x="413915" y="912168"/>
            <a:ext cx="10797426"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2000"/>
              <a:buFont typeface="Arial"/>
              <a:buNone/>
              <a:defRPr sz="20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200" name="Google Shape;200;p41"/>
          <p:cNvSpPr txBox="1">
            <a:spLocks noGrp="1"/>
          </p:cNvSpPr>
          <p:nvPr>
            <p:ph type="body" idx="7"/>
          </p:nvPr>
        </p:nvSpPr>
        <p:spPr>
          <a:xfrm>
            <a:off x="1001105" y="2642305"/>
            <a:ext cx="4922617" cy="3072695"/>
          </a:xfrm>
          <a:prstGeom prst="rect">
            <a:avLst/>
          </a:prstGeom>
          <a:noFill/>
          <a:ln>
            <a:noFill/>
          </a:ln>
        </p:spPr>
        <p:txBody>
          <a:bodyPr spcFirstLastPara="1" wrap="square" lIns="91425" tIns="45700" rIns="91425" bIns="45700" anchor="t" anchorCtr="0">
            <a:noAutofit/>
          </a:bodyPr>
          <a:lstStyle>
            <a:lvl1pPr marL="457200" marR="0" lvl="0" indent="-323850" algn="l" rtl="0">
              <a:lnSpc>
                <a:spcPct val="110000"/>
              </a:lnSpc>
              <a:spcBef>
                <a:spcPts val="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1pPr>
            <a:lvl2pPr marL="914400" marR="0" lvl="1"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2pPr>
            <a:lvl3pPr marL="1371600" marR="0" lvl="2"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3pPr>
            <a:lvl4pPr marL="1828800" marR="0" lvl="3"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4pPr>
            <a:lvl5pPr marL="2286000" marR="0" lvl="4"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5pPr>
            <a:lvl6pPr marL="2743200" marR="0" lvl="5" indent="-342900" algn="l" rtl="0">
              <a:lnSpc>
                <a:spcPct val="90000"/>
              </a:lnSpc>
              <a:spcBef>
                <a:spcPts val="6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201" name="Google Shape;201;p41"/>
          <p:cNvSpPr txBox="1">
            <a:spLocks noGrp="1"/>
          </p:cNvSpPr>
          <p:nvPr>
            <p:ph type="body" idx="8"/>
          </p:nvPr>
        </p:nvSpPr>
        <p:spPr>
          <a:xfrm>
            <a:off x="6288724" y="2642305"/>
            <a:ext cx="4922617" cy="3072695"/>
          </a:xfrm>
          <a:prstGeom prst="rect">
            <a:avLst/>
          </a:prstGeom>
          <a:noFill/>
          <a:ln>
            <a:noFill/>
          </a:ln>
        </p:spPr>
        <p:txBody>
          <a:bodyPr spcFirstLastPara="1" wrap="square" lIns="91425" tIns="45700" rIns="91425" bIns="45700" anchor="t" anchorCtr="0">
            <a:noAutofit/>
          </a:bodyPr>
          <a:lstStyle>
            <a:lvl1pPr marL="457200" marR="0" lvl="0" indent="-323850" algn="l" rtl="0">
              <a:lnSpc>
                <a:spcPct val="110000"/>
              </a:lnSpc>
              <a:spcBef>
                <a:spcPts val="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1pPr>
            <a:lvl2pPr marL="914400" marR="0" lvl="1"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2pPr>
            <a:lvl3pPr marL="1371600" marR="0" lvl="2"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3pPr>
            <a:lvl4pPr marL="1828800" marR="0" lvl="3"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4pPr>
            <a:lvl5pPr marL="2286000" marR="0" lvl="4"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5pPr>
            <a:lvl6pPr marL="2743200" marR="0" lvl="5" indent="-342900" algn="l" rtl="0">
              <a:lnSpc>
                <a:spcPct val="90000"/>
              </a:lnSpc>
              <a:spcBef>
                <a:spcPts val="6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pic>
        <p:nvPicPr>
          <p:cNvPr id="202" name="Google Shape;202;p41"/>
          <p:cNvPicPr preferRelativeResize="0"/>
          <p:nvPr/>
        </p:nvPicPr>
        <p:blipFill rotWithShape="1">
          <a:blip r:embed="rId3">
            <a:alphaModFix/>
          </a:blip>
          <a:srcRect/>
          <a:stretch/>
        </p:blipFill>
        <p:spPr>
          <a:xfrm>
            <a:off x="11180618" y="5846618"/>
            <a:ext cx="1011382" cy="1011382"/>
          </a:xfrm>
          <a:prstGeom prst="rect">
            <a:avLst/>
          </a:prstGeom>
          <a:noFill/>
          <a:ln>
            <a:noFill/>
          </a:ln>
        </p:spPr>
      </p:pic>
      <p:sp>
        <p:nvSpPr>
          <p:cNvPr id="203" name="Google Shape;203;p41"/>
          <p:cNvSpPr txBox="1"/>
          <p:nvPr/>
        </p:nvSpPr>
        <p:spPr>
          <a:xfrm>
            <a:off x="11515725" y="6493625"/>
            <a:ext cx="632251" cy="3231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500">
                <a:solidFill>
                  <a:schemeClr val="lt1"/>
                </a:solidFill>
                <a:latin typeface="Poppins"/>
                <a:ea typeface="Poppins"/>
                <a:cs typeface="Poppins"/>
                <a:sym typeface="Poppins"/>
              </a:rPr>
              <a:t>‹#›</a:t>
            </a:fld>
            <a:endParaRPr sz="1500">
              <a:solidFill>
                <a:schemeClr val="lt1"/>
              </a:solidFill>
              <a:latin typeface="Poppins"/>
              <a:ea typeface="Poppins"/>
              <a:cs typeface="Poppins"/>
              <a:sym typeface="Poppins"/>
            </a:endParaRPr>
          </a:p>
        </p:txBody>
      </p:sp>
      <p:pic>
        <p:nvPicPr>
          <p:cNvPr id="204" name="Google Shape;204;p41" descr="The Open University Logo"/>
          <p:cNvPicPr preferRelativeResize="0"/>
          <p:nvPr/>
        </p:nvPicPr>
        <p:blipFill rotWithShape="1">
          <a:blip r:embed="rId4">
            <a:alphaModFix/>
          </a:blip>
          <a:srcRect/>
          <a:stretch/>
        </p:blipFill>
        <p:spPr>
          <a:xfrm>
            <a:off x="469676" y="5829301"/>
            <a:ext cx="1709990" cy="584196"/>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ext &amp; Media - Pink">
  <p:cSld name="Text &amp; Media - Pink">
    <p:bg>
      <p:bgPr>
        <a:blipFill>
          <a:blip r:embed="rId2">
            <a:alphaModFix amt="55000"/>
          </a:blip>
          <a:stretch>
            <a:fillRect/>
          </a:stretch>
        </a:blipFill>
        <a:effectLst/>
      </p:bgPr>
    </p:bg>
    <p:spTree>
      <p:nvGrpSpPr>
        <p:cNvPr id="1" name="Shape 205"/>
        <p:cNvGrpSpPr/>
        <p:nvPr/>
      </p:nvGrpSpPr>
      <p:grpSpPr>
        <a:xfrm>
          <a:off x="0" y="0"/>
          <a:ext cx="0" cy="0"/>
          <a:chOff x="0" y="0"/>
          <a:chExt cx="0" cy="0"/>
        </a:xfrm>
      </p:grpSpPr>
      <p:sp>
        <p:nvSpPr>
          <p:cNvPr id="206" name="Google Shape;206;p42"/>
          <p:cNvSpPr txBox="1">
            <a:spLocks noGrp="1"/>
          </p:cNvSpPr>
          <p:nvPr>
            <p:ph type="body" idx="1"/>
          </p:nvPr>
        </p:nvSpPr>
        <p:spPr>
          <a:xfrm>
            <a:off x="1001105" y="1676669"/>
            <a:ext cx="4128571" cy="27612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207" name="Google Shape;207;p42"/>
          <p:cNvSpPr txBox="1">
            <a:spLocks noGrp="1"/>
          </p:cNvSpPr>
          <p:nvPr>
            <p:ph type="body" idx="2"/>
          </p:nvPr>
        </p:nvSpPr>
        <p:spPr>
          <a:xfrm>
            <a:off x="1001105" y="2093471"/>
            <a:ext cx="4922617" cy="47414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208" name="Google Shape;208;p42"/>
          <p:cNvSpPr txBox="1">
            <a:spLocks noGrp="1"/>
          </p:cNvSpPr>
          <p:nvPr>
            <p:ph type="body" idx="3"/>
          </p:nvPr>
        </p:nvSpPr>
        <p:spPr>
          <a:xfrm>
            <a:off x="6288724" y="1676669"/>
            <a:ext cx="4128571" cy="27612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209" name="Google Shape;209;p42"/>
          <p:cNvSpPr txBox="1">
            <a:spLocks noGrp="1"/>
          </p:cNvSpPr>
          <p:nvPr>
            <p:ph type="body" idx="4"/>
          </p:nvPr>
        </p:nvSpPr>
        <p:spPr>
          <a:xfrm>
            <a:off x="6288724" y="2093471"/>
            <a:ext cx="4922617" cy="474148"/>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210" name="Google Shape;210;p42"/>
          <p:cNvSpPr txBox="1">
            <a:spLocks noGrp="1"/>
          </p:cNvSpPr>
          <p:nvPr>
            <p:ph type="body" idx="5"/>
          </p:nvPr>
        </p:nvSpPr>
        <p:spPr>
          <a:xfrm>
            <a:off x="413915" y="404664"/>
            <a:ext cx="10797426"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3000"/>
              <a:buFont typeface="Arial"/>
              <a:buNone/>
              <a:defRPr sz="3000" b="1" i="0" u="none" strike="noStrike" cap="none">
                <a:solidFill>
                  <a:srgbClr val="060645"/>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211" name="Google Shape;211;p42"/>
          <p:cNvSpPr txBox="1">
            <a:spLocks noGrp="1"/>
          </p:cNvSpPr>
          <p:nvPr>
            <p:ph type="body" idx="6"/>
          </p:nvPr>
        </p:nvSpPr>
        <p:spPr>
          <a:xfrm>
            <a:off x="413915" y="912168"/>
            <a:ext cx="10797426"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2000"/>
              <a:buFont typeface="Arial"/>
              <a:buNone/>
              <a:defRPr sz="20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212" name="Google Shape;212;p42"/>
          <p:cNvSpPr txBox="1">
            <a:spLocks noGrp="1"/>
          </p:cNvSpPr>
          <p:nvPr>
            <p:ph type="body" idx="7"/>
          </p:nvPr>
        </p:nvSpPr>
        <p:spPr>
          <a:xfrm>
            <a:off x="1001105" y="2642305"/>
            <a:ext cx="4922617" cy="3072695"/>
          </a:xfrm>
          <a:prstGeom prst="rect">
            <a:avLst/>
          </a:prstGeom>
          <a:noFill/>
          <a:ln>
            <a:noFill/>
          </a:ln>
        </p:spPr>
        <p:txBody>
          <a:bodyPr spcFirstLastPara="1" wrap="square" lIns="91425" tIns="45700" rIns="91425" bIns="45700" anchor="t" anchorCtr="0">
            <a:noAutofit/>
          </a:bodyPr>
          <a:lstStyle>
            <a:lvl1pPr marL="457200" marR="0" lvl="0" indent="-323850" algn="l" rtl="0">
              <a:lnSpc>
                <a:spcPct val="110000"/>
              </a:lnSpc>
              <a:spcBef>
                <a:spcPts val="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1pPr>
            <a:lvl2pPr marL="914400" marR="0" lvl="1"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2pPr>
            <a:lvl3pPr marL="1371600" marR="0" lvl="2"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3pPr>
            <a:lvl4pPr marL="1828800" marR="0" lvl="3"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4pPr>
            <a:lvl5pPr marL="2286000" marR="0" lvl="4"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5pPr>
            <a:lvl6pPr marL="2743200" marR="0" lvl="5" indent="-342900" algn="l" rtl="0">
              <a:lnSpc>
                <a:spcPct val="90000"/>
              </a:lnSpc>
              <a:spcBef>
                <a:spcPts val="6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213" name="Google Shape;213;p42"/>
          <p:cNvSpPr txBox="1">
            <a:spLocks noGrp="1"/>
          </p:cNvSpPr>
          <p:nvPr>
            <p:ph type="body" idx="8"/>
          </p:nvPr>
        </p:nvSpPr>
        <p:spPr>
          <a:xfrm>
            <a:off x="6288724" y="2642305"/>
            <a:ext cx="4922617" cy="3072695"/>
          </a:xfrm>
          <a:prstGeom prst="rect">
            <a:avLst/>
          </a:prstGeom>
          <a:noFill/>
          <a:ln>
            <a:noFill/>
          </a:ln>
        </p:spPr>
        <p:txBody>
          <a:bodyPr spcFirstLastPara="1" wrap="square" lIns="91425" tIns="45700" rIns="91425" bIns="45700" anchor="t" anchorCtr="0">
            <a:noAutofit/>
          </a:bodyPr>
          <a:lstStyle>
            <a:lvl1pPr marL="457200" marR="0" lvl="0" indent="-323850" algn="l" rtl="0">
              <a:lnSpc>
                <a:spcPct val="110000"/>
              </a:lnSpc>
              <a:spcBef>
                <a:spcPts val="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1pPr>
            <a:lvl2pPr marL="914400" marR="0" lvl="1"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2pPr>
            <a:lvl3pPr marL="1371600" marR="0" lvl="2"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3pPr>
            <a:lvl4pPr marL="1828800" marR="0" lvl="3"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4pPr>
            <a:lvl5pPr marL="2286000" marR="0" lvl="4" indent="-323850" algn="l" rtl="0">
              <a:lnSpc>
                <a:spcPct val="110000"/>
              </a:lnSpc>
              <a:spcBef>
                <a:spcPts val="60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5pPr>
            <a:lvl6pPr marL="2743200" marR="0" lvl="5" indent="-342900" algn="l" rtl="0">
              <a:lnSpc>
                <a:spcPct val="90000"/>
              </a:lnSpc>
              <a:spcBef>
                <a:spcPts val="6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pic>
        <p:nvPicPr>
          <p:cNvPr id="214" name="Google Shape;214;p42"/>
          <p:cNvPicPr preferRelativeResize="0"/>
          <p:nvPr/>
        </p:nvPicPr>
        <p:blipFill rotWithShape="1">
          <a:blip r:embed="rId3">
            <a:alphaModFix/>
          </a:blip>
          <a:srcRect/>
          <a:stretch/>
        </p:blipFill>
        <p:spPr>
          <a:xfrm>
            <a:off x="11180618" y="5846618"/>
            <a:ext cx="1011382" cy="1011382"/>
          </a:xfrm>
          <a:prstGeom prst="rect">
            <a:avLst/>
          </a:prstGeom>
          <a:noFill/>
          <a:ln>
            <a:noFill/>
          </a:ln>
        </p:spPr>
      </p:pic>
      <p:sp>
        <p:nvSpPr>
          <p:cNvPr id="215" name="Google Shape;215;p42"/>
          <p:cNvSpPr txBox="1"/>
          <p:nvPr/>
        </p:nvSpPr>
        <p:spPr>
          <a:xfrm>
            <a:off x="11515725" y="6493625"/>
            <a:ext cx="632251" cy="3231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500">
                <a:solidFill>
                  <a:schemeClr val="lt1"/>
                </a:solidFill>
                <a:latin typeface="Poppins"/>
                <a:ea typeface="Poppins"/>
                <a:cs typeface="Poppins"/>
                <a:sym typeface="Poppins"/>
              </a:rPr>
              <a:t>‹#›</a:t>
            </a:fld>
            <a:endParaRPr sz="1500">
              <a:solidFill>
                <a:schemeClr val="lt1"/>
              </a:solidFill>
              <a:latin typeface="Poppins"/>
              <a:ea typeface="Poppins"/>
              <a:cs typeface="Poppins"/>
              <a:sym typeface="Poppins"/>
            </a:endParaRPr>
          </a:p>
        </p:txBody>
      </p:sp>
      <p:pic>
        <p:nvPicPr>
          <p:cNvPr id="216" name="Google Shape;216;p42" descr="The Open University Logo"/>
          <p:cNvPicPr preferRelativeResize="0"/>
          <p:nvPr/>
        </p:nvPicPr>
        <p:blipFill rotWithShape="1">
          <a:blip r:embed="rId4">
            <a:alphaModFix/>
          </a:blip>
          <a:srcRect/>
          <a:stretch/>
        </p:blipFill>
        <p:spPr>
          <a:xfrm>
            <a:off x="469676" y="5829301"/>
            <a:ext cx="1709990" cy="584196"/>
          </a:xfrm>
          <a:prstGeom prst="rect">
            <a:avLst/>
          </a:prstGeom>
          <a:noFill/>
          <a:ln>
            <a:noFill/>
          </a:ln>
        </p:spPr>
      </p:pic>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C7CF8A-4DB1-4FE4-AF96-2934F87FCFDA}"/>
              </a:ext>
            </a:extLst>
          </p:cNvPr>
          <p:cNvSpPr txBox="1">
            <a:spLocks noGrp="1"/>
          </p:cNvSpPr>
          <p:nvPr>
            <p:ph type="title"/>
          </p:nvPr>
        </p:nvSpPr>
        <p:spPr/>
        <p:txBody>
          <a:bodyPr/>
          <a:lstStyle>
            <a:lvl1pPr>
              <a:defRPr/>
            </a:lvl1pPr>
          </a:lstStyle>
          <a:p>
            <a:pPr lvl="0"/>
            <a:r>
              <a:rPr lang="en-US"/>
              <a:t>Click to edit Master title style</a:t>
            </a:r>
            <a:endParaRPr lang="en-GB"/>
          </a:p>
        </p:txBody>
      </p:sp>
      <p:sp>
        <p:nvSpPr>
          <p:cNvPr id="3" name="Content Placeholder 2">
            <a:extLst>
              <a:ext uri="{FF2B5EF4-FFF2-40B4-BE49-F238E27FC236}">
                <a16:creationId xmlns:a16="http://schemas.microsoft.com/office/drawing/2014/main" id="{FC4F475C-EEC8-4CC9-86B3-1E40B543769E}"/>
              </a:ext>
            </a:extLst>
          </p:cNvPr>
          <p:cNvSpPr txBox="1">
            <a:spLocks noGrp="1"/>
          </p:cNvSpPr>
          <p:nvPr>
            <p:ph idx="1"/>
          </p:nvPr>
        </p:nvSpPr>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82868DB-222E-4454-9D90-1614033252AF}"/>
              </a:ext>
            </a:extLst>
          </p:cNvPr>
          <p:cNvSpPr txBox="1">
            <a:spLocks noGrp="1"/>
          </p:cNvSpPr>
          <p:nvPr>
            <p:ph type="dt" sz="half" idx="7"/>
          </p:nvPr>
        </p:nvSpPr>
        <p:spPr/>
        <p:txBody>
          <a:bodyPr/>
          <a:lstStyle>
            <a:lvl1pPr>
              <a:defRPr/>
            </a:lvl1pPr>
          </a:lstStyle>
          <a:p>
            <a:pPr lvl="0"/>
            <a:fld id="{512338CE-1858-4961-A3BA-B9998BEDD4E4}" type="datetime1">
              <a:rPr lang="en-GB"/>
              <a:pPr lvl="0"/>
              <a:t>04/09/2023</a:t>
            </a:fld>
            <a:endParaRPr lang="en-GB"/>
          </a:p>
        </p:txBody>
      </p:sp>
      <p:sp>
        <p:nvSpPr>
          <p:cNvPr id="5" name="Footer Placeholder 4">
            <a:extLst>
              <a:ext uri="{FF2B5EF4-FFF2-40B4-BE49-F238E27FC236}">
                <a16:creationId xmlns:a16="http://schemas.microsoft.com/office/drawing/2014/main" id="{9F9AB003-193F-4D66-A4A3-FC24C523132A}"/>
              </a:ext>
            </a:extLst>
          </p:cNvPr>
          <p:cNvSpPr txBox="1">
            <a:spLocks noGrp="1"/>
          </p:cNvSpPr>
          <p:nvPr>
            <p:ph type="ftr" sz="quarter" idx="9"/>
          </p:nvPr>
        </p:nvSpPr>
        <p:spPr/>
        <p:txBody>
          <a:bodyPr/>
          <a:lstStyle>
            <a:lvl1pPr>
              <a:defRPr/>
            </a:lvl1pPr>
          </a:lstStyle>
          <a:p>
            <a:pPr lvl="0"/>
            <a:endParaRPr lang="en-GB"/>
          </a:p>
        </p:txBody>
      </p:sp>
      <p:sp>
        <p:nvSpPr>
          <p:cNvPr id="6" name="Slide Number Placeholder 5">
            <a:extLst>
              <a:ext uri="{FF2B5EF4-FFF2-40B4-BE49-F238E27FC236}">
                <a16:creationId xmlns:a16="http://schemas.microsoft.com/office/drawing/2014/main" id="{51D6EE1C-D79E-4761-B867-EE23A57C92EB}"/>
              </a:ext>
            </a:extLst>
          </p:cNvPr>
          <p:cNvSpPr txBox="1">
            <a:spLocks noGrp="1"/>
          </p:cNvSpPr>
          <p:nvPr>
            <p:ph type="sldNum" sz="quarter" idx="8"/>
          </p:nvPr>
        </p:nvSpPr>
        <p:spPr/>
        <p:txBody>
          <a:bodyPr/>
          <a:lstStyle>
            <a:lvl1pPr>
              <a:defRPr/>
            </a:lvl1pPr>
          </a:lstStyle>
          <a:p>
            <a:pPr lvl="0"/>
            <a:fld id="{65744AA2-D27A-4137-A8DA-F5994C30DEA1}" type="slidenum">
              <a:t>‹#›</a:t>
            </a:fld>
            <a:endParaRPr lang="en-GB"/>
          </a:p>
        </p:txBody>
      </p:sp>
    </p:spTree>
    <p:extLst>
      <p:ext uri="{BB962C8B-B14F-4D97-AF65-F5344CB8AC3E}">
        <p14:creationId xmlns:p14="http://schemas.microsoft.com/office/powerpoint/2010/main" val="2891092429"/>
      </p:ext>
    </p:extLst>
  </p:cSld>
  <p:clrMapOvr>
    <a:masterClrMapping/>
  </p:clrMapOvr>
  <p:hf sldNum="0" hdr="0" ftr="0" dt="0"/>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10" descr="Page Graphic.jpg"/>
          <p:cNvPicPr>
            <a:picLocks noChangeAspect="1"/>
          </p:cNvPicPr>
          <p:nvPr userDrawn="1"/>
        </p:nvPicPr>
        <p:blipFill>
          <a:blip r:embed="rId2"/>
          <a:srcRect/>
          <a:stretch>
            <a:fillRect/>
          </a:stretch>
        </p:blipFill>
        <p:spPr bwMode="auto">
          <a:xfrm>
            <a:off x="21167" y="15875"/>
            <a:ext cx="12192000" cy="6858000"/>
          </a:xfrm>
          <a:prstGeom prst="rect">
            <a:avLst/>
          </a:prstGeom>
          <a:noFill/>
          <a:ln w="9525">
            <a:noFill/>
            <a:miter lim="800000"/>
            <a:headEnd/>
            <a:tailEnd/>
          </a:ln>
        </p:spPr>
      </p:pic>
      <p:pic>
        <p:nvPicPr>
          <p:cNvPr id="5" name="Picture 11"/>
          <p:cNvPicPr>
            <a:picLocks noChangeAspect="1"/>
          </p:cNvPicPr>
          <p:nvPr userDrawn="1"/>
        </p:nvPicPr>
        <p:blipFill>
          <a:blip r:embed="rId3"/>
          <a:srcRect/>
          <a:stretch>
            <a:fillRect/>
          </a:stretch>
        </p:blipFill>
        <p:spPr bwMode="auto">
          <a:xfrm>
            <a:off x="423334" y="107951"/>
            <a:ext cx="3060700" cy="900113"/>
          </a:xfrm>
          <a:prstGeom prst="rect">
            <a:avLst/>
          </a:prstGeom>
          <a:noFill/>
          <a:ln w="9525">
            <a:noFill/>
            <a:miter lim="800000"/>
            <a:headEnd/>
            <a:tailEnd/>
          </a:ln>
        </p:spPr>
      </p:pic>
      <p:sp>
        <p:nvSpPr>
          <p:cNvPr id="3094" name="Rectangle 22"/>
          <p:cNvSpPr>
            <a:spLocks noGrp="1" noChangeArrowheads="1"/>
          </p:cNvSpPr>
          <p:nvPr>
            <p:ph type="ctrTitle" sz="quarter"/>
          </p:nvPr>
        </p:nvSpPr>
        <p:spPr>
          <a:xfrm>
            <a:off x="622301" y="1520825"/>
            <a:ext cx="7490884" cy="755650"/>
          </a:xfrm>
        </p:spPr>
        <p:txBody>
          <a:bodyPr wrap="square" lIns="91440" tIns="45720" rIns="91440" bIns="45720" anchor="t"/>
          <a:lstStyle>
            <a:lvl1pPr>
              <a:defRPr sz="3200"/>
            </a:lvl1pPr>
          </a:lstStyle>
          <a:p>
            <a:r>
              <a:rPr lang="en-US"/>
              <a:t>Click to edit Master title style</a:t>
            </a:r>
            <a:endParaRPr lang="en-GB"/>
          </a:p>
        </p:txBody>
      </p:sp>
      <p:sp>
        <p:nvSpPr>
          <p:cNvPr id="3095" name="Rectangle 23"/>
          <p:cNvSpPr>
            <a:spLocks noGrp="1" noChangeArrowheads="1"/>
          </p:cNvSpPr>
          <p:nvPr>
            <p:ph type="subTitle" sz="quarter" idx="1"/>
          </p:nvPr>
        </p:nvSpPr>
        <p:spPr>
          <a:xfrm>
            <a:off x="624417" y="2060575"/>
            <a:ext cx="7490883" cy="1130300"/>
          </a:xfrm>
        </p:spPr>
        <p:txBody>
          <a:bodyPr/>
          <a:lstStyle>
            <a:lvl1pPr>
              <a:defRPr/>
            </a:lvl1pPr>
          </a:lstStyle>
          <a:p>
            <a:r>
              <a:rPr lang="en-US"/>
              <a:t>Click to edit Master subtitle style</a:t>
            </a:r>
            <a:endParaRPr lang="en-GB"/>
          </a:p>
        </p:txBody>
      </p:sp>
    </p:spTree>
    <p:extLst>
      <p:ext uri="{BB962C8B-B14F-4D97-AF65-F5344CB8AC3E}">
        <p14:creationId xmlns:p14="http://schemas.microsoft.com/office/powerpoint/2010/main" val="6288963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Contents 3">
  <p:cSld name="Contents 3">
    <p:bg>
      <p:bgPr>
        <a:solidFill>
          <a:schemeClr val="lt1"/>
        </a:solidFill>
        <a:effectLst/>
      </p:bgPr>
    </p:bg>
    <p:spTree>
      <p:nvGrpSpPr>
        <p:cNvPr id="1" name="Shape 230"/>
        <p:cNvGrpSpPr/>
        <p:nvPr/>
      </p:nvGrpSpPr>
      <p:grpSpPr>
        <a:xfrm>
          <a:off x="0" y="0"/>
          <a:ext cx="0" cy="0"/>
          <a:chOff x="0" y="0"/>
          <a:chExt cx="0" cy="0"/>
        </a:xfrm>
      </p:grpSpPr>
      <p:pic>
        <p:nvPicPr>
          <p:cNvPr id="231" name="Google Shape;231;p18"/>
          <p:cNvPicPr preferRelativeResize="0"/>
          <p:nvPr/>
        </p:nvPicPr>
        <p:blipFill rotWithShape="1">
          <a:blip r:embed="rId2">
            <a:alphaModFix/>
          </a:blip>
          <a:srcRect/>
          <a:stretch/>
        </p:blipFill>
        <p:spPr>
          <a:xfrm>
            <a:off x="11180618" y="5846618"/>
            <a:ext cx="1011382" cy="1011382"/>
          </a:xfrm>
          <a:prstGeom prst="rect">
            <a:avLst/>
          </a:prstGeom>
          <a:noFill/>
          <a:ln>
            <a:noFill/>
          </a:ln>
        </p:spPr>
      </p:pic>
      <p:sp>
        <p:nvSpPr>
          <p:cNvPr id="232" name="Google Shape;232;p18"/>
          <p:cNvSpPr txBox="1"/>
          <p:nvPr/>
        </p:nvSpPr>
        <p:spPr>
          <a:xfrm>
            <a:off x="11515725" y="6493625"/>
            <a:ext cx="632251" cy="3231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500" b="0" i="0" u="none" strike="noStrike" cap="none">
                <a:solidFill>
                  <a:schemeClr val="lt1"/>
                </a:solidFill>
                <a:latin typeface="Poppins"/>
                <a:ea typeface="Poppins"/>
                <a:cs typeface="Poppins"/>
                <a:sym typeface="Poppins"/>
              </a:rPr>
              <a:t>‹#›</a:t>
            </a:fld>
            <a:endParaRPr sz="1500" b="0" i="0" u="none" strike="noStrike" cap="none">
              <a:solidFill>
                <a:schemeClr val="lt1"/>
              </a:solidFill>
              <a:latin typeface="Poppins"/>
              <a:ea typeface="Poppins"/>
              <a:cs typeface="Poppins"/>
              <a:sym typeface="Poppins"/>
            </a:endParaRPr>
          </a:p>
        </p:txBody>
      </p:sp>
      <p:sp>
        <p:nvSpPr>
          <p:cNvPr id="233" name="Google Shape;233;p18"/>
          <p:cNvSpPr txBox="1">
            <a:spLocks noGrp="1"/>
          </p:cNvSpPr>
          <p:nvPr>
            <p:ph type="body" idx="1"/>
          </p:nvPr>
        </p:nvSpPr>
        <p:spPr>
          <a:xfrm>
            <a:off x="1001105" y="1759363"/>
            <a:ext cx="3691545" cy="3173122"/>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34" name="Google Shape;234;p18"/>
          <p:cNvSpPr txBox="1">
            <a:spLocks noGrp="1"/>
          </p:cNvSpPr>
          <p:nvPr>
            <p:ph type="body" idx="2"/>
          </p:nvPr>
        </p:nvSpPr>
        <p:spPr>
          <a:xfrm>
            <a:off x="413915" y="404664"/>
            <a:ext cx="10766703"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3000"/>
              <a:buFont typeface="Arial"/>
              <a:buNone/>
              <a:defRPr sz="3000" b="1" i="0" u="none" strike="noStrike" cap="none">
                <a:solidFill>
                  <a:srgbClr val="060645"/>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35" name="Google Shape;235;p18"/>
          <p:cNvSpPr txBox="1">
            <a:spLocks noGrp="1"/>
          </p:cNvSpPr>
          <p:nvPr>
            <p:ph type="body" idx="3"/>
          </p:nvPr>
        </p:nvSpPr>
        <p:spPr>
          <a:xfrm>
            <a:off x="4790591" y="1759363"/>
            <a:ext cx="572718" cy="317312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1C46C0"/>
              </a:buClr>
              <a:buSzPts val="1500"/>
              <a:buFont typeface="Arial"/>
              <a:buNone/>
              <a:defRPr sz="1500" b="1" i="0" u="none" strike="noStrike" cap="none">
                <a:solidFill>
                  <a:srgbClr val="1C46C0"/>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36" name="Google Shape;236;p18"/>
          <p:cNvSpPr txBox="1">
            <a:spLocks noGrp="1"/>
          </p:cNvSpPr>
          <p:nvPr>
            <p:ph type="body" idx="4"/>
          </p:nvPr>
        </p:nvSpPr>
        <p:spPr>
          <a:xfrm>
            <a:off x="6096000" y="1759363"/>
            <a:ext cx="3691545" cy="3173122"/>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37" name="Google Shape;237;p18"/>
          <p:cNvSpPr txBox="1">
            <a:spLocks noGrp="1"/>
          </p:cNvSpPr>
          <p:nvPr>
            <p:ph type="body" idx="5"/>
          </p:nvPr>
        </p:nvSpPr>
        <p:spPr>
          <a:xfrm>
            <a:off x="9885486" y="1759363"/>
            <a:ext cx="572718" cy="317312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1C46C0"/>
              </a:buClr>
              <a:buSzPts val="1500"/>
              <a:buFont typeface="Arial"/>
              <a:buNone/>
              <a:defRPr sz="1500" b="1" i="0" u="none" strike="noStrike" cap="none">
                <a:solidFill>
                  <a:srgbClr val="1C46C0"/>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pic>
        <p:nvPicPr>
          <p:cNvPr id="238" name="Google Shape;238;p18" descr="The Open University Logo"/>
          <p:cNvPicPr preferRelativeResize="0"/>
          <p:nvPr/>
        </p:nvPicPr>
        <p:blipFill rotWithShape="1">
          <a:blip r:embed="rId3">
            <a:alphaModFix/>
          </a:blip>
          <a:srcRect/>
          <a:stretch/>
        </p:blipFill>
        <p:spPr>
          <a:xfrm>
            <a:off x="469676" y="5829301"/>
            <a:ext cx="1709990" cy="58419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Contents 1">
  <p:cSld name="Contents 1">
    <p:spTree>
      <p:nvGrpSpPr>
        <p:cNvPr id="1" name="Shape 239"/>
        <p:cNvGrpSpPr/>
        <p:nvPr/>
      </p:nvGrpSpPr>
      <p:grpSpPr>
        <a:xfrm>
          <a:off x="0" y="0"/>
          <a:ext cx="0" cy="0"/>
          <a:chOff x="0" y="0"/>
          <a:chExt cx="0" cy="0"/>
        </a:xfrm>
      </p:grpSpPr>
      <p:sp>
        <p:nvSpPr>
          <p:cNvPr id="240" name="Google Shape;240;p24"/>
          <p:cNvSpPr txBox="1">
            <a:spLocks noGrp="1"/>
          </p:cNvSpPr>
          <p:nvPr>
            <p:ph type="body" idx="1"/>
          </p:nvPr>
        </p:nvSpPr>
        <p:spPr>
          <a:xfrm>
            <a:off x="5275119" y="404664"/>
            <a:ext cx="4715313"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3000"/>
              <a:buFont typeface="Arial"/>
              <a:buNone/>
              <a:defRPr sz="30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41" name="Google Shape;241;p24"/>
          <p:cNvSpPr txBox="1">
            <a:spLocks noGrp="1"/>
          </p:cNvSpPr>
          <p:nvPr>
            <p:ph type="body" idx="2"/>
          </p:nvPr>
        </p:nvSpPr>
        <p:spPr>
          <a:xfrm>
            <a:off x="6012873" y="1539489"/>
            <a:ext cx="4014180"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2000"/>
              <a:buFont typeface="Arial"/>
              <a:buNone/>
              <a:defRPr sz="2000" b="0" i="0" u="none" strike="noStrike" cap="none">
                <a:solidFill>
                  <a:schemeClr val="lt1"/>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42" name="Google Shape;242;p24"/>
          <p:cNvSpPr txBox="1">
            <a:spLocks noGrp="1"/>
          </p:cNvSpPr>
          <p:nvPr>
            <p:ph type="body" idx="3"/>
          </p:nvPr>
        </p:nvSpPr>
        <p:spPr>
          <a:xfrm>
            <a:off x="6012873" y="2882868"/>
            <a:ext cx="4014180"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2000"/>
              <a:buFont typeface="Arial"/>
              <a:buNone/>
              <a:defRPr sz="2000" b="0" i="0" u="none" strike="noStrike" cap="none">
                <a:solidFill>
                  <a:schemeClr val="lt1"/>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43" name="Google Shape;243;p24"/>
          <p:cNvSpPr txBox="1">
            <a:spLocks noGrp="1"/>
          </p:cNvSpPr>
          <p:nvPr>
            <p:ph type="body" idx="4"/>
          </p:nvPr>
        </p:nvSpPr>
        <p:spPr>
          <a:xfrm>
            <a:off x="5275119" y="1539489"/>
            <a:ext cx="747051"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2000"/>
              <a:buFont typeface="Arial"/>
              <a:buNone/>
              <a:defRPr sz="20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44" name="Google Shape;244;p24"/>
          <p:cNvSpPr txBox="1">
            <a:spLocks noGrp="1"/>
          </p:cNvSpPr>
          <p:nvPr>
            <p:ph type="body" idx="5"/>
          </p:nvPr>
        </p:nvSpPr>
        <p:spPr>
          <a:xfrm>
            <a:off x="5275119" y="2881839"/>
            <a:ext cx="747051"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2000"/>
              <a:buFont typeface="Arial"/>
              <a:buNone/>
              <a:defRPr sz="20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pic>
        <p:nvPicPr>
          <p:cNvPr id="245" name="Google Shape;245;p24"/>
          <p:cNvPicPr preferRelativeResize="0"/>
          <p:nvPr/>
        </p:nvPicPr>
        <p:blipFill rotWithShape="1">
          <a:blip r:embed="rId2">
            <a:alphaModFix/>
          </a:blip>
          <a:srcRect/>
          <a:stretch/>
        </p:blipFill>
        <p:spPr>
          <a:xfrm>
            <a:off x="0" y="4551118"/>
            <a:ext cx="4613762" cy="2306881"/>
          </a:xfrm>
          <a:prstGeom prst="rect">
            <a:avLst/>
          </a:prstGeom>
          <a:noFill/>
          <a:ln>
            <a:noFill/>
          </a:ln>
        </p:spPr>
      </p:pic>
      <p:sp>
        <p:nvSpPr>
          <p:cNvPr id="246" name="Google Shape;246;p24"/>
          <p:cNvSpPr txBox="1">
            <a:spLocks noGrp="1"/>
          </p:cNvSpPr>
          <p:nvPr>
            <p:ph type="body" idx="6"/>
          </p:nvPr>
        </p:nvSpPr>
        <p:spPr>
          <a:xfrm>
            <a:off x="6022170" y="1896175"/>
            <a:ext cx="3118585" cy="810811"/>
          </a:xfrm>
          <a:prstGeom prst="rect">
            <a:avLst/>
          </a:prstGeom>
          <a:noFill/>
          <a:ln>
            <a:noFill/>
          </a:ln>
        </p:spPr>
        <p:txBody>
          <a:bodyPr spcFirstLastPara="1" wrap="square" lIns="91425" tIns="45700" rIns="91425" bIns="45700" anchor="t" anchorCtr="0">
            <a:noAutofit/>
          </a:bodyPr>
          <a:lstStyle>
            <a:lvl1pPr marL="457200" marR="0" lvl="0" indent="-323850" algn="l" rtl="0">
              <a:lnSpc>
                <a:spcPct val="110000"/>
              </a:lnSpc>
              <a:spcBef>
                <a:spcPts val="0"/>
              </a:spcBef>
              <a:spcAft>
                <a:spcPts val="0"/>
              </a:spcAft>
              <a:buClr>
                <a:schemeClr val="lt1"/>
              </a:buClr>
              <a:buSzPts val="1500"/>
              <a:buFont typeface="Arial"/>
              <a:buChar char="•"/>
              <a:defRPr sz="1500" b="0" i="0" u="none" strike="noStrike" cap="none">
                <a:solidFill>
                  <a:schemeClr val="lt1"/>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47" name="Google Shape;247;p24"/>
          <p:cNvSpPr>
            <a:spLocks noGrp="1"/>
          </p:cNvSpPr>
          <p:nvPr>
            <p:ph type="pic" idx="7"/>
          </p:nvPr>
        </p:nvSpPr>
        <p:spPr>
          <a:xfrm>
            <a:off x="2301" y="1"/>
            <a:ext cx="4611462" cy="4551117"/>
          </a:xfrm>
          <a:prstGeom prst="rect">
            <a:avLst/>
          </a:prstGeom>
          <a:noFill/>
          <a:ln>
            <a:noFill/>
          </a:ln>
        </p:spPr>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ntents 2">
  <p:cSld name="Contents 2">
    <p:spTree>
      <p:nvGrpSpPr>
        <p:cNvPr id="1" name="Shape 248"/>
        <p:cNvGrpSpPr/>
        <p:nvPr/>
      </p:nvGrpSpPr>
      <p:grpSpPr>
        <a:xfrm>
          <a:off x="0" y="0"/>
          <a:ext cx="0" cy="0"/>
          <a:chOff x="0" y="0"/>
          <a:chExt cx="0" cy="0"/>
        </a:xfrm>
      </p:grpSpPr>
      <p:sp>
        <p:nvSpPr>
          <p:cNvPr id="249" name="Google Shape;249;p25"/>
          <p:cNvSpPr txBox="1">
            <a:spLocks noGrp="1"/>
          </p:cNvSpPr>
          <p:nvPr>
            <p:ph type="body" idx="1"/>
          </p:nvPr>
        </p:nvSpPr>
        <p:spPr>
          <a:xfrm>
            <a:off x="5275119" y="404664"/>
            <a:ext cx="4715313"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3000"/>
              <a:buFont typeface="Arial"/>
              <a:buNone/>
              <a:defRPr sz="30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50" name="Google Shape;250;p25"/>
          <p:cNvSpPr txBox="1">
            <a:spLocks noGrp="1"/>
          </p:cNvSpPr>
          <p:nvPr>
            <p:ph type="body" idx="2"/>
          </p:nvPr>
        </p:nvSpPr>
        <p:spPr>
          <a:xfrm>
            <a:off x="6012873" y="1539489"/>
            <a:ext cx="4014180"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2000"/>
              <a:buFont typeface="Arial"/>
              <a:buNone/>
              <a:defRPr sz="2000" b="0" i="0" u="none" strike="noStrike" cap="none">
                <a:solidFill>
                  <a:schemeClr val="lt1"/>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51" name="Google Shape;251;p25"/>
          <p:cNvSpPr txBox="1">
            <a:spLocks noGrp="1"/>
          </p:cNvSpPr>
          <p:nvPr>
            <p:ph type="body" idx="3"/>
          </p:nvPr>
        </p:nvSpPr>
        <p:spPr>
          <a:xfrm>
            <a:off x="6012873" y="2882868"/>
            <a:ext cx="4014180"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2000"/>
              <a:buFont typeface="Arial"/>
              <a:buNone/>
              <a:defRPr sz="2000" b="0" i="0" u="none" strike="noStrike" cap="none">
                <a:solidFill>
                  <a:schemeClr val="lt1"/>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pic>
        <p:nvPicPr>
          <p:cNvPr id="252" name="Google Shape;252;p25"/>
          <p:cNvPicPr preferRelativeResize="0"/>
          <p:nvPr/>
        </p:nvPicPr>
        <p:blipFill rotWithShape="1">
          <a:blip r:embed="rId2">
            <a:alphaModFix/>
          </a:blip>
          <a:srcRect/>
          <a:stretch/>
        </p:blipFill>
        <p:spPr>
          <a:xfrm>
            <a:off x="-1" y="4436918"/>
            <a:ext cx="4613763" cy="2421083"/>
          </a:xfrm>
          <a:prstGeom prst="rect">
            <a:avLst/>
          </a:prstGeom>
          <a:noFill/>
          <a:ln>
            <a:noFill/>
          </a:ln>
        </p:spPr>
      </p:pic>
      <p:sp>
        <p:nvSpPr>
          <p:cNvPr id="253" name="Google Shape;253;p25"/>
          <p:cNvSpPr txBox="1">
            <a:spLocks noGrp="1"/>
          </p:cNvSpPr>
          <p:nvPr>
            <p:ph type="body" idx="4"/>
          </p:nvPr>
        </p:nvSpPr>
        <p:spPr>
          <a:xfrm>
            <a:off x="5275119" y="1539489"/>
            <a:ext cx="747051"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2000"/>
              <a:buFont typeface="Arial"/>
              <a:buNone/>
              <a:defRPr sz="20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54" name="Google Shape;254;p25"/>
          <p:cNvSpPr txBox="1">
            <a:spLocks noGrp="1"/>
          </p:cNvSpPr>
          <p:nvPr>
            <p:ph type="body" idx="5"/>
          </p:nvPr>
        </p:nvSpPr>
        <p:spPr>
          <a:xfrm>
            <a:off x="5275119" y="2881839"/>
            <a:ext cx="747051"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2000"/>
              <a:buFont typeface="Arial"/>
              <a:buNone/>
              <a:defRPr sz="20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55" name="Google Shape;255;p25"/>
          <p:cNvSpPr txBox="1">
            <a:spLocks noGrp="1"/>
          </p:cNvSpPr>
          <p:nvPr>
            <p:ph type="body" idx="6"/>
          </p:nvPr>
        </p:nvSpPr>
        <p:spPr>
          <a:xfrm>
            <a:off x="6022170" y="1896175"/>
            <a:ext cx="3118585" cy="810811"/>
          </a:xfrm>
          <a:prstGeom prst="rect">
            <a:avLst/>
          </a:prstGeom>
          <a:noFill/>
          <a:ln>
            <a:noFill/>
          </a:ln>
        </p:spPr>
        <p:txBody>
          <a:bodyPr spcFirstLastPara="1" wrap="square" lIns="91425" tIns="45700" rIns="91425" bIns="45700" anchor="t" anchorCtr="0">
            <a:noAutofit/>
          </a:bodyPr>
          <a:lstStyle>
            <a:lvl1pPr marL="457200" marR="0" lvl="0" indent="-323850" algn="l" rtl="0">
              <a:lnSpc>
                <a:spcPct val="110000"/>
              </a:lnSpc>
              <a:spcBef>
                <a:spcPts val="0"/>
              </a:spcBef>
              <a:spcAft>
                <a:spcPts val="0"/>
              </a:spcAft>
              <a:buClr>
                <a:schemeClr val="lt1"/>
              </a:buClr>
              <a:buSzPts val="1500"/>
              <a:buFont typeface="Arial"/>
              <a:buChar char="•"/>
              <a:defRPr sz="1500" b="0" i="0" u="none" strike="noStrike" cap="none">
                <a:solidFill>
                  <a:schemeClr val="lt1"/>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56" name="Google Shape;256;p25"/>
          <p:cNvSpPr>
            <a:spLocks noGrp="1"/>
          </p:cNvSpPr>
          <p:nvPr>
            <p:ph type="pic" idx="7"/>
          </p:nvPr>
        </p:nvSpPr>
        <p:spPr>
          <a:xfrm>
            <a:off x="2301" y="1"/>
            <a:ext cx="4611462" cy="4551117"/>
          </a:xfrm>
          <a:prstGeom prst="rect">
            <a:avLst/>
          </a:prstGeom>
          <a:noFill/>
          <a:ln>
            <a:noFill/>
          </a:ln>
        </p:spPr>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FB3939-68DF-44AE-872F-6381D9FF54F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561AFE25-DFB4-4B1D-8341-A4FEE6F4625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8A9C082-5FC1-4DDE-BCFA-F5BD519F6BF1}"/>
              </a:ext>
            </a:extLst>
          </p:cNvPr>
          <p:cNvSpPr>
            <a:spLocks noGrp="1"/>
          </p:cNvSpPr>
          <p:nvPr>
            <p:ph type="dt" sz="half" idx="10"/>
          </p:nvPr>
        </p:nvSpPr>
        <p:spPr/>
        <p:txBody>
          <a:bodyPr/>
          <a:lstStyle/>
          <a:p>
            <a:fld id="{2D8C7F0C-92B5-4BF1-9D45-39C46260E608}" type="datetimeFigureOut">
              <a:rPr lang="en-GB" smtClean="0"/>
              <a:t>04/09/2023</a:t>
            </a:fld>
            <a:endParaRPr lang="en-GB"/>
          </a:p>
        </p:txBody>
      </p:sp>
      <p:sp>
        <p:nvSpPr>
          <p:cNvPr id="5" name="Footer Placeholder 4">
            <a:extLst>
              <a:ext uri="{FF2B5EF4-FFF2-40B4-BE49-F238E27FC236}">
                <a16:creationId xmlns:a16="http://schemas.microsoft.com/office/drawing/2014/main" id="{D96F699B-E2EA-48EB-AF8B-9E7B8537010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7629C512-5CBD-4859-B54C-FA6EC48D9576}"/>
              </a:ext>
            </a:extLst>
          </p:cNvPr>
          <p:cNvSpPr>
            <a:spLocks noGrp="1"/>
          </p:cNvSpPr>
          <p:nvPr>
            <p:ph type="sldNum" sz="quarter" idx="12"/>
          </p:nvPr>
        </p:nvSpPr>
        <p:spPr/>
        <p:txBody>
          <a:bodyPr/>
          <a:lstStyle/>
          <a:p>
            <a:fld id="{30D3C08E-6016-49FD-B8F2-2DDF903CEAFE}" type="slidenum">
              <a:rPr lang="en-GB" smtClean="0"/>
              <a:t>‹#›</a:t>
            </a:fld>
            <a:endParaRPr lang="en-GB"/>
          </a:p>
        </p:txBody>
      </p:sp>
    </p:spTree>
    <p:extLst>
      <p:ext uri="{BB962C8B-B14F-4D97-AF65-F5344CB8AC3E}">
        <p14:creationId xmlns:p14="http://schemas.microsoft.com/office/powerpoint/2010/main" val="293849288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Full Content - Tight Header">
  <p:cSld name="Full Content - Tight Header">
    <p:bg>
      <p:bgPr>
        <a:solidFill>
          <a:schemeClr val="lt1"/>
        </a:solidFill>
        <a:effectLst/>
      </p:bgPr>
    </p:bg>
    <p:spTree>
      <p:nvGrpSpPr>
        <p:cNvPr id="1" name="Shape 127"/>
        <p:cNvGrpSpPr/>
        <p:nvPr/>
      </p:nvGrpSpPr>
      <p:grpSpPr>
        <a:xfrm>
          <a:off x="0" y="0"/>
          <a:ext cx="0" cy="0"/>
          <a:chOff x="0" y="0"/>
          <a:chExt cx="0" cy="0"/>
        </a:xfrm>
      </p:grpSpPr>
      <p:sp>
        <p:nvSpPr>
          <p:cNvPr id="128" name="Google Shape;128;p34"/>
          <p:cNvSpPr txBox="1">
            <a:spLocks noGrp="1"/>
          </p:cNvSpPr>
          <p:nvPr>
            <p:ph type="body" idx="1"/>
          </p:nvPr>
        </p:nvSpPr>
        <p:spPr>
          <a:xfrm>
            <a:off x="1001105" y="1095780"/>
            <a:ext cx="10179513" cy="496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29" name="Google Shape;129;p34"/>
          <p:cNvSpPr txBox="1"/>
          <p:nvPr/>
        </p:nvSpPr>
        <p:spPr>
          <a:xfrm>
            <a:off x="11515725" y="6493625"/>
            <a:ext cx="632251" cy="3231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500">
                <a:solidFill>
                  <a:srgbClr val="060645"/>
                </a:solidFill>
                <a:latin typeface="Poppins"/>
                <a:ea typeface="Poppins"/>
                <a:cs typeface="Poppins"/>
                <a:sym typeface="Poppins"/>
              </a:rPr>
              <a:t>‹#›</a:t>
            </a:fld>
            <a:endParaRPr sz="1500">
              <a:solidFill>
                <a:srgbClr val="060645"/>
              </a:solidFill>
              <a:latin typeface="Poppins"/>
              <a:ea typeface="Poppins"/>
              <a:cs typeface="Poppins"/>
              <a:sym typeface="Poppins"/>
            </a:endParaRPr>
          </a:p>
        </p:txBody>
      </p:sp>
      <p:sp>
        <p:nvSpPr>
          <p:cNvPr id="130" name="Google Shape;130;p34"/>
          <p:cNvSpPr/>
          <p:nvPr/>
        </p:nvSpPr>
        <p:spPr>
          <a:xfrm rot="10800000" flipH="1">
            <a:off x="-5910" y="0"/>
            <a:ext cx="12197910" cy="823189"/>
          </a:xfrm>
          <a:prstGeom prst="round1Rect">
            <a:avLst>
              <a:gd name="adj" fmla="val 50000"/>
            </a:avLst>
          </a:prstGeom>
          <a:solidFill>
            <a:srgbClr val="06064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Poppins"/>
              <a:ea typeface="Poppins"/>
              <a:cs typeface="Poppins"/>
              <a:sym typeface="Poppins"/>
            </a:endParaRPr>
          </a:p>
        </p:txBody>
      </p:sp>
      <p:sp>
        <p:nvSpPr>
          <p:cNvPr id="131" name="Google Shape;131;p34"/>
          <p:cNvSpPr txBox="1">
            <a:spLocks noGrp="1"/>
          </p:cNvSpPr>
          <p:nvPr>
            <p:ph type="body" idx="2"/>
          </p:nvPr>
        </p:nvSpPr>
        <p:spPr>
          <a:xfrm>
            <a:off x="413915" y="163013"/>
            <a:ext cx="10766703"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chemeClr val="lt1"/>
              </a:buClr>
              <a:buSzPts val="3000"/>
              <a:buFont typeface="Arial"/>
              <a:buNone/>
              <a:defRPr sz="30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Tree>
    <p:extLst>
      <p:ext uri="{BB962C8B-B14F-4D97-AF65-F5344CB8AC3E}">
        <p14:creationId xmlns:p14="http://schemas.microsoft.com/office/powerpoint/2010/main" val="67992731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Front Cover 3">
  <p:cSld name="Front Cover 3">
    <p:spTree>
      <p:nvGrpSpPr>
        <p:cNvPr id="1" name="Shape 33"/>
        <p:cNvGrpSpPr/>
        <p:nvPr/>
      </p:nvGrpSpPr>
      <p:grpSpPr>
        <a:xfrm>
          <a:off x="0" y="0"/>
          <a:ext cx="0" cy="0"/>
          <a:chOff x="0" y="0"/>
          <a:chExt cx="0" cy="0"/>
        </a:xfrm>
      </p:grpSpPr>
      <p:sp>
        <p:nvSpPr>
          <p:cNvPr id="34" name="Google Shape;34;p23"/>
          <p:cNvSpPr txBox="1">
            <a:spLocks noGrp="1"/>
          </p:cNvSpPr>
          <p:nvPr>
            <p:ph type="body" idx="1"/>
          </p:nvPr>
        </p:nvSpPr>
        <p:spPr>
          <a:xfrm>
            <a:off x="408207" y="559121"/>
            <a:ext cx="10740439" cy="180020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5500"/>
              <a:buNone/>
              <a:defRPr sz="5500" b="1" i="0">
                <a:solidFill>
                  <a:schemeClr val="lt1"/>
                </a:solidFill>
                <a:latin typeface="Poppins SemiBold"/>
                <a:ea typeface="Poppins SemiBold"/>
                <a:cs typeface="Poppins SemiBold"/>
                <a:sym typeface="Poppins SemiBold"/>
              </a:defRPr>
            </a:lvl1pPr>
            <a:lvl2pPr marL="914400" lvl="1" indent="-381000" algn="l">
              <a:lnSpc>
                <a:spcPct val="90000"/>
              </a:lnSpc>
              <a:spcBef>
                <a:spcPts val="500"/>
              </a:spcBef>
              <a:spcAft>
                <a:spcPts val="0"/>
              </a:spcAft>
              <a:buClr>
                <a:schemeClr val="lt1"/>
              </a:buClr>
              <a:buSzPts val="2400"/>
              <a:buChar char="•"/>
              <a:defRPr>
                <a:solidFill>
                  <a:schemeClr val="lt1"/>
                </a:solidFill>
              </a:defRPr>
            </a:lvl2pPr>
            <a:lvl3pPr marL="1371600" lvl="2" indent="-355600" algn="l">
              <a:lnSpc>
                <a:spcPct val="90000"/>
              </a:lnSpc>
              <a:spcBef>
                <a:spcPts val="500"/>
              </a:spcBef>
              <a:spcAft>
                <a:spcPts val="0"/>
              </a:spcAft>
              <a:buClr>
                <a:schemeClr val="lt1"/>
              </a:buClr>
              <a:buSzPts val="2000"/>
              <a:buChar char="•"/>
              <a:defRPr>
                <a:solidFill>
                  <a:schemeClr val="lt1"/>
                </a:solidFill>
              </a:defRPr>
            </a:lvl3pPr>
            <a:lvl4pPr marL="1828800" lvl="3" indent="-342900" algn="l">
              <a:lnSpc>
                <a:spcPct val="90000"/>
              </a:lnSpc>
              <a:spcBef>
                <a:spcPts val="500"/>
              </a:spcBef>
              <a:spcAft>
                <a:spcPts val="0"/>
              </a:spcAft>
              <a:buClr>
                <a:schemeClr val="lt1"/>
              </a:buClr>
              <a:buSzPts val="1800"/>
              <a:buChar char="•"/>
              <a:defRPr>
                <a:solidFill>
                  <a:schemeClr val="lt1"/>
                </a:solidFill>
              </a:defRPr>
            </a:lvl4pPr>
            <a:lvl5pPr marL="2286000" lvl="4" indent="-342900" algn="l">
              <a:lnSpc>
                <a:spcPct val="90000"/>
              </a:lnSpc>
              <a:spcBef>
                <a:spcPts val="500"/>
              </a:spcBef>
              <a:spcAft>
                <a:spcPts val="0"/>
              </a:spcAft>
              <a:buClr>
                <a:schemeClr val="lt1"/>
              </a:buClr>
              <a:buSzPts val="1800"/>
              <a:buChar char="•"/>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5" name="Google Shape;35;p23"/>
          <p:cNvSpPr txBox="1">
            <a:spLocks noGrp="1"/>
          </p:cNvSpPr>
          <p:nvPr>
            <p:ph type="body" idx="2"/>
          </p:nvPr>
        </p:nvSpPr>
        <p:spPr>
          <a:xfrm>
            <a:off x="408208" y="3846892"/>
            <a:ext cx="5557584" cy="347039"/>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0"/>
              </a:spcBef>
              <a:spcAft>
                <a:spcPts val="0"/>
              </a:spcAft>
              <a:buClr>
                <a:schemeClr val="lt1"/>
              </a:buClr>
              <a:buSzPts val="1600"/>
              <a:buNone/>
              <a:defRPr sz="1600" b="1" i="0">
                <a:solidFill>
                  <a:schemeClr val="lt1"/>
                </a:solidFill>
                <a:latin typeface="Poppins"/>
                <a:ea typeface="Poppins"/>
                <a:cs typeface="Poppins"/>
                <a:sym typeface="Poppins"/>
              </a:defRPr>
            </a:lvl1pPr>
            <a:lvl2pPr marL="914400" lvl="1" indent="-381000" algn="l">
              <a:lnSpc>
                <a:spcPct val="90000"/>
              </a:lnSpc>
              <a:spcBef>
                <a:spcPts val="500"/>
              </a:spcBef>
              <a:spcAft>
                <a:spcPts val="0"/>
              </a:spcAft>
              <a:buClr>
                <a:schemeClr val="lt1"/>
              </a:buClr>
              <a:buSzPts val="2400"/>
              <a:buChar char="•"/>
              <a:defRPr>
                <a:solidFill>
                  <a:schemeClr val="lt1"/>
                </a:solidFill>
              </a:defRPr>
            </a:lvl2pPr>
            <a:lvl3pPr marL="1371600" lvl="2" indent="-355600" algn="l">
              <a:lnSpc>
                <a:spcPct val="90000"/>
              </a:lnSpc>
              <a:spcBef>
                <a:spcPts val="500"/>
              </a:spcBef>
              <a:spcAft>
                <a:spcPts val="0"/>
              </a:spcAft>
              <a:buClr>
                <a:schemeClr val="lt1"/>
              </a:buClr>
              <a:buSzPts val="2000"/>
              <a:buChar char="•"/>
              <a:defRPr>
                <a:solidFill>
                  <a:schemeClr val="lt1"/>
                </a:solidFill>
              </a:defRPr>
            </a:lvl3pPr>
            <a:lvl4pPr marL="1828800" lvl="3" indent="-342900" algn="l">
              <a:lnSpc>
                <a:spcPct val="90000"/>
              </a:lnSpc>
              <a:spcBef>
                <a:spcPts val="500"/>
              </a:spcBef>
              <a:spcAft>
                <a:spcPts val="0"/>
              </a:spcAft>
              <a:buClr>
                <a:schemeClr val="lt1"/>
              </a:buClr>
              <a:buSzPts val="1800"/>
              <a:buChar char="•"/>
              <a:defRPr>
                <a:solidFill>
                  <a:schemeClr val="lt1"/>
                </a:solidFill>
              </a:defRPr>
            </a:lvl4pPr>
            <a:lvl5pPr marL="2286000" lvl="4" indent="-342900" algn="l">
              <a:lnSpc>
                <a:spcPct val="90000"/>
              </a:lnSpc>
              <a:spcBef>
                <a:spcPts val="500"/>
              </a:spcBef>
              <a:spcAft>
                <a:spcPts val="0"/>
              </a:spcAft>
              <a:buClr>
                <a:schemeClr val="lt1"/>
              </a:buClr>
              <a:buSzPts val="1800"/>
              <a:buChar char="•"/>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23"/>
          <p:cNvSpPr txBox="1">
            <a:spLocks noGrp="1"/>
          </p:cNvSpPr>
          <p:nvPr>
            <p:ph type="body" idx="3"/>
          </p:nvPr>
        </p:nvSpPr>
        <p:spPr>
          <a:xfrm>
            <a:off x="408208" y="4198584"/>
            <a:ext cx="5557584" cy="347039"/>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0"/>
              </a:spcBef>
              <a:spcAft>
                <a:spcPts val="0"/>
              </a:spcAft>
              <a:buClr>
                <a:schemeClr val="lt1"/>
              </a:buClr>
              <a:buSzPts val="1600"/>
              <a:buNone/>
              <a:defRPr sz="1600" b="0" i="0">
                <a:solidFill>
                  <a:schemeClr val="lt1"/>
                </a:solidFill>
                <a:latin typeface="Poppins"/>
                <a:ea typeface="Poppins"/>
                <a:cs typeface="Poppins"/>
                <a:sym typeface="Poppins"/>
              </a:defRPr>
            </a:lvl1pPr>
            <a:lvl2pPr marL="914400" lvl="1" indent="-381000" algn="l">
              <a:lnSpc>
                <a:spcPct val="90000"/>
              </a:lnSpc>
              <a:spcBef>
                <a:spcPts val="500"/>
              </a:spcBef>
              <a:spcAft>
                <a:spcPts val="0"/>
              </a:spcAft>
              <a:buClr>
                <a:schemeClr val="lt1"/>
              </a:buClr>
              <a:buSzPts val="2400"/>
              <a:buChar char="•"/>
              <a:defRPr>
                <a:solidFill>
                  <a:schemeClr val="lt1"/>
                </a:solidFill>
              </a:defRPr>
            </a:lvl2pPr>
            <a:lvl3pPr marL="1371600" lvl="2" indent="-355600" algn="l">
              <a:lnSpc>
                <a:spcPct val="90000"/>
              </a:lnSpc>
              <a:spcBef>
                <a:spcPts val="500"/>
              </a:spcBef>
              <a:spcAft>
                <a:spcPts val="0"/>
              </a:spcAft>
              <a:buClr>
                <a:schemeClr val="lt1"/>
              </a:buClr>
              <a:buSzPts val="2000"/>
              <a:buChar char="•"/>
              <a:defRPr>
                <a:solidFill>
                  <a:schemeClr val="lt1"/>
                </a:solidFill>
              </a:defRPr>
            </a:lvl3pPr>
            <a:lvl4pPr marL="1828800" lvl="3" indent="-342900" algn="l">
              <a:lnSpc>
                <a:spcPct val="90000"/>
              </a:lnSpc>
              <a:spcBef>
                <a:spcPts val="500"/>
              </a:spcBef>
              <a:spcAft>
                <a:spcPts val="0"/>
              </a:spcAft>
              <a:buClr>
                <a:schemeClr val="lt1"/>
              </a:buClr>
              <a:buSzPts val="1800"/>
              <a:buChar char="•"/>
              <a:defRPr>
                <a:solidFill>
                  <a:schemeClr val="lt1"/>
                </a:solidFill>
              </a:defRPr>
            </a:lvl4pPr>
            <a:lvl5pPr marL="2286000" lvl="4" indent="-342900" algn="l">
              <a:lnSpc>
                <a:spcPct val="90000"/>
              </a:lnSpc>
              <a:spcBef>
                <a:spcPts val="500"/>
              </a:spcBef>
              <a:spcAft>
                <a:spcPts val="0"/>
              </a:spcAft>
              <a:buClr>
                <a:schemeClr val="lt1"/>
              </a:buClr>
              <a:buSzPts val="1800"/>
              <a:buChar char="•"/>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23"/>
          <p:cNvSpPr txBox="1">
            <a:spLocks noGrp="1"/>
          </p:cNvSpPr>
          <p:nvPr>
            <p:ph type="body" idx="4"/>
          </p:nvPr>
        </p:nvSpPr>
        <p:spPr>
          <a:xfrm>
            <a:off x="408208" y="4545623"/>
            <a:ext cx="5557584" cy="347039"/>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0"/>
              </a:spcBef>
              <a:spcAft>
                <a:spcPts val="0"/>
              </a:spcAft>
              <a:buClr>
                <a:schemeClr val="lt1"/>
              </a:buClr>
              <a:buSzPts val="1600"/>
              <a:buNone/>
              <a:defRPr sz="1600" b="0" i="0">
                <a:solidFill>
                  <a:schemeClr val="lt1"/>
                </a:solidFill>
                <a:latin typeface="Poppins"/>
                <a:ea typeface="Poppins"/>
                <a:cs typeface="Poppins"/>
                <a:sym typeface="Poppins"/>
              </a:defRPr>
            </a:lvl1pPr>
            <a:lvl2pPr marL="914400" lvl="1" indent="-381000" algn="l">
              <a:lnSpc>
                <a:spcPct val="90000"/>
              </a:lnSpc>
              <a:spcBef>
                <a:spcPts val="500"/>
              </a:spcBef>
              <a:spcAft>
                <a:spcPts val="0"/>
              </a:spcAft>
              <a:buClr>
                <a:schemeClr val="lt1"/>
              </a:buClr>
              <a:buSzPts val="2400"/>
              <a:buChar char="•"/>
              <a:defRPr>
                <a:solidFill>
                  <a:schemeClr val="lt1"/>
                </a:solidFill>
              </a:defRPr>
            </a:lvl2pPr>
            <a:lvl3pPr marL="1371600" lvl="2" indent="-355600" algn="l">
              <a:lnSpc>
                <a:spcPct val="90000"/>
              </a:lnSpc>
              <a:spcBef>
                <a:spcPts val="500"/>
              </a:spcBef>
              <a:spcAft>
                <a:spcPts val="0"/>
              </a:spcAft>
              <a:buClr>
                <a:schemeClr val="lt1"/>
              </a:buClr>
              <a:buSzPts val="2000"/>
              <a:buChar char="•"/>
              <a:defRPr>
                <a:solidFill>
                  <a:schemeClr val="lt1"/>
                </a:solidFill>
              </a:defRPr>
            </a:lvl3pPr>
            <a:lvl4pPr marL="1828800" lvl="3" indent="-342900" algn="l">
              <a:lnSpc>
                <a:spcPct val="90000"/>
              </a:lnSpc>
              <a:spcBef>
                <a:spcPts val="500"/>
              </a:spcBef>
              <a:spcAft>
                <a:spcPts val="0"/>
              </a:spcAft>
              <a:buClr>
                <a:schemeClr val="lt1"/>
              </a:buClr>
              <a:buSzPts val="1800"/>
              <a:buChar char="•"/>
              <a:defRPr>
                <a:solidFill>
                  <a:schemeClr val="lt1"/>
                </a:solidFill>
              </a:defRPr>
            </a:lvl4pPr>
            <a:lvl5pPr marL="2286000" lvl="4" indent="-342900" algn="l">
              <a:lnSpc>
                <a:spcPct val="90000"/>
              </a:lnSpc>
              <a:spcBef>
                <a:spcPts val="500"/>
              </a:spcBef>
              <a:spcAft>
                <a:spcPts val="0"/>
              </a:spcAft>
              <a:buClr>
                <a:schemeClr val="lt1"/>
              </a:buClr>
              <a:buSzPts val="1800"/>
              <a:buChar char="•"/>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 name="Google Shape;38;p23"/>
          <p:cNvSpPr txBox="1">
            <a:spLocks noGrp="1"/>
          </p:cNvSpPr>
          <p:nvPr>
            <p:ph type="body" idx="5"/>
          </p:nvPr>
        </p:nvSpPr>
        <p:spPr>
          <a:xfrm>
            <a:off x="408208" y="2431330"/>
            <a:ext cx="10740438" cy="1305402"/>
          </a:xfrm>
          <a:prstGeom prst="rect">
            <a:avLst/>
          </a:prstGeom>
          <a:noFill/>
          <a:ln>
            <a:noFill/>
          </a:ln>
        </p:spPr>
        <p:txBody>
          <a:bodyPr spcFirstLastPara="1" wrap="square" lIns="91425" tIns="45700" rIns="91425" bIns="45700" anchor="t" anchorCtr="0">
            <a:noAutofit/>
          </a:bodyPr>
          <a:lstStyle>
            <a:lvl1pPr marL="457200" lvl="0" indent="-228600" algn="l">
              <a:lnSpc>
                <a:spcPct val="110000"/>
              </a:lnSpc>
              <a:spcBef>
                <a:spcPts val="0"/>
              </a:spcBef>
              <a:spcAft>
                <a:spcPts val="0"/>
              </a:spcAft>
              <a:buClr>
                <a:schemeClr val="lt1"/>
              </a:buClr>
              <a:buSzPts val="3000"/>
              <a:buNone/>
              <a:defRPr sz="3000" b="0" i="0">
                <a:solidFill>
                  <a:schemeClr val="lt1"/>
                </a:solidFill>
                <a:latin typeface="Poppins"/>
                <a:ea typeface="Poppins"/>
                <a:cs typeface="Poppins"/>
                <a:sym typeface="Poppins"/>
              </a:defRPr>
            </a:lvl1pPr>
            <a:lvl2pPr marL="914400" lvl="1" indent="-381000" algn="l">
              <a:lnSpc>
                <a:spcPct val="90000"/>
              </a:lnSpc>
              <a:spcBef>
                <a:spcPts val="500"/>
              </a:spcBef>
              <a:spcAft>
                <a:spcPts val="0"/>
              </a:spcAft>
              <a:buClr>
                <a:schemeClr val="lt1"/>
              </a:buClr>
              <a:buSzPts val="2400"/>
              <a:buChar char="•"/>
              <a:defRPr>
                <a:solidFill>
                  <a:schemeClr val="lt1"/>
                </a:solidFill>
              </a:defRPr>
            </a:lvl2pPr>
            <a:lvl3pPr marL="1371600" lvl="2" indent="-355600" algn="l">
              <a:lnSpc>
                <a:spcPct val="90000"/>
              </a:lnSpc>
              <a:spcBef>
                <a:spcPts val="500"/>
              </a:spcBef>
              <a:spcAft>
                <a:spcPts val="0"/>
              </a:spcAft>
              <a:buClr>
                <a:schemeClr val="lt1"/>
              </a:buClr>
              <a:buSzPts val="2000"/>
              <a:buChar char="•"/>
              <a:defRPr>
                <a:solidFill>
                  <a:schemeClr val="lt1"/>
                </a:solidFill>
              </a:defRPr>
            </a:lvl3pPr>
            <a:lvl4pPr marL="1828800" lvl="3" indent="-342900" algn="l">
              <a:lnSpc>
                <a:spcPct val="90000"/>
              </a:lnSpc>
              <a:spcBef>
                <a:spcPts val="500"/>
              </a:spcBef>
              <a:spcAft>
                <a:spcPts val="0"/>
              </a:spcAft>
              <a:buClr>
                <a:schemeClr val="lt1"/>
              </a:buClr>
              <a:buSzPts val="1800"/>
              <a:buChar char="•"/>
              <a:defRPr>
                <a:solidFill>
                  <a:schemeClr val="lt1"/>
                </a:solidFill>
              </a:defRPr>
            </a:lvl4pPr>
            <a:lvl5pPr marL="2286000" lvl="4" indent="-342900" algn="l">
              <a:lnSpc>
                <a:spcPct val="90000"/>
              </a:lnSpc>
              <a:spcBef>
                <a:spcPts val="500"/>
              </a:spcBef>
              <a:spcAft>
                <a:spcPts val="0"/>
              </a:spcAft>
              <a:buClr>
                <a:schemeClr val="lt1"/>
              </a:buClr>
              <a:buSzPts val="1800"/>
              <a:buChar char="•"/>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39" name="Google Shape;39;p23" descr="The Open University Logo"/>
          <p:cNvPicPr preferRelativeResize="0"/>
          <p:nvPr/>
        </p:nvPicPr>
        <p:blipFill rotWithShape="1">
          <a:blip r:embed="rId2">
            <a:alphaModFix/>
          </a:blip>
          <a:srcRect/>
          <a:stretch/>
        </p:blipFill>
        <p:spPr>
          <a:xfrm>
            <a:off x="469675" y="5829301"/>
            <a:ext cx="1709992" cy="58419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End Slide 1">
  <p:cSld name="End Slide 1">
    <p:spTree>
      <p:nvGrpSpPr>
        <p:cNvPr id="1" name="Shape 258"/>
        <p:cNvGrpSpPr/>
        <p:nvPr/>
      </p:nvGrpSpPr>
      <p:grpSpPr>
        <a:xfrm>
          <a:off x="0" y="0"/>
          <a:ext cx="0" cy="0"/>
          <a:chOff x="0" y="0"/>
          <a:chExt cx="0" cy="0"/>
        </a:xfrm>
      </p:grpSpPr>
      <p:sp>
        <p:nvSpPr>
          <p:cNvPr id="259" name="Google Shape;259;p20"/>
          <p:cNvSpPr txBox="1">
            <a:spLocks noGrp="1"/>
          </p:cNvSpPr>
          <p:nvPr>
            <p:ph type="body" idx="1"/>
          </p:nvPr>
        </p:nvSpPr>
        <p:spPr>
          <a:xfrm>
            <a:off x="340167" y="3124517"/>
            <a:ext cx="7500938" cy="60896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4400"/>
              <a:buFont typeface="Arial"/>
              <a:buNone/>
              <a:defRPr sz="44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pic>
        <p:nvPicPr>
          <p:cNvPr id="260" name="Google Shape;260;p20" descr="The Open University Logo"/>
          <p:cNvPicPr preferRelativeResize="0"/>
          <p:nvPr/>
        </p:nvPicPr>
        <p:blipFill rotWithShape="1">
          <a:blip r:embed="rId2">
            <a:alphaModFix/>
          </a:blip>
          <a:srcRect/>
          <a:stretch/>
        </p:blipFill>
        <p:spPr>
          <a:xfrm>
            <a:off x="469675" y="5829301"/>
            <a:ext cx="1709992" cy="584196"/>
          </a:xfrm>
          <a:prstGeom prst="rect">
            <a:avLst/>
          </a:prstGeom>
          <a:noFill/>
          <a:ln>
            <a:noFill/>
          </a:ln>
        </p:spPr>
      </p:pic>
    </p:spTree>
    <p:extLst>
      <p:ext uri="{BB962C8B-B14F-4D97-AF65-F5344CB8AC3E}">
        <p14:creationId xmlns:p14="http://schemas.microsoft.com/office/powerpoint/2010/main" val="249184693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ext Only - White">
  <p:cSld name="Text Only - White">
    <p:bg>
      <p:bgPr>
        <a:solidFill>
          <a:schemeClr val="lt1"/>
        </a:solidFill>
        <a:effectLst/>
      </p:bgPr>
    </p:bg>
    <p:spTree>
      <p:nvGrpSpPr>
        <p:cNvPr id="1" name="Shape 47"/>
        <p:cNvGrpSpPr/>
        <p:nvPr/>
      </p:nvGrpSpPr>
      <p:grpSpPr>
        <a:xfrm>
          <a:off x="0" y="0"/>
          <a:ext cx="0" cy="0"/>
          <a:chOff x="0" y="0"/>
          <a:chExt cx="0" cy="0"/>
        </a:xfrm>
      </p:grpSpPr>
      <p:pic>
        <p:nvPicPr>
          <p:cNvPr id="48" name="Google Shape;48;p26"/>
          <p:cNvPicPr preferRelativeResize="0"/>
          <p:nvPr/>
        </p:nvPicPr>
        <p:blipFill rotWithShape="1">
          <a:blip r:embed="rId2">
            <a:alphaModFix/>
          </a:blip>
          <a:srcRect/>
          <a:stretch/>
        </p:blipFill>
        <p:spPr>
          <a:xfrm>
            <a:off x="11180618" y="5846618"/>
            <a:ext cx="1011382" cy="1011382"/>
          </a:xfrm>
          <a:prstGeom prst="rect">
            <a:avLst/>
          </a:prstGeom>
          <a:noFill/>
          <a:ln>
            <a:noFill/>
          </a:ln>
        </p:spPr>
      </p:pic>
      <p:sp>
        <p:nvSpPr>
          <p:cNvPr id="49" name="Google Shape;49;p26"/>
          <p:cNvSpPr txBox="1"/>
          <p:nvPr/>
        </p:nvSpPr>
        <p:spPr>
          <a:xfrm>
            <a:off x="11515725" y="6493625"/>
            <a:ext cx="632251" cy="3231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500">
                <a:solidFill>
                  <a:schemeClr val="lt1"/>
                </a:solidFill>
                <a:latin typeface="Poppins"/>
                <a:ea typeface="Poppins"/>
                <a:cs typeface="Poppins"/>
                <a:sym typeface="Poppins"/>
              </a:rPr>
              <a:t>‹#›</a:t>
            </a:fld>
            <a:endParaRPr sz="1500">
              <a:solidFill>
                <a:schemeClr val="lt1"/>
              </a:solidFill>
              <a:latin typeface="Poppins"/>
              <a:ea typeface="Poppins"/>
              <a:cs typeface="Poppins"/>
              <a:sym typeface="Poppins"/>
            </a:endParaRPr>
          </a:p>
        </p:txBody>
      </p:sp>
      <p:sp>
        <p:nvSpPr>
          <p:cNvPr id="50" name="Google Shape;50;p26"/>
          <p:cNvSpPr txBox="1">
            <a:spLocks noGrp="1"/>
          </p:cNvSpPr>
          <p:nvPr>
            <p:ph type="body" idx="1"/>
          </p:nvPr>
        </p:nvSpPr>
        <p:spPr>
          <a:xfrm>
            <a:off x="1001105" y="1676668"/>
            <a:ext cx="9591229"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51" name="Google Shape;51;p26"/>
          <p:cNvSpPr txBox="1">
            <a:spLocks noGrp="1"/>
          </p:cNvSpPr>
          <p:nvPr>
            <p:ph type="body" idx="2"/>
          </p:nvPr>
        </p:nvSpPr>
        <p:spPr>
          <a:xfrm>
            <a:off x="1001105" y="2093471"/>
            <a:ext cx="9591229" cy="496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52" name="Google Shape;52;p26"/>
          <p:cNvSpPr txBox="1">
            <a:spLocks noGrp="1"/>
          </p:cNvSpPr>
          <p:nvPr>
            <p:ph type="body" idx="3"/>
          </p:nvPr>
        </p:nvSpPr>
        <p:spPr>
          <a:xfrm>
            <a:off x="413915" y="404664"/>
            <a:ext cx="10766703"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3000"/>
              <a:buFont typeface="Arial"/>
              <a:buNone/>
              <a:defRPr sz="3000" b="1" i="0" u="none" strike="noStrike" cap="none">
                <a:solidFill>
                  <a:srgbClr val="060645"/>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53" name="Google Shape;53;p26"/>
          <p:cNvSpPr txBox="1">
            <a:spLocks noGrp="1"/>
          </p:cNvSpPr>
          <p:nvPr>
            <p:ph type="body" idx="4"/>
          </p:nvPr>
        </p:nvSpPr>
        <p:spPr>
          <a:xfrm>
            <a:off x="413915" y="912168"/>
            <a:ext cx="10766703"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2000"/>
              <a:buFont typeface="Arial"/>
              <a:buNone/>
              <a:defRPr sz="20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54" name="Google Shape;54;p26"/>
          <p:cNvSpPr txBox="1">
            <a:spLocks noGrp="1"/>
          </p:cNvSpPr>
          <p:nvPr>
            <p:ph type="body" idx="5"/>
          </p:nvPr>
        </p:nvSpPr>
        <p:spPr>
          <a:xfrm>
            <a:off x="1001105" y="2668674"/>
            <a:ext cx="9591229" cy="760325"/>
          </a:xfrm>
          <a:prstGeom prst="rect">
            <a:avLst/>
          </a:prstGeom>
          <a:noFill/>
          <a:ln>
            <a:noFill/>
          </a:ln>
        </p:spPr>
        <p:txBody>
          <a:bodyPr spcFirstLastPara="1" wrap="square" lIns="91425" tIns="45700" rIns="91425" bIns="45700" anchor="t" anchorCtr="0">
            <a:noAutofit/>
          </a:bodyPr>
          <a:lstStyle>
            <a:lvl1pPr marL="457200" marR="0" lvl="0" indent="-323850" algn="l" rtl="0">
              <a:lnSpc>
                <a:spcPct val="110000"/>
              </a:lnSpc>
              <a:spcBef>
                <a:spcPts val="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pic>
        <p:nvPicPr>
          <p:cNvPr id="55" name="Google Shape;55;p26" descr="The Open University Logo"/>
          <p:cNvPicPr preferRelativeResize="0"/>
          <p:nvPr/>
        </p:nvPicPr>
        <p:blipFill rotWithShape="1">
          <a:blip r:embed="rId3">
            <a:alphaModFix/>
          </a:blip>
          <a:srcRect/>
          <a:stretch/>
        </p:blipFill>
        <p:spPr>
          <a:xfrm>
            <a:off x="469676" y="5829301"/>
            <a:ext cx="1709990" cy="584196"/>
          </a:xfrm>
          <a:prstGeom prst="rect">
            <a:avLst/>
          </a:prstGeom>
          <a:noFill/>
          <a:ln>
            <a:noFill/>
          </a:ln>
        </p:spPr>
      </p:pic>
    </p:spTree>
    <p:extLst>
      <p:ext uri="{BB962C8B-B14F-4D97-AF65-F5344CB8AC3E}">
        <p14:creationId xmlns:p14="http://schemas.microsoft.com/office/powerpoint/2010/main" val="3539690265"/>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End Slide 1">
  <p:cSld name="End Slide 1">
    <p:spTree>
      <p:nvGrpSpPr>
        <p:cNvPr id="1" name="Shape 258"/>
        <p:cNvGrpSpPr/>
        <p:nvPr/>
      </p:nvGrpSpPr>
      <p:grpSpPr>
        <a:xfrm>
          <a:off x="0" y="0"/>
          <a:ext cx="0" cy="0"/>
          <a:chOff x="0" y="0"/>
          <a:chExt cx="0" cy="0"/>
        </a:xfrm>
      </p:grpSpPr>
      <p:sp>
        <p:nvSpPr>
          <p:cNvPr id="259" name="Google Shape;259;p20"/>
          <p:cNvSpPr txBox="1">
            <a:spLocks noGrp="1"/>
          </p:cNvSpPr>
          <p:nvPr>
            <p:ph type="body" idx="1"/>
          </p:nvPr>
        </p:nvSpPr>
        <p:spPr>
          <a:xfrm>
            <a:off x="340167" y="3124517"/>
            <a:ext cx="7500938" cy="60896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4400"/>
              <a:buFont typeface="Arial"/>
              <a:buNone/>
              <a:defRPr sz="44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pic>
        <p:nvPicPr>
          <p:cNvPr id="260" name="Google Shape;260;p20" descr="The Open University Logo"/>
          <p:cNvPicPr preferRelativeResize="0"/>
          <p:nvPr/>
        </p:nvPicPr>
        <p:blipFill rotWithShape="1">
          <a:blip r:embed="rId2">
            <a:alphaModFix/>
          </a:blip>
          <a:srcRect/>
          <a:stretch/>
        </p:blipFill>
        <p:spPr>
          <a:xfrm>
            <a:off x="469675" y="5829301"/>
            <a:ext cx="1709992" cy="584196"/>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End Slide 2">
  <p:cSld name="End Slide 2">
    <p:spTree>
      <p:nvGrpSpPr>
        <p:cNvPr id="1" name="Shape 261"/>
        <p:cNvGrpSpPr/>
        <p:nvPr/>
      </p:nvGrpSpPr>
      <p:grpSpPr>
        <a:xfrm>
          <a:off x="0" y="0"/>
          <a:ext cx="0" cy="0"/>
          <a:chOff x="0" y="0"/>
          <a:chExt cx="0" cy="0"/>
        </a:xfrm>
      </p:grpSpPr>
      <p:pic>
        <p:nvPicPr>
          <p:cNvPr id="262" name="Google Shape;262;p21" descr="The Open University Logo"/>
          <p:cNvPicPr preferRelativeResize="0"/>
          <p:nvPr/>
        </p:nvPicPr>
        <p:blipFill rotWithShape="1">
          <a:blip r:embed="rId2">
            <a:alphaModFix/>
          </a:blip>
          <a:srcRect/>
          <a:stretch/>
        </p:blipFill>
        <p:spPr>
          <a:xfrm>
            <a:off x="3074299" y="2622093"/>
            <a:ext cx="6043402" cy="2021693"/>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Chapter Title 1">
  <p:cSld name="Chapter Title 1">
    <p:spTree>
      <p:nvGrpSpPr>
        <p:cNvPr id="1" name="Shape 264"/>
        <p:cNvGrpSpPr/>
        <p:nvPr/>
      </p:nvGrpSpPr>
      <p:grpSpPr>
        <a:xfrm>
          <a:off x="0" y="0"/>
          <a:ext cx="0" cy="0"/>
          <a:chOff x="0" y="0"/>
          <a:chExt cx="0" cy="0"/>
        </a:xfrm>
      </p:grpSpPr>
      <p:sp>
        <p:nvSpPr>
          <p:cNvPr id="265" name="Google Shape;265;p45"/>
          <p:cNvSpPr>
            <a:spLocks noGrp="1"/>
          </p:cNvSpPr>
          <p:nvPr>
            <p:ph type="pic" idx="2"/>
          </p:nvPr>
        </p:nvSpPr>
        <p:spPr>
          <a:xfrm>
            <a:off x="6095999" y="0"/>
            <a:ext cx="15272609" cy="5097770"/>
          </a:xfrm>
          <a:prstGeom prst="round2SameRect">
            <a:avLst>
              <a:gd name="adj1" fmla="val 42678"/>
              <a:gd name="adj2" fmla="val 4847"/>
            </a:avLst>
          </a:prstGeom>
          <a:noFill/>
          <a:ln>
            <a:noFill/>
          </a:ln>
        </p:spPr>
      </p:sp>
      <p:pic>
        <p:nvPicPr>
          <p:cNvPr id="266" name="Google Shape;266;p45"/>
          <p:cNvPicPr preferRelativeResize="0"/>
          <p:nvPr/>
        </p:nvPicPr>
        <p:blipFill rotWithShape="1">
          <a:blip r:embed="rId2">
            <a:alphaModFix/>
          </a:blip>
          <a:srcRect/>
          <a:stretch/>
        </p:blipFill>
        <p:spPr>
          <a:xfrm>
            <a:off x="0" y="5097770"/>
            <a:ext cx="10492353" cy="1760230"/>
          </a:xfrm>
          <a:prstGeom prst="rect">
            <a:avLst/>
          </a:prstGeom>
          <a:noFill/>
          <a:ln>
            <a:noFill/>
          </a:ln>
        </p:spPr>
      </p:pic>
      <p:sp>
        <p:nvSpPr>
          <p:cNvPr id="267" name="Google Shape;267;p45"/>
          <p:cNvSpPr txBox="1">
            <a:spLocks noGrp="1"/>
          </p:cNvSpPr>
          <p:nvPr>
            <p:ph type="body" idx="1"/>
          </p:nvPr>
        </p:nvSpPr>
        <p:spPr>
          <a:xfrm>
            <a:off x="10492353" y="5596325"/>
            <a:ext cx="1699647" cy="763797"/>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90000"/>
              </a:lnSpc>
              <a:spcBef>
                <a:spcPts val="1000"/>
              </a:spcBef>
              <a:spcAft>
                <a:spcPts val="0"/>
              </a:spcAft>
              <a:buClr>
                <a:schemeClr val="lt1"/>
              </a:buClr>
              <a:buSzPts val="5500"/>
              <a:buFont typeface="Arial"/>
              <a:buNone/>
              <a:defRPr sz="55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68" name="Google Shape;268;p45"/>
          <p:cNvSpPr txBox="1">
            <a:spLocks noGrp="1"/>
          </p:cNvSpPr>
          <p:nvPr>
            <p:ph type="body" idx="3"/>
          </p:nvPr>
        </p:nvSpPr>
        <p:spPr>
          <a:xfrm>
            <a:off x="408207" y="559121"/>
            <a:ext cx="5328592" cy="18002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5500"/>
              <a:buFont typeface="Arial"/>
              <a:buNone/>
              <a:defRPr sz="55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69" name="Google Shape;269;p45"/>
          <p:cNvSpPr txBox="1">
            <a:spLocks noGrp="1"/>
          </p:cNvSpPr>
          <p:nvPr>
            <p:ph type="body" idx="4"/>
          </p:nvPr>
        </p:nvSpPr>
        <p:spPr>
          <a:xfrm>
            <a:off x="408207" y="2431329"/>
            <a:ext cx="4824413" cy="243943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chemeClr val="lt1"/>
              </a:buClr>
              <a:buSzPts val="3000"/>
              <a:buFont typeface="Arial"/>
              <a:buNone/>
              <a:defRPr sz="3000" b="0" i="0" u="none" strike="noStrike" cap="none">
                <a:solidFill>
                  <a:schemeClr val="lt1"/>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Chapter Title 2">
  <p:cSld name="Chapter Title 2">
    <p:spTree>
      <p:nvGrpSpPr>
        <p:cNvPr id="1" name="Shape 270"/>
        <p:cNvGrpSpPr/>
        <p:nvPr/>
      </p:nvGrpSpPr>
      <p:grpSpPr>
        <a:xfrm>
          <a:off x="0" y="0"/>
          <a:ext cx="0" cy="0"/>
          <a:chOff x="0" y="0"/>
          <a:chExt cx="0" cy="0"/>
        </a:xfrm>
      </p:grpSpPr>
      <p:sp>
        <p:nvSpPr>
          <p:cNvPr id="271" name="Google Shape;271;p46"/>
          <p:cNvSpPr>
            <a:spLocks noGrp="1"/>
          </p:cNvSpPr>
          <p:nvPr>
            <p:ph type="pic" idx="2"/>
          </p:nvPr>
        </p:nvSpPr>
        <p:spPr>
          <a:xfrm>
            <a:off x="6095999" y="0"/>
            <a:ext cx="6096001" cy="5097770"/>
          </a:xfrm>
          <a:prstGeom prst="round2SameRect">
            <a:avLst>
              <a:gd name="adj1" fmla="val 42678"/>
              <a:gd name="adj2" fmla="val 4847"/>
            </a:avLst>
          </a:prstGeom>
          <a:noFill/>
          <a:ln>
            <a:noFill/>
          </a:ln>
        </p:spPr>
      </p:sp>
      <p:pic>
        <p:nvPicPr>
          <p:cNvPr id="272" name="Google Shape;272;p46"/>
          <p:cNvPicPr preferRelativeResize="0"/>
          <p:nvPr/>
        </p:nvPicPr>
        <p:blipFill rotWithShape="1">
          <a:blip r:embed="rId2">
            <a:alphaModFix/>
          </a:blip>
          <a:srcRect/>
          <a:stretch/>
        </p:blipFill>
        <p:spPr>
          <a:xfrm>
            <a:off x="6095998" y="5097770"/>
            <a:ext cx="4417181" cy="1760230"/>
          </a:xfrm>
          <a:prstGeom prst="rect">
            <a:avLst/>
          </a:prstGeom>
          <a:noFill/>
          <a:ln>
            <a:noFill/>
          </a:ln>
        </p:spPr>
      </p:pic>
      <p:sp>
        <p:nvSpPr>
          <p:cNvPr id="273" name="Google Shape;273;p46"/>
          <p:cNvSpPr txBox="1">
            <a:spLocks noGrp="1"/>
          </p:cNvSpPr>
          <p:nvPr>
            <p:ph type="body" idx="1"/>
          </p:nvPr>
        </p:nvSpPr>
        <p:spPr>
          <a:xfrm>
            <a:off x="10492353" y="5596325"/>
            <a:ext cx="1699647" cy="763797"/>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90000"/>
              </a:lnSpc>
              <a:spcBef>
                <a:spcPts val="1000"/>
              </a:spcBef>
              <a:spcAft>
                <a:spcPts val="0"/>
              </a:spcAft>
              <a:buClr>
                <a:schemeClr val="lt1"/>
              </a:buClr>
              <a:buSzPts val="5500"/>
              <a:buFont typeface="Arial"/>
              <a:buNone/>
              <a:defRPr sz="55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74" name="Google Shape;274;p46"/>
          <p:cNvSpPr txBox="1">
            <a:spLocks noGrp="1"/>
          </p:cNvSpPr>
          <p:nvPr>
            <p:ph type="body" idx="3"/>
          </p:nvPr>
        </p:nvSpPr>
        <p:spPr>
          <a:xfrm>
            <a:off x="408207" y="559121"/>
            <a:ext cx="5328592" cy="18002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5500"/>
              <a:buFont typeface="Arial"/>
              <a:buNone/>
              <a:defRPr sz="55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75" name="Google Shape;275;p46"/>
          <p:cNvSpPr txBox="1">
            <a:spLocks noGrp="1"/>
          </p:cNvSpPr>
          <p:nvPr>
            <p:ph type="body" idx="4"/>
          </p:nvPr>
        </p:nvSpPr>
        <p:spPr>
          <a:xfrm>
            <a:off x="408207" y="2431329"/>
            <a:ext cx="4824413" cy="243943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chemeClr val="lt1"/>
              </a:buClr>
              <a:buSzPts val="3000"/>
              <a:buFont typeface="Arial"/>
              <a:buNone/>
              <a:defRPr sz="3000" b="0" i="0" u="none" strike="noStrike" cap="none">
                <a:solidFill>
                  <a:schemeClr val="lt1"/>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Chapter Title 3">
  <p:cSld name="Chapter Title 3">
    <p:spTree>
      <p:nvGrpSpPr>
        <p:cNvPr id="1" name="Shape 276"/>
        <p:cNvGrpSpPr/>
        <p:nvPr/>
      </p:nvGrpSpPr>
      <p:grpSpPr>
        <a:xfrm>
          <a:off x="0" y="0"/>
          <a:ext cx="0" cy="0"/>
          <a:chOff x="0" y="0"/>
          <a:chExt cx="0" cy="0"/>
        </a:xfrm>
      </p:grpSpPr>
      <p:sp>
        <p:nvSpPr>
          <p:cNvPr id="277" name="Google Shape;277;p47"/>
          <p:cNvSpPr>
            <a:spLocks noGrp="1"/>
          </p:cNvSpPr>
          <p:nvPr>
            <p:ph type="pic" idx="2"/>
          </p:nvPr>
        </p:nvSpPr>
        <p:spPr>
          <a:xfrm>
            <a:off x="6096000" y="0"/>
            <a:ext cx="4380854" cy="6858000"/>
          </a:xfrm>
          <a:prstGeom prst="round2SameRect">
            <a:avLst>
              <a:gd name="adj1" fmla="val 42678"/>
              <a:gd name="adj2" fmla="val 4847"/>
            </a:avLst>
          </a:prstGeom>
          <a:noFill/>
          <a:ln>
            <a:noFill/>
          </a:ln>
        </p:spPr>
      </p:sp>
      <p:pic>
        <p:nvPicPr>
          <p:cNvPr id="278" name="Google Shape;278;p47"/>
          <p:cNvPicPr preferRelativeResize="0"/>
          <p:nvPr/>
        </p:nvPicPr>
        <p:blipFill rotWithShape="1">
          <a:blip r:embed="rId2">
            <a:alphaModFix/>
          </a:blip>
          <a:srcRect/>
          <a:stretch/>
        </p:blipFill>
        <p:spPr>
          <a:xfrm rot="-5400000">
            <a:off x="8761708" y="1715146"/>
            <a:ext cx="5145438" cy="1715146"/>
          </a:xfrm>
          <a:prstGeom prst="rect">
            <a:avLst/>
          </a:prstGeom>
          <a:noFill/>
          <a:ln>
            <a:noFill/>
          </a:ln>
        </p:spPr>
      </p:pic>
      <p:sp>
        <p:nvSpPr>
          <p:cNvPr id="279" name="Google Shape;279;p47"/>
          <p:cNvSpPr txBox="1">
            <a:spLocks noGrp="1"/>
          </p:cNvSpPr>
          <p:nvPr>
            <p:ph type="body" idx="1"/>
          </p:nvPr>
        </p:nvSpPr>
        <p:spPr>
          <a:xfrm>
            <a:off x="10492353" y="5596325"/>
            <a:ext cx="1699647" cy="763797"/>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90000"/>
              </a:lnSpc>
              <a:spcBef>
                <a:spcPts val="1000"/>
              </a:spcBef>
              <a:spcAft>
                <a:spcPts val="0"/>
              </a:spcAft>
              <a:buClr>
                <a:schemeClr val="lt1"/>
              </a:buClr>
              <a:buSzPts val="5500"/>
              <a:buFont typeface="Arial"/>
              <a:buNone/>
              <a:defRPr sz="55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80" name="Google Shape;280;p47"/>
          <p:cNvSpPr txBox="1">
            <a:spLocks noGrp="1"/>
          </p:cNvSpPr>
          <p:nvPr>
            <p:ph type="body" idx="3"/>
          </p:nvPr>
        </p:nvSpPr>
        <p:spPr>
          <a:xfrm>
            <a:off x="408207" y="559121"/>
            <a:ext cx="5328592" cy="18002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5500"/>
              <a:buFont typeface="Arial"/>
              <a:buNone/>
              <a:defRPr sz="55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81" name="Google Shape;281;p47"/>
          <p:cNvSpPr txBox="1">
            <a:spLocks noGrp="1"/>
          </p:cNvSpPr>
          <p:nvPr>
            <p:ph type="body" idx="4"/>
          </p:nvPr>
        </p:nvSpPr>
        <p:spPr>
          <a:xfrm>
            <a:off x="408207" y="2431329"/>
            <a:ext cx="4824413" cy="243943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chemeClr val="lt1"/>
              </a:buClr>
              <a:buSzPts val="3000"/>
              <a:buFont typeface="Arial"/>
              <a:buNone/>
              <a:defRPr sz="3000" b="0" i="0" u="none" strike="noStrike" cap="none">
                <a:solidFill>
                  <a:schemeClr val="lt1"/>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Chapter Title 4">
  <p:cSld name="Chapter Title 4">
    <p:spTree>
      <p:nvGrpSpPr>
        <p:cNvPr id="1" name="Shape 282"/>
        <p:cNvGrpSpPr/>
        <p:nvPr/>
      </p:nvGrpSpPr>
      <p:grpSpPr>
        <a:xfrm>
          <a:off x="0" y="0"/>
          <a:ext cx="0" cy="0"/>
          <a:chOff x="0" y="0"/>
          <a:chExt cx="0" cy="0"/>
        </a:xfrm>
      </p:grpSpPr>
      <p:sp>
        <p:nvSpPr>
          <p:cNvPr id="283" name="Google Shape;283;p48"/>
          <p:cNvSpPr>
            <a:spLocks noGrp="1"/>
          </p:cNvSpPr>
          <p:nvPr>
            <p:ph type="pic" idx="2"/>
          </p:nvPr>
        </p:nvSpPr>
        <p:spPr>
          <a:xfrm>
            <a:off x="6096001" y="1"/>
            <a:ext cx="3504968" cy="5119768"/>
          </a:xfrm>
          <a:prstGeom prst="round2SameRect">
            <a:avLst>
              <a:gd name="adj1" fmla="val 42678"/>
              <a:gd name="adj2" fmla="val 4847"/>
            </a:avLst>
          </a:prstGeom>
          <a:noFill/>
          <a:ln>
            <a:noFill/>
          </a:ln>
        </p:spPr>
      </p:sp>
      <p:pic>
        <p:nvPicPr>
          <p:cNvPr id="284" name="Google Shape;284;p48"/>
          <p:cNvPicPr preferRelativeResize="0"/>
          <p:nvPr/>
        </p:nvPicPr>
        <p:blipFill rotWithShape="1">
          <a:blip r:embed="rId2">
            <a:alphaModFix/>
          </a:blip>
          <a:srcRect/>
          <a:stretch/>
        </p:blipFill>
        <p:spPr>
          <a:xfrm>
            <a:off x="9600969" y="0"/>
            <a:ext cx="2599267" cy="5119769"/>
          </a:xfrm>
          <a:prstGeom prst="rect">
            <a:avLst/>
          </a:prstGeom>
          <a:noFill/>
          <a:ln>
            <a:noFill/>
          </a:ln>
        </p:spPr>
      </p:pic>
      <p:sp>
        <p:nvSpPr>
          <p:cNvPr id="285" name="Google Shape;285;p48"/>
          <p:cNvSpPr txBox="1">
            <a:spLocks noGrp="1"/>
          </p:cNvSpPr>
          <p:nvPr>
            <p:ph type="body" idx="1"/>
          </p:nvPr>
        </p:nvSpPr>
        <p:spPr>
          <a:xfrm>
            <a:off x="10492353" y="5596325"/>
            <a:ext cx="1699647" cy="763797"/>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90000"/>
              </a:lnSpc>
              <a:spcBef>
                <a:spcPts val="1000"/>
              </a:spcBef>
              <a:spcAft>
                <a:spcPts val="0"/>
              </a:spcAft>
              <a:buClr>
                <a:schemeClr val="lt1"/>
              </a:buClr>
              <a:buSzPts val="5500"/>
              <a:buFont typeface="Arial"/>
              <a:buNone/>
              <a:defRPr sz="55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86" name="Google Shape;286;p48"/>
          <p:cNvSpPr txBox="1">
            <a:spLocks noGrp="1"/>
          </p:cNvSpPr>
          <p:nvPr>
            <p:ph type="body" idx="3"/>
          </p:nvPr>
        </p:nvSpPr>
        <p:spPr>
          <a:xfrm>
            <a:off x="408207" y="559121"/>
            <a:ext cx="5328592" cy="18002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5500"/>
              <a:buFont typeface="Arial"/>
              <a:buNone/>
              <a:defRPr sz="55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87" name="Google Shape;287;p48"/>
          <p:cNvSpPr txBox="1">
            <a:spLocks noGrp="1"/>
          </p:cNvSpPr>
          <p:nvPr>
            <p:ph type="body" idx="4"/>
          </p:nvPr>
        </p:nvSpPr>
        <p:spPr>
          <a:xfrm>
            <a:off x="408207" y="2431329"/>
            <a:ext cx="4824413" cy="243943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chemeClr val="lt1"/>
              </a:buClr>
              <a:buSzPts val="3000"/>
              <a:buFont typeface="Arial"/>
              <a:buNone/>
              <a:defRPr sz="3000" b="0" i="0" u="none" strike="noStrike" cap="none">
                <a:solidFill>
                  <a:schemeClr val="lt1"/>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Chapter Title 5">
  <p:cSld name="Chapter Title 5">
    <p:spTree>
      <p:nvGrpSpPr>
        <p:cNvPr id="1" name="Shape 288"/>
        <p:cNvGrpSpPr/>
        <p:nvPr/>
      </p:nvGrpSpPr>
      <p:grpSpPr>
        <a:xfrm>
          <a:off x="0" y="0"/>
          <a:ext cx="0" cy="0"/>
          <a:chOff x="0" y="0"/>
          <a:chExt cx="0" cy="0"/>
        </a:xfrm>
      </p:grpSpPr>
      <p:sp>
        <p:nvSpPr>
          <p:cNvPr id="289" name="Google Shape;289;p49"/>
          <p:cNvSpPr txBox="1">
            <a:spLocks noGrp="1"/>
          </p:cNvSpPr>
          <p:nvPr>
            <p:ph type="body" idx="1"/>
          </p:nvPr>
        </p:nvSpPr>
        <p:spPr>
          <a:xfrm>
            <a:off x="10492353" y="5596325"/>
            <a:ext cx="1699647" cy="763797"/>
          </a:xfrm>
          <a:prstGeom prst="rect">
            <a:avLst/>
          </a:prstGeom>
          <a:noFill/>
          <a:ln>
            <a:noFill/>
          </a:ln>
        </p:spPr>
        <p:txBody>
          <a:bodyPr spcFirstLastPara="1" wrap="square" lIns="91425" tIns="45700" rIns="91425" bIns="45700" anchor="t" anchorCtr="0">
            <a:noAutofit/>
          </a:bodyPr>
          <a:lstStyle>
            <a:lvl1pPr marL="457200" marR="0" lvl="0" indent="-228600" algn="ctr" rtl="0">
              <a:lnSpc>
                <a:spcPct val="90000"/>
              </a:lnSpc>
              <a:spcBef>
                <a:spcPts val="1000"/>
              </a:spcBef>
              <a:spcAft>
                <a:spcPts val="0"/>
              </a:spcAft>
              <a:buClr>
                <a:schemeClr val="lt1"/>
              </a:buClr>
              <a:buSzPts val="5500"/>
              <a:buFont typeface="Arial"/>
              <a:buNone/>
              <a:defRPr sz="55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90" name="Google Shape;290;p49"/>
          <p:cNvSpPr txBox="1">
            <a:spLocks noGrp="1"/>
          </p:cNvSpPr>
          <p:nvPr>
            <p:ph type="body" idx="2"/>
          </p:nvPr>
        </p:nvSpPr>
        <p:spPr>
          <a:xfrm>
            <a:off x="408207" y="559121"/>
            <a:ext cx="10774418" cy="18002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5500"/>
              <a:buFont typeface="Arial"/>
              <a:buNone/>
              <a:defRPr sz="55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91" name="Google Shape;291;p49"/>
          <p:cNvSpPr txBox="1">
            <a:spLocks noGrp="1"/>
          </p:cNvSpPr>
          <p:nvPr>
            <p:ph type="body" idx="3"/>
          </p:nvPr>
        </p:nvSpPr>
        <p:spPr>
          <a:xfrm>
            <a:off x="408207" y="2431329"/>
            <a:ext cx="9754968" cy="243943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chemeClr val="lt1"/>
              </a:buClr>
              <a:buSzPts val="3000"/>
              <a:buFont typeface="Arial"/>
              <a:buNone/>
              <a:defRPr sz="3000" b="0" i="0" u="none" strike="noStrike" cap="none">
                <a:solidFill>
                  <a:schemeClr val="lt1"/>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End Slide 1">
  <p:cSld name="End Slide 1">
    <p:spTree>
      <p:nvGrpSpPr>
        <p:cNvPr id="1" name="Shape 258"/>
        <p:cNvGrpSpPr/>
        <p:nvPr/>
      </p:nvGrpSpPr>
      <p:grpSpPr>
        <a:xfrm>
          <a:off x="0" y="0"/>
          <a:ext cx="0" cy="0"/>
          <a:chOff x="0" y="0"/>
          <a:chExt cx="0" cy="0"/>
        </a:xfrm>
      </p:grpSpPr>
      <p:sp>
        <p:nvSpPr>
          <p:cNvPr id="259" name="Google Shape;259;p20"/>
          <p:cNvSpPr txBox="1">
            <a:spLocks noGrp="1"/>
          </p:cNvSpPr>
          <p:nvPr>
            <p:ph type="body" idx="1"/>
          </p:nvPr>
        </p:nvSpPr>
        <p:spPr>
          <a:xfrm>
            <a:off x="340167" y="3124517"/>
            <a:ext cx="7500938" cy="60896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90000"/>
              </a:lnSpc>
              <a:spcBef>
                <a:spcPts val="1000"/>
              </a:spcBef>
              <a:spcAft>
                <a:spcPts val="0"/>
              </a:spcAft>
              <a:buClr>
                <a:schemeClr val="lt1"/>
              </a:buClr>
              <a:buSzPts val="4400"/>
              <a:buFont typeface="Arial"/>
              <a:buNone/>
              <a:defRPr sz="44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pic>
        <p:nvPicPr>
          <p:cNvPr id="260" name="Google Shape;260;p20" descr="The Open University Logo"/>
          <p:cNvPicPr preferRelativeResize="0"/>
          <p:nvPr/>
        </p:nvPicPr>
        <p:blipFill rotWithShape="1">
          <a:blip r:embed="rId2">
            <a:alphaModFix/>
          </a:blip>
          <a:srcRect/>
          <a:stretch/>
        </p:blipFill>
        <p:spPr>
          <a:xfrm>
            <a:off x="469675" y="5829301"/>
            <a:ext cx="1709992" cy="584196"/>
          </a:xfrm>
          <a:prstGeom prst="rect">
            <a:avLst/>
          </a:prstGeom>
          <a:noFill/>
          <a:ln>
            <a:noFill/>
          </a:ln>
        </p:spPr>
      </p:pic>
    </p:spTree>
    <p:extLst>
      <p:ext uri="{BB962C8B-B14F-4D97-AF65-F5344CB8AC3E}">
        <p14:creationId xmlns:p14="http://schemas.microsoft.com/office/powerpoint/2010/main" val="14643267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harts 2 Column">
  <p:cSld name="Charts 2 Column">
    <p:bg>
      <p:bgPr>
        <a:solidFill>
          <a:schemeClr val="lt1"/>
        </a:solidFill>
        <a:effectLst/>
      </p:bgPr>
    </p:bg>
    <p:spTree>
      <p:nvGrpSpPr>
        <p:cNvPr id="1" name="Shape 41"/>
        <p:cNvGrpSpPr/>
        <p:nvPr/>
      </p:nvGrpSpPr>
      <p:grpSpPr>
        <a:xfrm>
          <a:off x="0" y="0"/>
          <a:ext cx="0" cy="0"/>
          <a:chOff x="0" y="0"/>
          <a:chExt cx="0" cy="0"/>
        </a:xfrm>
      </p:grpSpPr>
      <p:pic>
        <p:nvPicPr>
          <p:cNvPr id="42" name="Google Shape;42;p16"/>
          <p:cNvPicPr preferRelativeResize="0"/>
          <p:nvPr/>
        </p:nvPicPr>
        <p:blipFill rotWithShape="1">
          <a:blip r:embed="rId2">
            <a:alphaModFix/>
          </a:blip>
          <a:srcRect/>
          <a:stretch/>
        </p:blipFill>
        <p:spPr>
          <a:xfrm>
            <a:off x="-5910" y="0"/>
            <a:ext cx="12197909" cy="1551256"/>
          </a:xfrm>
          <a:prstGeom prst="rect">
            <a:avLst/>
          </a:prstGeom>
          <a:noFill/>
          <a:ln>
            <a:noFill/>
          </a:ln>
        </p:spPr>
      </p:pic>
      <p:sp>
        <p:nvSpPr>
          <p:cNvPr id="43" name="Google Shape;43;p16"/>
          <p:cNvSpPr txBox="1">
            <a:spLocks noGrp="1"/>
          </p:cNvSpPr>
          <p:nvPr>
            <p:ph type="body" idx="1"/>
          </p:nvPr>
        </p:nvSpPr>
        <p:spPr>
          <a:xfrm>
            <a:off x="1001105" y="1756180"/>
            <a:ext cx="10179513" cy="496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44" name="Google Shape;44;p16"/>
          <p:cNvSpPr txBox="1"/>
          <p:nvPr/>
        </p:nvSpPr>
        <p:spPr>
          <a:xfrm>
            <a:off x="11515725" y="6493625"/>
            <a:ext cx="632251" cy="3231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500" b="0" i="0" u="none" strike="noStrike" cap="none">
                <a:solidFill>
                  <a:srgbClr val="060645"/>
                </a:solidFill>
                <a:latin typeface="Poppins"/>
                <a:ea typeface="Poppins"/>
                <a:cs typeface="Poppins"/>
                <a:sym typeface="Poppins"/>
              </a:rPr>
              <a:t>‹#›</a:t>
            </a:fld>
            <a:endParaRPr sz="1500" b="0" i="0" u="none" strike="noStrike" cap="none">
              <a:solidFill>
                <a:srgbClr val="060645"/>
              </a:solidFill>
              <a:latin typeface="Poppins"/>
              <a:ea typeface="Poppins"/>
              <a:cs typeface="Poppins"/>
              <a:sym typeface="Poppins"/>
            </a:endParaRPr>
          </a:p>
        </p:txBody>
      </p:sp>
      <p:sp>
        <p:nvSpPr>
          <p:cNvPr id="45" name="Google Shape;45;p16"/>
          <p:cNvSpPr txBox="1">
            <a:spLocks noGrp="1"/>
          </p:cNvSpPr>
          <p:nvPr>
            <p:ph type="body" idx="2"/>
          </p:nvPr>
        </p:nvSpPr>
        <p:spPr>
          <a:xfrm>
            <a:off x="413915" y="326028"/>
            <a:ext cx="10766703"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chemeClr val="lt1"/>
              </a:buClr>
              <a:buSzPts val="3000"/>
              <a:buFont typeface="Arial"/>
              <a:buNone/>
              <a:defRPr sz="3000" b="1" i="0" u="none" strike="noStrike" cap="none">
                <a:solidFill>
                  <a:schemeClr val="lt1"/>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46" name="Google Shape;46;p16"/>
          <p:cNvSpPr txBox="1">
            <a:spLocks noGrp="1"/>
          </p:cNvSpPr>
          <p:nvPr>
            <p:ph type="body" idx="3"/>
          </p:nvPr>
        </p:nvSpPr>
        <p:spPr>
          <a:xfrm>
            <a:off x="413915" y="833532"/>
            <a:ext cx="10766703"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chemeClr val="lt1"/>
              </a:buClr>
              <a:buSzPts val="2000"/>
              <a:buFont typeface="Arial"/>
              <a:buNone/>
              <a:defRPr sz="2000" b="0" i="0" u="none" strike="noStrike" cap="none">
                <a:solidFill>
                  <a:schemeClr val="lt1"/>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ext Only - White">
  <p:cSld name="Text Only - White">
    <p:bg>
      <p:bgPr>
        <a:solidFill>
          <a:schemeClr val="lt1"/>
        </a:solidFill>
        <a:effectLst/>
      </p:bgPr>
    </p:bg>
    <p:spTree>
      <p:nvGrpSpPr>
        <p:cNvPr id="1" name="Shape 47"/>
        <p:cNvGrpSpPr/>
        <p:nvPr/>
      </p:nvGrpSpPr>
      <p:grpSpPr>
        <a:xfrm>
          <a:off x="0" y="0"/>
          <a:ext cx="0" cy="0"/>
          <a:chOff x="0" y="0"/>
          <a:chExt cx="0" cy="0"/>
        </a:xfrm>
      </p:grpSpPr>
      <p:pic>
        <p:nvPicPr>
          <p:cNvPr id="48" name="Google Shape;48;p26"/>
          <p:cNvPicPr preferRelativeResize="0"/>
          <p:nvPr/>
        </p:nvPicPr>
        <p:blipFill rotWithShape="1">
          <a:blip r:embed="rId2">
            <a:alphaModFix/>
          </a:blip>
          <a:srcRect/>
          <a:stretch/>
        </p:blipFill>
        <p:spPr>
          <a:xfrm>
            <a:off x="11180618" y="5846618"/>
            <a:ext cx="1011382" cy="1011382"/>
          </a:xfrm>
          <a:prstGeom prst="rect">
            <a:avLst/>
          </a:prstGeom>
          <a:noFill/>
          <a:ln>
            <a:noFill/>
          </a:ln>
        </p:spPr>
      </p:pic>
      <p:sp>
        <p:nvSpPr>
          <p:cNvPr id="49" name="Google Shape;49;p26"/>
          <p:cNvSpPr txBox="1"/>
          <p:nvPr/>
        </p:nvSpPr>
        <p:spPr>
          <a:xfrm>
            <a:off x="11515725" y="6493625"/>
            <a:ext cx="632251" cy="3231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500">
                <a:solidFill>
                  <a:schemeClr val="lt1"/>
                </a:solidFill>
                <a:latin typeface="Poppins"/>
                <a:ea typeface="Poppins"/>
                <a:cs typeface="Poppins"/>
                <a:sym typeface="Poppins"/>
              </a:rPr>
              <a:t>‹#›</a:t>
            </a:fld>
            <a:endParaRPr sz="1500">
              <a:solidFill>
                <a:schemeClr val="lt1"/>
              </a:solidFill>
              <a:latin typeface="Poppins"/>
              <a:ea typeface="Poppins"/>
              <a:cs typeface="Poppins"/>
              <a:sym typeface="Poppins"/>
            </a:endParaRPr>
          </a:p>
        </p:txBody>
      </p:sp>
      <p:sp>
        <p:nvSpPr>
          <p:cNvPr id="50" name="Google Shape;50;p26"/>
          <p:cNvSpPr txBox="1">
            <a:spLocks noGrp="1"/>
          </p:cNvSpPr>
          <p:nvPr>
            <p:ph type="body" idx="1"/>
          </p:nvPr>
        </p:nvSpPr>
        <p:spPr>
          <a:xfrm>
            <a:off x="1001105" y="1676668"/>
            <a:ext cx="9591229"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51" name="Google Shape;51;p26"/>
          <p:cNvSpPr txBox="1">
            <a:spLocks noGrp="1"/>
          </p:cNvSpPr>
          <p:nvPr>
            <p:ph type="body" idx="2"/>
          </p:nvPr>
        </p:nvSpPr>
        <p:spPr>
          <a:xfrm>
            <a:off x="1001105" y="2093471"/>
            <a:ext cx="9591229" cy="496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52" name="Google Shape;52;p26"/>
          <p:cNvSpPr txBox="1">
            <a:spLocks noGrp="1"/>
          </p:cNvSpPr>
          <p:nvPr>
            <p:ph type="body" idx="3"/>
          </p:nvPr>
        </p:nvSpPr>
        <p:spPr>
          <a:xfrm>
            <a:off x="413915" y="404664"/>
            <a:ext cx="10766703"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3000"/>
              <a:buFont typeface="Arial"/>
              <a:buNone/>
              <a:defRPr sz="3000" b="1" i="0" u="none" strike="noStrike" cap="none">
                <a:solidFill>
                  <a:srgbClr val="060645"/>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53" name="Google Shape;53;p26"/>
          <p:cNvSpPr txBox="1">
            <a:spLocks noGrp="1"/>
          </p:cNvSpPr>
          <p:nvPr>
            <p:ph type="body" idx="4"/>
          </p:nvPr>
        </p:nvSpPr>
        <p:spPr>
          <a:xfrm>
            <a:off x="413915" y="912168"/>
            <a:ext cx="10766703"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2000"/>
              <a:buFont typeface="Arial"/>
              <a:buNone/>
              <a:defRPr sz="20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54" name="Google Shape;54;p26"/>
          <p:cNvSpPr txBox="1">
            <a:spLocks noGrp="1"/>
          </p:cNvSpPr>
          <p:nvPr>
            <p:ph type="body" idx="5"/>
          </p:nvPr>
        </p:nvSpPr>
        <p:spPr>
          <a:xfrm>
            <a:off x="1001105" y="2668674"/>
            <a:ext cx="9591229" cy="760325"/>
          </a:xfrm>
          <a:prstGeom prst="rect">
            <a:avLst/>
          </a:prstGeom>
          <a:noFill/>
          <a:ln>
            <a:noFill/>
          </a:ln>
        </p:spPr>
        <p:txBody>
          <a:bodyPr spcFirstLastPara="1" wrap="square" lIns="91425" tIns="45700" rIns="91425" bIns="45700" anchor="t" anchorCtr="0">
            <a:noAutofit/>
          </a:bodyPr>
          <a:lstStyle>
            <a:lvl1pPr marL="457200" marR="0" lvl="0" indent="-323850" algn="l" rtl="0">
              <a:lnSpc>
                <a:spcPct val="110000"/>
              </a:lnSpc>
              <a:spcBef>
                <a:spcPts val="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pic>
        <p:nvPicPr>
          <p:cNvPr id="55" name="Google Shape;55;p26" descr="The Open University Logo"/>
          <p:cNvPicPr preferRelativeResize="0"/>
          <p:nvPr/>
        </p:nvPicPr>
        <p:blipFill rotWithShape="1">
          <a:blip r:embed="rId3">
            <a:alphaModFix/>
          </a:blip>
          <a:srcRect/>
          <a:stretch/>
        </p:blipFill>
        <p:spPr>
          <a:xfrm>
            <a:off x="469676" y="5829301"/>
            <a:ext cx="1709990" cy="58419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ext Only - Blue">
  <p:cSld name="Text Only - Blue">
    <p:bg>
      <p:bgPr>
        <a:blipFill>
          <a:blip r:embed="rId2">
            <a:alphaModFix amt="70000"/>
          </a:blip>
          <a:stretch>
            <a:fillRect/>
          </a:stretch>
        </a:blipFill>
        <a:effectLst/>
      </p:bgPr>
    </p:bg>
    <p:spTree>
      <p:nvGrpSpPr>
        <p:cNvPr id="1" name="Shape 56"/>
        <p:cNvGrpSpPr/>
        <p:nvPr/>
      </p:nvGrpSpPr>
      <p:grpSpPr>
        <a:xfrm>
          <a:off x="0" y="0"/>
          <a:ext cx="0" cy="0"/>
          <a:chOff x="0" y="0"/>
          <a:chExt cx="0" cy="0"/>
        </a:xfrm>
      </p:grpSpPr>
      <p:pic>
        <p:nvPicPr>
          <p:cNvPr id="57" name="Google Shape;57;p27"/>
          <p:cNvPicPr preferRelativeResize="0"/>
          <p:nvPr/>
        </p:nvPicPr>
        <p:blipFill rotWithShape="1">
          <a:blip r:embed="rId3">
            <a:alphaModFix/>
          </a:blip>
          <a:srcRect/>
          <a:stretch/>
        </p:blipFill>
        <p:spPr>
          <a:xfrm>
            <a:off x="11180618" y="5846618"/>
            <a:ext cx="1011382" cy="1011382"/>
          </a:xfrm>
          <a:prstGeom prst="rect">
            <a:avLst/>
          </a:prstGeom>
          <a:noFill/>
          <a:ln>
            <a:noFill/>
          </a:ln>
        </p:spPr>
      </p:pic>
      <p:sp>
        <p:nvSpPr>
          <p:cNvPr id="58" name="Google Shape;58;p27"/>
          <p:cNvSpPr txBox="1"/>
          <p:nvPr/>
        </p:nvSpPr>
        <p:spPr>
          <a:xfrm>
            <a:off x="11515725" y="6493625"/>
            <a:ext cx="632251" cy="3231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500">
                <a:solidFill>
                  <a:schemeClr val="lt1"/>
                </a:solidFill>
                <a:latin typeface="Poppins"/>
                <a:ea typeface="Poppins"/>
                <a:cs typeface="Poppins"/>
                <a:sym typeface="Poppins"/>
              </a:rPr>
              <a:t>‹#›</a:t>
            </a:fld>
            <a:endParaRPr sz="1500">
              <a:solidFill>
                <a:schemeClr val="lt1"/>
              </a:solidFill>
              <a:latin typeface="Poppins"/>
              <a:ea typeface="Poppins"/>
              <a:cs typeface="Poppins"/>
              <a:sym typeface="Poppins"/>
            </a:endParaRPr>
          </a:p>
        </p:txBody>
      </p:sp>
      <p:sp>
        <p:nvSpPr>
          <p:cNvPr id="59" name="Google Shape;59;p27"/>
          <p:cNvSpPr txBox="1">
            <a:spLocks noGrp="1"/>
          </p:cNvSpPr>
          <p:nvPr>
            <p:ph type="body" idx="1"/>
          </p:nvPr>
        </p:nvSpPr>
        <p:spPr>
          <a:xfrm>
            <a:off x="1001105" y="1676668"/>
            <a:ext cx="9591229"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60" name="Google Shape;60;p27"/>
          <p:cNvSpPr txBox="1">
            <a:spLocks noGrp="1"/>
          </p:cNvSpPr>
          <p:nvPr>
            <p:ph type="body" idx="2"/>
          </p:nvPr>
        </p:nvSpPr>
        <p:spPr>
          <a:xfrm>
            <a:off x="1001105" y="2093471"/>
            <a:ext cx="9591229" cy="496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61" name="Google Shape;61;p27"/>
          <p:cNvSpPr txBox="1">
            <a:spLocks noGrp="1"/>
          </p:cNvSpPr>
          <p:nvPr>
            <p:ph type="body" idx="3"/>
          </p:nvPr>
        </p:nvSpPr>
        <p:spPr>
          <a:xfrm>
            <a:off x="413915" y="404664"/>
            <a:ext cx="10766703"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3000"/>
              <a:buFont typeface="Arial"/>
              <a:buNone/>
              <a:defRPr sz="3000" b="1" i="0" u="none" strike="noStrike" cap="none">
                <a:solidFill>
                  <a:srgbClr val="060645"/>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62" name="Google Shape;62;p27"/>
          <p:cNvSpPr txBox="1">
            <a:spLocks noGrp="1"/>
          </p:cNvSpPr>
          <p:nvPr>
            <p:ph type="body" idx="4"/>
          </p:nvPr>
        </p:nvSpPr>
        <p:spPr>
          <a:xfrm>
            <a:off x="413915" y="912168"/>
            <a:ext cx="10766703"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2000"/>
              <a:buFont typeface="Arial"/>
              <a:buNone/>
              <a:defRPr sz="20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63" name="Google Shape;63;p27"/>
          <p:cNvSpPr txBox="1">
            <a:spLocks noGrp="1"/>
          </p:cNvSpPr>
          <p:nvPr>
            <p:ph type="body" idx="5"/>
          </p:nvPr>
        </p:nvSpPr>
        <p:spPr>
          <a:xfrm>
            <a:off x="1001105" y="2668674"/>
            <a:ext cx="9591229" cy="760325"/>
          </a:xfrm>
          <a:prstGeom prst="rect">
            <a:avLst/>
          </a:prstGeom>
          <a:noFill/>
          <a:ln>
            <a:noFill/>
          </a:ln>
        </p:spPr>
        <p:txBody>
          <a:bodyPr spcFirstLastPara="1" wrap="square" lIns="91425" tIns="45700" rIns="91425" bIns="45700" anchor="t" anchorCtr="0">
            <a:noAutofit/>
          </a:bodyPr>
          <a:lstStyle>
            <a:lvl1pPr marL="457200" marR="0" lvl="0" indent="-323850" algn="l" rtl="0">
              <a:lnSpc>
                <a:spcPct val="110000"/>
              </a:lnSpc>
              <a:spcBef>
                <a:spcPts val="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pic>
        <p:nvPicPr>
          <p:cNvPr id="64" name="Google Shape;64;p27" descr="The Open University Logo"/>
          <p:cNvPicPr preferRelativeResize="0"/>
          <p:nvPr/>
        </p:nvPicPr>
        <p:blipFill rotWithShape="1">
          <a:blip r:embed="rId4">
            <a:alphaModFix/>
          </a:blip>
          <a:srcRect/>
          <a:stretch/>
        </p:blipFill>
        <p:spPr>
          <a:xfrm>
            <a:off x="469676" y="5829301"/>
            <a:ext cx="1709990" cy="58419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ext Only - Green">
  <p:cSld name="Text Only - Green">
    <p:bg>
      <p:bgPr>
        <a:blipFill>
          <a:blip r:embed="rId2">
            <a:alphaModFix amt="70000"/>
          </a:blip>
          <a:stretch>
            <a:fillRect/>
          </a:stretch>
        </a:blipFill>
        <a:effectLst/>
      </p:bgPr>
    </p:bg>
    <p:spTree>
      <p:nvGrpSpPr>
        <p:cNvPr id="1" name="Shape 65"/>
        <p:cNvGrpSpPr/>
        <p:nvPr/>
      </p:nvGrpSpPr>
      <p:grpSpPr>
        <a:xfrm>
          <a:off x="0" y="0"/>
          <a:ext cx="0" cy="0"/>
          <a:chOff x="0" y="0"/>
          <a:chExt cx="0" cy="0"/>
        </a:xfrm>
      </p:grpSpPr>
      <p:pic>
        <p:nvPicPr>
          <p:cNvPr id="66" name="Google Shape;66;p28"/>
          <p:cNvPicPr preferRelativeResize="0"/>
          <p:nvPr/>
        </p:nvPicPr>
        <p:blipFill rotWithShape="1">
          <a:blip r:embed="rId3">
            <a:alphaModFix/>
          </a:blip>
          <a:srcRect/>
          <a:stretch/>
        </p:blipFill>
        <p:spPr>
          <a:xfrm>
            <a:off x="11180618" y="5846618"/>
            <a:ext cx="1011382" cy="1011382"/>
          </a:xfrm>
          <a:prstGeom prst="rect">
            <a:avLst/>
          </a:prstGeom>
          <a:noFill/>
          <a:ln>
            <a:noFill/>
          </a:ln>
        </p:spPr>
      </p:pic>
      <p:sp>
        <p:nvSpPr>
          <p:cNvPr id="67" name="Google Shape;67;p28"/>
          <p:cNvSpPr txBox="1"/>
          <p:nvPr/>
        </p:nvSpPr>
        <p:spPr>
          <a:xfrm>
            <a:off x="11515725" y="6493625"/>
            <a:ext cx="632251" cy="3231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500">
                <a:solidFill>
                  <a:schemeClr val="lt1"/>
                </a:solidFill>
                <a:latin typeface="Poppins"/>
                <a:ea typeface="Poppins"/>
                <a:cs typeface="Poppins"/>
                <a:sym typeface="Poppins"/>
              </a:rPr>
              <a:t>‹#›</a:t>
            </a:fld>
            <a:endParaRPr sz="1500">
              <a:solidFill>
                <a:schemeClr val="lt1"/>
              </a:solidFill>
              <a:latin typeface="Poppins"/>
              <a:ea typeface="Poppins"/>
              <a:cs typeface="Poppins"/>
              <a:sym typeface="Poppins"/>
            </a:endParaRPr>
          </a:p>
        </p:txBody>
      </p:sp>
      <p:sp>
        <p:nvSpPr>
          <p:cNvPr id="68" name="Google Shape;68;p28"/>
          <p:cNvSpPr txBox="1">
            <a:spLocks noGrp="1"/>
          </p:cNvSpPr>
          <p:nvPr>
            <p:ph type="body" idx="1"/>
          </p:nvPr>
        </p:nvSpPr>
        <p:spPr>
          <a:xfrm>
            <a:off x="413915" y="404664"/>
            <a:ext cx="10766703"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3000"/>
              <a:buFont typeface="Arial"/>
              <a:buNone/>
              <a:defRPr sz="3000" b="1" i="0" u="none" strike="noStrike" cap="none">
                <a:solidFill>
                  <a:srgbClr val="060645"/>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69" name="Google Shape;69;p28"/>
          <p:cNvSpPr txBox="1">
            <a:spLocks noGrp="1"/>
          </p:cNvSpPr>
          <p:nvPr>
            <p:ph type="body" idx="2"/>
          </p:nvPr>
        </p:nvSpPr>
        <p:spPr>
          <a:xfrm>
            <a:off x="413915" y="912168"/>
            <a:ext cx="10766703"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2000"/>
              <a:buFont typeface="Arial"/>
              <a:buNone/>
              <a:defRPr sz="20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70" name="Google Shape;70;p28"/>
          <p:cNvSpPr txBox="1">
            <a:spLocks noGrp="1"/>
          </p:cNvSpPr>
          <p:nvPr>
            <p:ph type="body" idx="3"/>
          </p:nvPr>
        </p:nvSpPr>
        <p:spPr>
          <a:xfrm>
            <a:off x="1001105" y="1676668"/>
            <a:ext cx="9591229"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71" name="Google Shape;71;p28"/>
          <p:cNvSpPr txBox="1">
            <a:spLocks noGrp="1"/>
          </p:cNvSpPr>
          <p:nvPr>
            <p:ph type="body" idx="4"/>
          </p:nvPr>
        </p:nvSpPr>
        <p:spPr>
          <a:xfrm>
            <a:off x="1001105" y="2093471"/>
            <a:ext cx="9591229" cy="496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72" name="Google Shape;72;p28"/>
          <p:cNvSpPr txBox="1">
            <a:spLocks noGrp="1"/>
          </p:cNvSpPr>
          <p:nvPr>
            <p:ph type="body" idx="5"/>
          </p:nvPr>
        </p:nvSpPr>
        <p:spPr>
          <a:xfrm>
            <a:off x="1001105" y="2668674"/>
            <a:ext cx="9591229" cy="760325"/>
          </a:xfrm>
          <a:prstGeom prst="rect">
            <a:avLst/>
          </a:prstGeom>
          <a:noFill/>
          <a:ln>
            <a:noFill/>
          </a:ln>
        </p:spPr>
        <p:txBody>
          <a:bodyPr spcFirstLastPara="1" wrap="square" lIns="91425" tIns="45700" rIns="91425" bIns="45700" anchor="t" anchorCtr="0">
            <a:noAutofit/>
          </a:bodyPr>
          <a:lstStyle>
            <a:lvl1pPr marL="457200" marR="0" lvl="0" indent="-323850" algn="l" rtl="0">
              <a:lnSpc>
                <a:spcPct val="110000"/>
              </a:lnSpc>
              <a:spcBef>
                <a:spcPts val="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pic>
        <p:nvPicPr>
          <p:cNvPr id="73" name="Google Shape;73;p28" descr="The Open University Logo"/>
          <p:cNvPicPr preferRelativeResize="0"/>
          <p:nvPr/>
        </p:nvPicPr>
        <p:blipFill rotWithShape="1">
          <a:blip r:embed="rId4">
            <a:alphaModFix/>
          </a:blip>
          <a:srcRect/>
          <a:stretch/>
        </p:blipFill>
        <p:spPr>
          <a:xfrm>
            <a:off x="469676" y="5829301"/>
            <a:ext cx="1709990" cy="58419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ext Only - Pink">
  <p:cSld name="Text Only - Pink">
    <p:bg>
      <p:bgPr>
        <a:blipFill>
          <a:blip r:embed="rId2">
            <a:alphaModFix amt="70000"/>
          </a:blip>
          <a:stretch>
            <a:fillRect/>
          </a:stretch>
        </a:blipFill>
        <a:effectLst/>
      </p:bgPr>
    </p:bg>
    <p:spTree>
      <p:nvGrpSpPr>
        <p:cNvPr id="1" name="Shape 74"/>
        <p:cNvGrpSpPr/>
        <p:nvPr/>
      </p:nvGrpSpPr>
      <p:grpSpPr>
        <a:xfrm>
          <a:off x="0" y="0"/>
          <a:ext cx="0" cy="0"/>
          <a:chOff x="0" y="0"/>
          <a:chExt cx="0" cy="0"/>
        </a:xfrm>
      </p:grpSpPr>
      <p:pic>
        <p:nvPicPr>
          <p:cNvPr id="75" name="Google Shape;75;p29"/>
          <p:cNvPicPr preferRelativeResize="0"/>
          <p:nvPr/>
        </p:nvPicPr>
        <p:blipFill rotWithShape="1">
          <a:blip r:embed="rId3">
            <a:alphaModFix/>
          </a:blip>
          <a:srcRect/>
          <a:stretch/>
        </p:blipFill>
        <p:spPr>
          <a:xfrm>
            <a:off x="11180618" y="5846618"/>
            <a:ext cx="1011382" cy="1011382"/>
          </a:xfrm>
          <a:prstGeom prst="rect">
            <a:avLst/>
          </a:prstGeom>
          <a:noFill/>
          <a:ln>
            <a:noFill/>
          </a:ln>
        </p:spPr>
      </p:pic>
      <p:sp>
        <p:nvSpPr>
          <p:cNvPr id="76" name="Google Shape;76;p29"/>
          <p:cNvSpPr txBox="1"/>
          <p:nvPr/>
        </p:nvSpPr>
        <p:spPr>
          <a:xfrm>
            <a:off x="11515725" y="6493625"/>
            <a:ext cx="632251" cy="323165"/>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fld id="{00000000-1234-1234-1234-123412341234}" type="slidenum">
              <a:rPr lang="en-GB" sz="1500">
                <a:solidFill>
                  <a:schemeClr val="lt1"/>
                </a:solidFill>
                <a:latin typeface="Poppins"/>
                <a:ea typeface="Poppins"/>
                <a:cs typeface="Poppins"/>
                <a:sym typeface="Poppins"/>
              </a:rPr>
              <a:t>‹#›</a:t>
            </a:fld>
            <a:endParaRPr sz="1500">
              <a:solidFill>
                <a:schemeClr val="lt1"/>
              </a:solidFill>
              <a:latin typeface="Poppins"/>
              <a:ea typeface="Poppins"/>
              <a:cs typeface="Poppins"/>
              <a:sym typeface="Poppins"/>
            </a:endParaRPr>
          </a:p>
        </p:txBody>
      </p:sp>
      <p:sp>
        <p:nvSpPr>
          <p:cNvPr id="77" name="Google Shape;77;p29"/>
          <p:cNvSpPr txBox="1">
            <a:spLocks noGrp="1"/>
          </p:cNvSpPr>
          <p:nvPr>
            <p:ph type="body" idx="1"/>
          </p:nvPr>
        </p:nvSpPr>
        <p:spPr>
          <a:xfrm>
            <a:off x="413915" y="404664"/>
            <a:ext cx="10766703" cy="49716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3000"/>
              <a:buFont typeface="Arial"/>
              <a:buNone/>
              <a:defRPr sz="3000" b="1" i="0" u="none" strike="noStrike" cap="none">
                <a:solidFill>
                  <a:srgbClr val="060645"/>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78" name="Google Shape;78;p29"/>
          <p:cNvSpPr txBox="1">
            <a:spLocks noGrp="1"/>
          </p:cNvSpPr>
          <p:nvPr>
            <p:ph type="body" idx="2"/>
          </p:nvPr>
        </p:nvSpPr>
        <p:spPr>
          <a:xfrm>
            <a:off x="413915" y="912168"/>
            <a:ext cx="10766703"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2000"/>
              <a:buFont typeface="Arial"/>
              <a:buNone/>
              <a:defRPr sz="20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79" name="Google Shape;79;p29"/>
          <p:cNvSpPr txBox="1">
            <a:spLocks noGrp="1"/>
          </p:cNvSpPr>
          <p:nvPr>
            <p:ph type="body" idx="3"/>
          </p:nvPr>
        </p:nvSpPr>
        <p:spPr>
          <a:xfrm>
            <a:off x="1001105" y="1676668"/>
            <a:ext cx="9591229" cy="289311"/>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100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80" name="Google Shape;80;p29"/>
          <p:cNvSpPr txBox="1">
            <a:spLocks noGrp="1"/>
          </p:cNvSpPr>
          <p:nvPr>
            <p:ph type="body" idx="4"/>
          </p:nvPr>
        </p:nvSpPr>
        <p:spPr>
          <a:xfrm>
            <a:off x="1001105" y="2093471"/>
            <a:ext cx="9591229" cy="496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81" name="Google Shape;81;p29"/>
          <p:cNvSpPr txBox="1">
            <a:spLocks noGrp="1"/>
          </p:cNvSpPr>
          <p:nvPr>
            <p:ph type="body" idx="5"/>
          </p:nvPr>
        </p:nvSpPr>
        <p:spPr>
          <a:xfrm>
            <a:off x="1001105" y="2668674"/>
            <a:ext cx="9591229" cy="760325"/>
          </a:xfrm>
          <a:prstGeom prst="rect">
            <a:avLst/>
          </a:prstGeom>
          <a:noFill/>
          <a:ln>
            <a:noFill/>
          </a:ln>
        </p:spPr>
        <p:txBody>
          <a:bodyPr spcFirstLastPara="1" wrap="square" lIns="91425" tIns="45700" rIns="91425" bIns="45700" anchor="t" anchorCtr="0">
            <a:noAutofit/>
          </a:bodyPr>
          <a:lstStyle>
            <a:lvl1pPr marL="457200" marR="0" lvl="0" indent="-323850" algn="l" rtl="0">
              <a:lnSpc>
                <a:spcPct val="110000"/>
              </a:lnSpc>
              <a:spcBef>
                <a:spcPts val="0"/>
              </a:spcBef>
              <a:spcAft>
                <a:spcPts val="0"/>
              </a:spcAft>
              <a:buClr>
                <a:srgbClr val="060645"/>
              </a:buClr>
              <a:buSzPts val="1500"/>
              <a:buFont typeface="Arial"/>
              <a:buChar char="•"/>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pic>
        <p:nvPicPr>
          <p:cNvPr id="82" name="Google Shape;82;p29"/>
          <p:cNvPicPr preferRelativeResize="0"/>
          <p:nvPr/>
        </p:nvPicPr>
        <p:blipFill rotWithShape="1">
          <a:blip r:embed="rId4">
            <a:alphaModFix/>
          </a:blip>
          <a:srcRect/>
          <a:stretch/>
        </p:blipFill>
        <p:spPr>
          <a:xfrm>
            <a:off x="469676" y="5829301"/>
            <a:ext cx="1709990" cy="584196"/>
          </a:xfrm>
          <a:prstGeom prst="rect">
            <a:avLst/>
          </a:prstGeom>
          <a:noFill/>
          <a:ln>
            <a:noFill/>
          </a:ln>
        </p:spPr>
      </p:pic>
    </p:spTree>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slideLayout" Target="../slideLayouts/slideLayout17.xml"/><Relationship Id="rId18" Type="http://schemas.openxmlformats.org/officeDocument/2006/relationships/slideLayout" Target="../slideLayouts/slideLayout22.xml"/><Relationship Id="rId3" Type="http://schemas.openxmlformats.org/officeDocument/2006/relationships/slideLayout" Target="../slideLayouts/slideLayout7.xml"/><Relationship Id="rId21" Type="http://schemas.openxmlformats.org/officeDocument/2006/relationships/theme" Target="../theme/theme2.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17" Type="http://schemas.openxmlformats.org/officeDocument/2006/relationships/slideLayout" Target="../slideLayouts/slideLayout21.xml"/><Relationship Id="rId2" Type="http://schemas.openxmlformats.org/officeDocument/2006/relationships/slideLayout" Target="../slideLayouts/slideLayout6.xml"/><Relationship Id="rId16" Type="http://schemas.openxmlformats.org/officeDocument/2006/relationships/slideLayout" Target="../slideLayouts/slideLayout20.xml"/><Relationship Id="rId20" Type="http://schemas.openxmlformats.org/officeDocument/2006/relationships/slideLayout" Target="../slideLayouts/slideLayout24.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5" Type="http://schemas.openxmlformats.org/officeDocument/2006/relationships/slideLayout" Target="../slideLayouts/slideLayout19.xml"/><Relationship Id="rId10" Type="http://schemas.openxmlformats.org/officeDocument/2006/relationships/slideLayout" Target="../slideLayouts/slideLayout14.xml"/><Relationship Id="rId19" Type="http://schemas.openxmlformats.org/officeDocument/2006/relationships/slideLayout" Target="../slideLayouts/slideLayout23.xml"/><Relationship Id="rId4" Type="http://schemas.openxmlformats.org/officeDocument/2006/relationships/slideLayout" Target="../slideLayouts/slideLayout8.xml"/><Relationship Id="rId9" Type="http://schemas.openxmlformats.org/officeDocument/2006/relationships/slideLayout" Target="../slideLayouts/slideLayout13.xml"/><Relationship Id="rId14"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5" Type="http://schemas.openxmlformats.org/officeDocument/2006/relationships/slideLayout" Target="../slideLayouts/slideLayout29.xml"/><Relationship Id="rId4" Type="http://schemas.openxmlformats.org/officeDocument/2006/relationships/slideLayout" Target="../slideLayouts/slideLayout28.xml"/></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33.xml"/><Relationship Id="rId1" Type="http://schemas.openxmlformats.org/officeDocument/2006/relationships/slideLayout" Target="../slideLayouts/slideLayout32.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theme" Target="../theme/theme5.xml"/><Relationship Id="rId5" Type="http://schemas.openxmlformats.org/officeDocument/2006/relationships/slideLayout" Target="../slideLayouts/slideLayout38.xml"/><Relationship Id="rId4"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60645"/>
        </a:solidFill>
        <a:effectLst/>
      </p:bgPr>
    </p:bg>
    <p:spTree>
      <p:nvGrpSpPr>
        <p:cNvPr id="1" name="Shape 9"/>
        <p:cNvGrpSpPr/>
        <p:nvPr/>
      </p:nvGrpSpPr>
      <p:grpSpPr>
        <a:xfrm>
          <a:off x="0" y="0"/>
          <a:ext cx="0" cy="0"/>
          <a:chOff x="0" y="0"/>
          <a:chExt cx="0" cy="0"/>
        </a:xfrm>
      </p:grpSpPr>
      <p:sp>
        <p:nvSpPr>
          <p:cNvPr id="10" name="Google Shape;10;p1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Poppins"/>
              <a:buNone/>
              <a:defRPr sz="4400" b="0" i="0" u="none" strike="noStrike" cap="none">
                <a:solidFill>
                  <a:schemeClr val="dk1"/>
                </a:solidFill>
                <a:latin typeface="Poppins"/>
                <a:ea typeface="Poppins"/>
                <a:cs typeface="Poppins"/>
                <a:sym typeface="Poppin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a:p>
        </p:txBody>
      </p:sp>
      <p:sp>
        <p:nvSpPr>
          <p:cNvPr id="12" name="Google Shape;12;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92"/>
                </a:solidFill>
                <a:latin typeface="Poppins"/>
                <a:ea typeface="Poppins"/>
                <a:cs typeface="Poppins"/>
                <a:sym typeface="Poppins"/>
              </a:defRPr>
            </a:lvl1pPr>
            <a:lvl2pPr marR="0" lvl="1" algn="l" rtl="0">
              <a:spcBef>
                <a:spcPts val="0"/>
              </a:spcBef>
              <a:spcAft>
                <a:spcPts val="0"/>
              </a:spcAft>
              <a:buSzPts val="1400"/>
              <a:buNone/>
              <a:defRPr sz="1800" b="0" i="0" u="none" strike="noStrike" cap="none">
                <a:solidFill>
                  <a:schemeClr val="dk1"/>
                </a:solidFill>
                <a:latin typeface="Poppins"/>
                <a:ea typeface="Poppins"/>
                <a:cs typeface="Poppins"/>
                <a:sym typeface="Poppins"/>
              </a:defRPr>
            </a:lvl2pPr>
            <a:lvl3pPr marR="0" lvl="2" algn="l" rtl="0">
              <a:spcBef>
                <a:spcPts val="0"/>
              </a:spcBef>
              <a:spcAft>
                <a:spcPts val="0"/>
              </a:spcAft>
              <a:buSzPts val="1400"/>
              <a:buNone/>
              <a:defRPr sz="1800" b="0" i="0" u="none" strike="noStrike" cap="none">
                <a:solidFill>
                  <a:schemeClr val="dk1"/>
                </a:solidFill>
                <a:latin typeface="Poppins"/>
                <a:ea typeface="Poppins"/>
                <a:cs typeface="Poppins"/>
                <a:sym typeface="Poppins"/>
              </a:defRPr>
            </a:lvl3pPr>
            <a:lvl4pPr marR="0" lvl="3" algn="l" rtl="0">
              <a:spcBef>
                <a:spcPts val="0"/>
              </a:spcBef>
              <a:spcAft>
                <a:spcPts val="0"/>
              </a:spcAft>
              <a:buSzPts val="1400"/>
              <a:buNone/>
              <a:defRPr sz="1800" b="0" i="0" u="none" strike="noStrike" cap="none">
                <a:solidFill>
                  <a:schemeClr val="dk1"/>
                </a:solidFill>
                <a:latin typeface="Poppins"/>
                <a:ea typeface="Poppins"/>
                <a:cs typeface="Poppins"/>
                <a:sym typeface="Poppins"/>
              </a:defRPr>
            </a:lvl4pPr>
            <a:lvl5pPr marR="0" lvl="4" algn="l" rtl="0">
              <a:spcBef>
                <a:spcPts val="0"/>
              </a:spcBef>
              <a:spcAft>
                <a:spcPts val="0"/>
              </a:spcAft>
              <a:buSzPts val="1400"/>
              <a:buNone/>
              <a:defRPr sz="1800" b="0" i="0" u="none" strike="noStrike" cap="none">
                <a:solidFill>
                  <a:schemeClr val="dk1"/>
                </a:solidFill>
                <a:latin typeface="Poppins"/>
                <a:ea typeface="Poppins"/>
                <a:cs typeface="Poppins"/>
                <a:sym typeface="Poppins"/>
              </a:defRPr>
            </a:lvl5pPr>
            <a:lvl6pPr marR="0" lvl="5" algn="l" rtl="0">
              <a:spcBef>
                <a:spcPts val="0"/>
              </a:spcBef>
              <a:spcAft>
                <a:spcPts val="0"/>
              </a:spcAft>
              <a:buSzPts val="1400"/>
              <a:buNone/>
              <a:defRPr sz="1800" b="0" i="0" u="none" strike="noStrike" cap="none">
                <a:solidFill>
                  <a:schemeClr val="dk1"/>
                </a:solidFill>
                <a:latin typeface="Poppins"/>
                <a:ea typeface="Poppins"/>
                <a:cs typeface="Poppins"/>
                <a:sym typeface="Poppins"/>
              </a:defRPr>
            </a:lvl6pPr>
            <a:lvl7pPr marR="0" lvl="6" algn="l" rtl="0">
              <a:spcBef>
                <a:spcPts val="0"/>
              </a:spcBef>
              <a:spcAft>
                <a:spcPts val="0"/>
              </a:spcAft>
              <a:buSzPts val="1400"/>
              <a:buNone/>
              <a:defRPr sz="1800" b="0" i="0" u="none" strike="noStrike" cap="none">
                <a:solidFill>
                  <a:schemeClr val="dk1"/>
                </a:solidFill>
                <a:latin typeface="Poppins"/>
                <a:ea typeface="Poppins"/>
                <a:cs typeface="Poppins"/>
                <a:sym typeface="Poppins"/>
              </a:defRPr>
            </a:lvl7pPr>
            <a:lvl8pPr marR="0" lvl="7" algn="l" rtl="0">
              <a:spcBef>
                <a:spcPts val="0"/>
              </a:spcBef>
              <a:spcAft>
                <a:spcPts val="0"/>
              </a:spcAft>
              <a:buSzPts val="1400"/>
              <a:buNone/>
              <a:defRPr sz="1800" b="0" i="0" u="none" strike="noStrike" cap="none">
                <a:solidFill>
                  <a:schemeClr val="dk1"/>
                </a:solidFill>
                <a:latin typeface="Poppins"/>
                <a:ea typeface="Poppins"/>
                <a:cs typeface="Poppins"/>
                <a:sym typeface="Poppins"/>
              </a:defRPr>
            </a:lvl8pPr>
            <a:lvl9pPr marR="0" lvl="8" algn="l" rtl="0">
              <a:spcBef>
                <a:spcPts val="0"/>
              </a:spcBef>
              <a:spcAft>
                <a:spcPts val="0"/>
              </a:spcAft>
              <a:buSzPts val="1400"/>
              <a:buNone/>
              <a:defRPr sz="1800" b="0" i="0" u="none" strike="noStrike" cap="none">
                <a:solidFill>
                  <a:schemeClr val="dk1"/>
                </a:solidFill>
                <a:latin typeface="Poppins"/>
                <a:ea typeface="Poppins"/>
                <a:cs typeface="Poppins"/>
                <a:sym typeface="Poppins"/>
              </a:defRPr>
            </a:lvl9pPr>
          </a:lstStyle>
          <a:p>
            <a:endParaRPr/>
          </a:p>
        </p:txBody>
      </p:sp>
      <p:sp>
        <p:nvSpPr>
          <p:cNvPr id="13" name="Google Shape;13;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92"/>
                </a:solidFill>
                <a:latin typeface="Poppins"/>
                <a:ea typeface="Poppins"/>
                <a:cs typeface="Poppins"/>
                <a:sym typeface="Poppins"/>
              </a:defRPr>
            </a:lvl1pPr>
            <a:lvl2pPr marR="0" lvl="1" algn="l" rtl="0">
              <a:spcBef>
                <a:spcPts val="0"/>
              </a:spcBef>
              <a:spcAft>
                <a:spcPts val="0"/>
              </a:spcAft>
              <a:buSzPts val="1400"/>
              <a:buNone/>
              <a:defRPr sz="1800" b="0" i="0" u="none" strike="noStrike" cap="none">
                <a:solidFill>
                  <a:schemeClr val="dk1"/>
                </a:solidFill>
                <a:latin typeface="Poppins"/>
                <a:ea typeface="Poppins"/>
                <a:cs typeface="Poppins"/>
                <a:sym typeface="Poppins"/>
              </a:defRPr>
            </a:lvl2pPr>
            <a:lvl3pPr marR="0" lvl="2" algn="l" rtl="0">
              <a:spcBef>
                <a:spcPts val="0"/>
              </a:spcBef>
              <a:spcAft>
                <a:spcPts val="0"/>
              </a:spcAft>
              <a:buSzPts val="1400"/>
              <a:buNone/>
              <a:defRPr sz="1800" b="0" i="0" u="none" strike="noStrike" cap="none">
                <a:solidFill>
                  <a:schemeClr val="dk1"/>
                </a:solidFill>
                <a:latin typeface="Poppins"/>
                <a:ea typeface="Poppins"/>
                <a:cs typeface="Poppins"/>
                <a:sym typeface="Poppins"/>
              </a:defRPr>
            </a:lvl3pPr>
            <a:lvl4pPr marR="0" lvl="3" algn="l" rtl="0">
              <a:spcBef>
                <a:spcPts val="0"/>
              </a:spcBef>
              <a:spcAft>
                <a:spcPts val="0"/>
              </a:spcAft>
              <a:buSzPts val="1400"/>
              <a:buNone/>
              <a:defRPr sz="1800" b="0" i="0" u="none" strike="noStrike" cap="none">
                <a:solidFill>
                  <a:schemeClr val="dk1"/>
                </a:solidFill>
                <a:latin typeface="Poppins"/>
                <a:ea typeface="Poppins"/>
                <a:cs typeface="Poppins"/>
                <a:sym typeface="Poppins"/>
              </a:defRPr>
            </a:lvl4pPr>
            <a:lvl5pPr marR="0" lvl="4" algn="l" rtl="0">
              <a:spcBef>
                <a:spcPts val="0"/>
              </a:spcBef>
              <a:spcAft>
                <a:spcPts val="0"/>
              </a:spcAft>
              <a:buSzPts val="1400"/>
              <a:buNone/>
              <a:defRPr sz="1800" b="0" i="0" u="none" strike="noStrike" cap="none">
                <a:solidFill>
                  <a:schemeClr val="dk1"/>
                </a:solidFill>
                <a:latin typeface="Poppins"/>
                <a:ea typeface="Poppins"/>
                <a:cs typeface="Poppins"/>
                <a:sym typeface="Poppins"/>
              </a:defRPr>
            </a:lvl5pPr>
            <a:lvl6pPr marR="0" lvl="5" algn="l" rtl="0">
              <a:spcBef>
                <a:spcPts val="0"/>
              </a:spcBef>
              <a:spcAft>
                <a:spcPts val="0"/>
              </a:spcAft>
              <a:buSzPts val="1400"/>
              <a:buNone/>
              <a:defRPr sz="1800" b="0" i="0" u="none" strike="noStrike" cap="none">
                <a:solidFill>
                  <a:schemeClr val="dk1"/>
                </a:solidFill>
                <a:latin typeface="Poppins"/>
                <a:ea typeface="Poppins"/>
                <a:cs typeface="Poppins"/>
                <a:sym typeface="Poppins"/>
              </a:defRPr>
            </a:lvl6pPr>
            <a:lvl7pPr marR="0" lvl="6" algn="l" rtl="0">
              <a:spcBef>
                <a:spcPts val="0"/>
              </a:spcBef>
              <a:spcAft>
                <a:spcPts val="0"/>
              </a:spcAft>
              <a:buSzPts val="1400"/>
              <a:buNone/>
              <a:defRPr sz="1800" b="0" i="0" u="none" strike="noStrike" cap="none">
                <a:solidFill>
                  <a:schemeClr val="dk1"/>
                </a:solidFill>
                <a:latin typeface="Poppins"/>
                <a:ea typeface="Poppins"/>
                <a:cs typeface="Poppins"/>
                <a:sym typeface="Poppins"/>
              </a:defRPr>
            </a:lvl7pPr>
            <a:lvl8pPr marR="0" lvl="7" algn="l" rtl="0">
              <a:spcBef>
                <a:spcPts val="0"/>
              </a:spcBef>
              <a:spcAft>
                <a:spcPts val="0"/>
              </a:spcAft>
              <a:buSzPts val="1400"/>
              <a:buNone/>
              <a:defRPr sz="1800" b="0" i="0" u="none" strike="noStrike" cap="none">
                <a:solidFill>
                  <a:schemeClr val="dk1"/>
                </a:solidFill>
                <a:latin typeface="Poppins"/>
                <a:ea typeface="Poppins"/>
                <a:cs typeface="Poppins"/>
                <a:sym typeface="Poppins"/>
              </a:defRPr>
            </a:lvl8pPr>
            <a:lvl9pPr marR="0" lvl="8" algn="l" rtl="0">
              <a:spcBef>
                <a:spcPts val="0"/>
              </a:spcBef>
              <a:spcAft>
                <a:spcPts val="0"/>
              </a:spcAft>
              <a:buSzPts val="1400"/>
              <a:buNone/>
              <a:defRPr sz="1800" b="0" i="0" u="none" strike="noStrike" cap="none">
                <a:solidFill>
                  <a:schemeClr val="dk1"/>
                </a:solidFill>
                <a:latin typeface="Poppins"/>
                <a:ea typeface="Poppins"/>
                <a:cs typeface="Poppins"/>
                <a:sym typeface="Poppins"/>
              </a:defRPr>
            </a:lvl9pPr>
          </a:lstStyle>
          <a:p>
            <a:endParaRPr/>
          </a:p>
        </p:txBody>
      </p:sp>
      <p:sp>
        <p:nvSpPr>
          <p:cNvPr id="14" name="Google Shape;14;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92"/>
                </a:solidFill>
                <a:latin typeface="Poppins"/>
                <a:ea typeface="Poppins"/>
                <a:cs typeface="Poppins"/>
                <a:sym typeface="Poppins"/>
              </a:defRPr>
            </a:lvl1pPr>
            <a:lvl2pPr marL="0" marR="0" lvl="1" indent="0" algn="r" rtl="0">
              <a:spcBef>
                <a:spcPts val="0"/>
              </a:spcBef>
              <a:buNone/>
              <a:defRPr sz="1200" b="0" i="0" u="none" strike="noStrike" cap="none">
                <a:solidFill>
                  <a:srgbClr val="888892"/>
                </a:solidFill>
                <a:latin typeface="Poppins"/>
                <a:ea typeface="Poppins"/>
                <a:cs typeface="Poppins"/>
                <a:sym typeface="Poppins"/>
              </a:defRPr>
            </a:lvl2pPr>
            <a:lvl3pPr marL="0" marR="0" lvl="2" indent="0" algn="r" rtl="0">
              <a:spcBef>
                <a:spcPts val="0"/>
              </a:spcBef>
              <a:buNone/>
              <a:defRPr sz="1200" b="0" i="0" u="none" strike="noStrike" cap="none">
                <a:solidFill>
                  <a:srgbClr val="888892"/>
                </a:solidFill>
                <a:latin typeface="Poppins"/>
                <a:ea typeface="Poppins"/>
                <a:cs typeface="Poppins"/>
                <a:sym typeface="Poppins"/>
              </a:defRPr>
            </a:lvl3pPr>
            <a:lvl4pPr marL="0" marR="0" lvl="3" indent="0" algn="r" rtl="0">
              <a:spcBef>
                <a:spcPts val="0"/>
              </a:spcBef>
              <a:buNone/>
              <a:defRPr sz="1200" b="0" i="0" u="none" strike="noStrike" cap="none">
                <a:solidFill>
                  <a:srgbClr val="888892"/>
                </a:solidFill>
                <a:latin typeface="Poppins"/>
                <a:ea typeface="Poppins"/>
                <a:cs typeface="Poppins"/>
                <a:sym typeface="Poppins"/>
              </a:defRPr>
            </a:lvl4pPr>
            <a:lvl5pPr marL="0" marR="0" lvl="4" indent="0" algn="r" rtl="0">
              <a:spcBef>
                <a:spcPts val="0"/>
              </a:spcBef>
              <a:buNone/>
              <a:defRPr sz="1200" b="0" i="0" u="none" strike="noStrike" cap="none">
                <a:solidFill>
                  <a:srgbClr val="888892"/>
                </a:solidFill>
                <a:latin typeface="Poppins"/>
                <a:ea typeface="Poppins"/>
                <a:cs typeface="Poppins"/>
                <a:sym typeface="Poppins"/>
              </a:defRPr>
            </a:lvl5pPr>
            <a:lvl6pPr marL="0" marR="0" lvl="5" indent="0" algn="r" rtl="0">
              <a:spcBef>
                <a:spcPts val="0"/>
              </a:spcBef>
              <a:buNone/>
              <a:defRPr sz="1200" b="0" i="0" u="none" strike="noStrike" cap="none">
                <a:solidFill>
                  <a:srgbClr val="888892"/>
                </a:solidFill>
                <a:latin typeface="Poppins"/>
                <a:ea typeface="Poppins"/>
                <a:cs typeface="Poppins"/>
                <a:sym typeface="Poppins"/>
              </a:defRPr>
            </a:lvl6pPr>
            <a:lvl7pPr marL="0" marR="0" lvl="6" indent="0" algn="r" rtl="0">
              <a:spcBef>
                <a:spcPts val="0"/>
              </a:spcBef>
              <a:buNone/>
              <a:defRPr sz="1200" b="0" i="0" u="none" strike="noStrike" cap="none">
                <a:solidFill>
                  <a:srgbClr val="888892"/>
                </a:solidFill>
                <a:latin typeface="Poppins"/>
                <a:ea typeface="Poppins"/>
                <a:cs typeface="Poppins"/>
                <a:sym typeface="Poppins"/>
              </a:defRPr>
            </a:lvl7pPr>
            <a:lvl8pPr marL="0" marR="0" lvl="7" indent="0" algn="r" rtl="0">
              <a:spcBef>
                <a:spcPts val="0"/>
              </a:spcBef>
              <a:buNone/>
              <a:defRPr sz="1200" b="0" i="0" u="none" strike="noStrike" cap="none">
                <a:solidFill>
                  <a:srgbClr val="888892"/>
                </a:solidFill>
                <a:latin typeface="Poppins"/>
                <a:ea typeface="Poppins"/>
                <a:cs typeface="Poppins"/>
                <a:sym typeface="Poppins"/>
              </a:defRPr>
            </a:lvl8pPr>
            <a:lvl9pPr marL="0" marR="0" lvl="8" indent="0" algn="r" rtl="0">
              <a:spcBef>
                <a:spcPts val="0"/>
              </a:spcBef>
              <a:buNone/>
              <a:defRPr sz="1200" b="0" i="0" u="none" strike="noStrike" cap="none">
                <a:solidFill>
                  <a:srgbClr val="888892"/>
                </a:solidFill>
                <a:latin typeface="Poppins"/>
                <a:ea typeface="Poppins"/>
                <a:cs typeface="Poppins"/>
                <a:sym typeface="Poppins"/>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85"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60645"/>
        </a:solidFill>
        <a:effectLst/>
      </p:bgPr>
    </p:bg>
    <p:spTree>
      <p:nvGrpSpPr>
        <p:cNvPr id="1" name="Shape 40"/>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 id="2147483664" r:id="rId12"/>
    <p:sldLayoutId id="2147483665" r:id="rId13"/>
    <p:sldLayoutId id="2147483666" r:id="rId14"/>
    <p:sldLayoutId id="2147483667" r:id="rId15"/>
    <p:sldLayoutId id="2147483668" r:id="rId16"/>
    <p:sldLayoutId id="2147483669" r:id="rId17"/>
    <p:sldLayoutId id="2147483670" r:id="rId18"/>
    <p:sldLayoutId id="2147483687" r:id="rId19"/>
    <p:sldLayoutId id="2147483690" r:id="rId2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060645"/>
        </a:solidFill>
        <a:effectLst/>
      </p:bgPr>
    </p:bg>
    <p:spTree>
      <p:nvGrpSpPr>
        <p:cNvPr id="1" name="Shape 229"/>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86" r:id="rId4"/>
    <p:sldLayoutId id="2147483688" r:id="rId5"/>
    <p:sldLayoutId id="2147483689" r:id="rId6"/>
    <p:sldLayoutId id="2147483691"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060645"/>
        </a:solidFill>
        <a:effectLst/>
      </p:bgPr>
    </p:bg>
    <p:spTree>
      <p:nvGrpSpPr>
        <p:cNvPr id="1" name="Shape 257"/>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77" r:id="rId1"/>
    <p:sldLayoutId id="2147483678"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060645"/>
        </a:solidFill>
        <a:effectLst/>
      </p:bgPr>
    </p:bg>
    <p:spTree>
      <p:nvGrpSpPr>
        <p:cNvPr id="1" name="Shape 263"/>
        <p:cNvGrpSpPr/>
        <p:nvPr/>
      </p:nvGrpSpPr>
      <p:grpSpPr>
        <a:xfrm>
          <a:off x="0" y="0"/>
          <a:ext cx="0" cy="0"/>
          <a:chOff x="0" y="0"/>
          <a:chExt cx="0" cy="0"/>
        </a:xfrm>
      </p:grpSpPr>
    </p:spTree>
  </p:cSld>
  <p:clrMap bg1="lt1" tx1="dk1" bg2="dk2" tx2="lt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xml"/><Relationship Id="rId1" Type="http://schemas.openxmlformats.org/officeDocument/2006/relationships/slideLayout" Target="../slideLayouts/slideLayout5.xml"/><Relationship Id="rId5" Type="http://schemas.openxmlformats.org/officeDocument/2006/relationships/image" Target="../media/image29.png"/><Relationship Id="rId4" Type="http://schemas.openxmlformats.org/officeDocument/2006/relationships/image" Target="../media/image28.png"/></Relationships>
</file>

<file path=ppt/slides/_rels/slide10.xml.rels><?xml version="1.0" encoding="UTF-8" standalone="yes"?>
<Relationships xmlns="http://schemas.openxmlformats.org/package/2006/relationships"><Relationship Id="rId2" Type="http://schemas.openxmlformats.org/officeDocument/2006/relationships/image" Target="../media/image53.jpg"/><Relationship Id="rId1" Type="http://schemas.openxmlformats.org/officeDocument/2006/relationships/slideLayout" Target="../slideLayouts/slideLayout25.xml"/></Relationships>
</file>

<file path=ppt/slides/_rels/slide1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7.xml"/><Relationship Id="rId1" Type="http://schemas.openxmlformats.org/officeDocument/2006/relationships/slideLayout" Target="../slideLayouts/slideLayout25.xml"/></Relationships>
</file>

<file path=ppt/slides/_rels/slide12.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25.xml"/></Relationships>
</file>

<file path=ppt/slides/_rels/slide13.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8.xml"/><Relationship Id="rId1" Type="http://schemas.openxmlformats.org/officeDocument/2006/relationships/slideLayout" Target="../slideLayouts/slideLayout29.xml"/><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5.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1.xml"/></Relationships>
</file>

<file path=ppt/slides/_rels/slide26.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8" Type="http://schemas.openxmlformats.org/officeDocument/2006/relationships/hyperlink" Target="https://www.bbc.co.uk/ideas/videos/the-misdiagnosis-that-sent-me-to-psychiatric-hospi/p0dqf3km" TargetMode="External"/><Relationship Id="rId3" Type="http://schemas.openxmlformats.org/officeDocument/2006/relationships/hyperlink" Target="mailto:Jitka.Vseteckova@open.ac.uk" TargetMode="External"/><Relationship Id="rId7" Type="http://schemas.openxmlformats.org/officeDocument/2006/relationships/hyperlink" Target="https://connect.open.ac.uk/health-wellbeing-and-sports/all-in-the-mind" TargetMode="External"/><Relationship Id="rId2" Type="http://schemas.openxmlformats.org/officeDocument/2006/relationships/image" Target="../media/image27.png"/><Relationship Id="rId1" Type="http://schemas.openxmlformats.org/officeDocument/2006/relationships/slideLayout" Target="../slideLayouts/slideLayout13.xml"/><Relationship Id="rId6" Type="http://schemas.openxmlformats.org/officeDocument/2006/relationships/hyperlink" Target="https://www.youtube.com/watch?v=pL9ypOX3BBA&amp;list=PLNdJKjahU-FbHJRb6mNU9XNGzctCUqYW4&amp;index=5" TargetMode="External"/><Relationship Id="rId11" Type="http://schemas.openxmlformats.org/officeDocument/2006/relationships/image" Target="../media/image29.png"/><Relationship Id="rId5" Type="http://schemas.openxmlformats.org/officeDocument/2006/relationships/hyperlink" Target="https://wels.open.ac.uk/research/projects/ageing-well-public-talks" TargetMode="External"/><Relationship Id="rId10" Type="http://schemas.openxmlformats.org/officeDocument/2006/relationships/hyperlink" Target="https://wels.open.ac.uk/research/projects/take-5" TargetMode="External"/><Relationship Id="rId4" Type="http://schemas.openxmlformats.org/officeDocument/2006/relationships/hyperlink" Target="https://www.open.ac.uk/people/jv2595" TargetMode="External"/><Relationship Id="rId9" Type="http://schemas.openxmlformats.org/officeDocument/2006/relationships/hyperlink" Target="BBC%20Ideas%20at%20The%20Open%20University%20-%20Health,%20Wellbeing%20and%20Sports%20|%20BBC%20Partnership" TargetMode="External"/></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3" Type="http://schemas.openxmlformats.org/officeDocument/2006/relationships/hyperlink" Target="https://youtu.be/0QHAS88C-LU" TargetMode="External"/><Relationship Id="rId2" Type="http://schemas.openxmlformats.org/officeDocument/2006/relationships/hyperlink" Target="https://theretirementcafe.co.uk/077-dr-jitka/" TargetMode="External"/><Relationship Id="rId1" Type="http://schemas.openxmlformats.org/officeDocument/2006/relationships/slideLayout" Target="../slideLayouts/slideLayout23.xml"/><Relationship Id="rId6" Type="http://schemas.openxmlformats.org/officeDocument/2006/relationships/hyperlink" Target="https://www.youtube.com/watch?v=965w7K8XPdo" TargetMode="External"/><Relationship Id="rId5" Type="http://schemas.openxmlformats.org/officeDocument/2006/relationships/hyperlink" Target="https://www.youtube.com/watch?v=dq5OXEBk3CA&amp;feature=youtu.be" TargetMode="External"/><Relationship Id="rId4" Type="http://schemas.openxmlformats.org/officeDocument/2006/relationships/hyperlink" Target="https://youtu.be/vE6J9J_ovOM" TargetMode="External"/></Relationships>
</file>

<file path=ppt/slides/_rels/slide41.xml.rels><?xml version="1.0" encoding="UTF-8" standalone="yes"?>
<Relationships xmlns="http://schemas.openxmlformats.org/package/2006/relationships"><Relationship Id="rId3" Type="http://schemas.openxmlformats.org/officeDocument/2006/relationships/hyperlink" Target="https://www.youtube.com/watch?v=5WGfWrQr1AU" TargetMode="External"/><Relationship Id="rId7" Type="http://schemas.openxmlformats.org/officeDocument/2006/relationships/image" Target="../media/image27.png"/><Relationship Id="rId2" Type="http://schemas.openxmlformats.org/officeDocument/2006/relationships/hyperlink" Target="https://www.youtube.com/watch?v=M59FvUrqKH8" TargetMode="External"/><Relationship Id="rId1" Type="http://schemas.openxmlformats.org/officeDocument/2006/relationships/slideLayout" Target="../slideLayouts/slideLayout14.xml"/><Relationship Id="rId6" Type="http://schemas.openxmlformats.org/officeDocument/2006/relationships/hyperlink" Target="https://www.youtube.com/playlist?list=PLyDv-iwd8UZkub6qyDduaixKj1ySfKcUk" TargetMode="External"/><Relationship Id="rId5" Type="http://schemas.openxmlformats.org/officeDocument/2006/relationships/hyperlink" Target="https://www.youtube.com/watch?v=Jzj3NLtXARo" TargetMode="External"/><Relationship Id="rId4" Type="http://schemas.openxmlformats.org/officeDocument/2006/relationships/hyperlink" Target="https://www.youtube.com/watch?v=f-vVUdgHSeY&amp;t=1s" TargetMode="External"/></Relationships>
</file>

<file path=ppt/slides/_rels/slide42.xml.rels><?xml version="1.0" encoding="UTF-8" standalone="yes"?>
<Relationships xmlns="http://schemas.openxmlformats.org/package/2006/relationships"><Relationship Id="rId3" Type="http://schemas.openxmlformats.org/officeDocument/2006/relationships/hyperlink" Target="https://www.open.edu/openlearn/health-sports-psychology/mental-health/5-reasons-why-exercising-outdoors-great-people-who-have-dementia" TargetMode="External"/><Relationship Id="rId2" Type="http://schemas.openxmlformats.org/officeDocument/2006/relationships/image" Target="../media/image27.png"/><Relationship Id="rId1" Type="http://schemas.openxmlformats.org/officeDocument/2006/relationships/slideLayout" Target="../slideLayouts/slideLayout14.xml"/><Relationship Id="rId6" Type="http://schemas.openxmlformats.org/officeDocument/2006/relationships/hyperlink" Target="https://www.open.edu/openlearn/health-sports-psychology/health/the-ageing-brain-use-it-or-lose-it" TargetMode="External"/><Relationship Id="rId5" Type="http://schemas.openxmlformats.org/officeDocument/2006/relationships/hyperlink" Target="https://www.open.edu/openlearn/health-sports-psychology/mental-health/five-pillars-ageing-well" TargetMode="External"/><Relationship Id="rId4" Type="http://schemas.openxmlformats.org/officeDocument/2006/relationships/hyperlink" Target="https://www.open.edu/openlearn/health-sports-psychology/mental-health/depression-mood-and-exercise?in_menu=622279" TargetMode="External"/></Relationships>
</file>

<file path=ppt/slides/_rels/slide43.xml.rels><?xml version="1.0" encoding="UTF-8" standalone="yes"?>
<Relationships xmlns="http://schemas.openxmlformats.org/package/2006/relationships"><Relationship Id="rId3" Type="http://schemas.openxmlformats.org/officeDocument/2006/relationships/hyperlink" Target="https://www.open.edu/openlearn/health-sports-psychology/sense-self-during-ageing-how-mindfulness-and-nature-can-help" TargetMode="External"/><Relationship Id="rId7" Type="http://schemas.openxmlformats.org/officeDocument/2006/relationships/image" Target="../media/image27.png"/><Relationship Id="rId2" Type="http://schemas.openxmlformats.org/officeDocument/2006/relationships/hyperlink" Target="https://www.open.edu/openlearn/health-sports-psychology/pharmacotherapy-while-ageing" TargetMode="External"/><Relationship Id="rId1" Type="http://schemas.openxmlformats.org/officeDocument/2006/relationships/slideLayout" Target="../slideLayouts/slideLayout14.xml"/><Relationship Id="rId6" Type="http://schemas.openxmlformats.org/officeDocument/2006/relationships/hyperlink" Target="https://www.open.edu/openlearn/health-sports-psychology/health/valuing-death-home-making-preparations" TargetMode="External"/><Relationship Id="rId5" Type="http://schemas.openxmlformats.org/officeDocument/2006/relationships/hyperlink" Target="https://www.open.edu/openlearn/health-sports-psychology/health/valuing-death" TargetMode="External"/><Relationship Id="rId4" Type="http://schemas.openxmlformats.org/officeDocument/2006/relationships/hyperlink" Target="https://www.open.edu/openlearn/health-sports-psychology/medicines-and-personalisation" TargetMode="External"/></Relationships>
</file>

<file path=ppt/slides/_rels/slide44.xml.rels><?xml version="1.0" encoding="UTF-8" standalone="yes"?>
<Relationships xmlns="http://schemas.openxmlformats.org/package/2006/relationships"><Relationship Id="rId3" Type="http://schemas.openxmlformats.org/officeDocument/2006/relationships/hyperlink" Target="https://www.open.edu/openlearn/health-sports-psychology/mental-health/the-benefits-outdoor-green-and-blue-spaces" TargetMode="External"/><Relationship Id="rId7" Type="http://schemas.openxmlformats.org/officeDocument/2006/relationships/hyperlink" Target="https://www.open.edu/openlearn/health-sports-psychology/mental-health/engaging-our-environment-what-are-the-benefits" TargetMode="External"/><Relationship Id="rId2" Type="http://schemas.openxmlformats.org/officeDocument/2006/relationships/image" Target="../media/image27.png"/><Relationship Id="rId1" Type="http://schemas.openxmlformats.org/officeDocument/2006/relationships/slideLayout" Target="../slideLayouts/slideLayout14.xml"/><Relationship Id="rId6" Type="http://schemas.openxmlformats.org/officeDocument/2006/relationships/hyperlink" Target="https://www.open.edu/openlearn/health-sports-psychology/mental-health/what-do-we-need-know-about-our-memory" TargetMode="External"/><Relationship Id="rId5" Type="http://schemas.openxmlformats.org/officeDocument/2006/relationships/hyperlink" Target="https://www.open.edu/openlearn/health-sports-psychology/social-care-social-work/keep-me-walking-people-living-dementia-and-outdoor-environments" TargetMode="External"/><Relationship Id="rId4" Type="http://schemas.openxmlformats.org/officeDocument/2006/relationships/hyperlink" Target="https://www.open.edu/openlearn/health-sports-psychology/health/advance-care-planning-acp---discuss-decide-document-and-share" TargetMode="External"/></Relationships>
</file>

<file path=ppt/slides/_rels/slide45.xml.rels><?xml version="1.0" encoding="UTF-8" standalone="yes"?>
<Relationships xmlns="http://schemas.openxmlformats.org/package/2006/relationships"><Relationship Id="rId3" Type="http://schemas.openxmlformats.org/officeDocument/2006/relationships/hyperlink" Target="https://www.open.edu/openlearn/health-sports-psychology/pharmacotherapy-while-ageing" TargetMode="External"/><Relationship Id="rId7" Type="http://schemas.openxmlformats.org/officeDocument/2006/relationships/hyperlink" Target="https://www.open.edu/openlearn/health-sports-psychology/health/valuing-death-home-making-preparations" TargetMode="External"/><Relationship Id="rId2" Type="http://schemas.openxmlformats.org/officeDocument/2006/relationships/image" Target="../media/image27.png"/><Relationship Id="rId1" Type="http://schemas.openxmlformats.org/officeDocument/2006/relationships/slideLayout" Target="../slideLayouts/slideLayout29.xml"/><Relationship Id="rId6" Type="http://schemas.openxmlformats.org/officeDocument/2006/relationships/hyperlink" Target="https://www.open.edu/openlearn/health-sports-psychology/health/valuing-death" TargetMode="External"/><Relationship Id="rId5" Type="http://schemas.openxmlformats.org/officeDocument/2006/relationships/hyperlink" Target="https://www.open.edu/openlearn/health-sports-psychology/medicines-and-personalisation" TargetMode="External"/><Relationship Id="rId4" Type="http://schemas.openxmlformats.org/officeDocument/2006/relationships/hyperlink" Target="https://www.open.edu/openlearn/health-sports-psychology/sense-self-during-ageing-how-mindfulness-and-nature-can-help" TargetMode="External"/></Relationships>
</file>

<file path=ppt/slides/_rels/slide46.xml.rels><?xml version="1.0" encoding="UTF-8" standalone="yes"?>
<Relationships xmlns="http://schemas.openxmlformats.org/package/2006/relationships"><Relationship Id="rId3" Type="http://schemas.openxmlformats.org/officeDocument/2006/relationships/hyperlink" Target="https://www.open.edu/openlearn/health-sports-psychology/sense-self-during-ageing-how-mindfulness-and-nature-can-help" TargetMode="External"/><Relationship Id="rId7" Type="http://schemas.openxmlformats.org/officeDocument/2006/relationships/image" Target="../media/image27.png"/><Relationship Id="rId2" Type="http://schemas.openxmlformats.org/officeDocument/2006/relationships/hyperlink" Target="https://www.open.edu/openlearn/health-sports-psychology/health/what-should-i-expect-when-i-am-nearing-the-end-my-life" TargetMode="External"/><Relationship Id="rId1" Type="http://schemas.openxmlformats.org/officeDocument/2006/relationships/slideLayout" Target="../slideLayouts/slideLayout14.xml"/><Relationship Id="rId6" Type="http://schemas.openxmlformats.org/officeDocument/2006/relationships/hyperlink" Target="https://www.open.edu/openlearn/science-maths-technology/ageing-well-connecting-and-learning-about-nature-outdoors" TargetMode="External"/><Relationship Id="rId5" Type="http://schemas.openxmlformats.org/officeDocument/2006/relationships/hyperlink" Target="https://www.open.edu/openlearn/health-sports-psychology/ageing-health-inequalities-and-integrated-approach" TargetMode="External"/><Relationship Id="rId4" Type="http://schemas.openxmlformats.org/officeDocument/2006/relationships/hyperlink" Target="Ageing" TargetMode="External"/></Relationships>
</file>

<file path=ppt/slides/_rels/slide47.xml.rels><?xml version="1.0" encoding="UTF-8" standalone="yes"?>
<Relationships xmlns="http://schemas.openxmlformats.org/package/2006/relationships"><Relationship Id="rId3" Type="http://schemas.openxmlformats.org/officeDocument/2006/relationships/hyperlink" Target="How" TargetMode="External"/><Relationship Id="rId7" Type="http://schemas.openxmlformats.org/officeDocument/2006/relationships/hyperlink" Target="Supporting" TargetMode="External"/><Relationship Id="rId2" Type="http://schemas.openxmlformats.org/officeDocument/2006/relationships/image" Target="../media/image27.png"/><Relationship Id="rId1" Type="http://schemas.openxmlformats.org/officeDocument/2006/relationships/slideLayout" Target="../slideLayouts/slideLayout29.xml"/><Relationship Id="rId6" Type="http://schemas.openxmlformats.org/officeDocument/2006/relationships/hyperlink" Target="COVID" TargetMode="External"/><Relationship Id="rId5" Type="http://schemas.openxmlformats.org/officeDocument/2006/relationships/hyperlink" Target="ANIMATION" TargetMode="External"/><Relationship Id="rId4" Type="http://schemas.openxmlformats.org/officeDocument/2006/relationships/hyperlink" Target="SHORT" TargetMode="External"/></Relationships>
</file>

<file path=ppt/slides/_rels/slide48.xml.rels><?xml version="1.0" encoding="UTF-8" standalone="yes"?>
<Relationships xmlns="http://schemas.openxmlformats.org/package/2006/relationships"><Relationship Id="rId3" Type="http://schemas.openxmlformats.org/officeDocument/2006/relationships/hyperlink" Target="Young" TargetMode="External"/><Relationship Id="rId2" Type="http://schemas.openxmlformats.org/officeDocument/2006/relationships/image" Target="../media/image27.png"/><Relationship Id="rId1" Type="http://schemas.openxmlformats.org/officeDocument/2006/relationships/slideLayout" Target="../slideLayouts/slideLayout29.xml"/><Relationship Id="rId5" Type="http://schemas.openxmlformats.org/officeDocument/2006/relationships/hyperlink" Target="Acceptance" TargetMode="External"/><Relationship Id="rId4" Type="http://schemas.openxmlformats.org/officeDocument/2006/relationships/hyperlink" Target="Older" TargetMode="External"/></Relationships>
</file>

<file path=ppt/slides/_rels/slide49.xml.rels><?xml version="1.0" encoding="UTF-8" standalone="yes"?>
<Relationships xmlns="http://schemas.openxmlformats.org/package/2006/relationships"><Relationship Id="rId8" Type="http://schemas.openxmlformats.org/officeDocument/2006/relationships/hyperlink" Target="https://selsdotlife.wordpress.com/2020/04/01/home-exercises-for-older-adults-no-equipment-no-problem/" TargetMode="External"/><Relationship Id="rId3" Type="http://schemas.openxmlformats.org/officeDocument/2006/relationships/hyperlink" Target="https://ordo.open.ac.uk/collections/Ageing_Well_Public_Talks_2021-22/5493216" TargetMode="External"/><Relationship Id="rId7" Type="http://schemas.openxmlformats.org/officeDocument/2006/relationships/hyperlink" Target="https://www.open.edu/openlearncreate/course/view.php?id=5016" TargetMode="External"/><Relationship Id="rId2" Type="http://schemas.openxmlformats.org/officeDocument/2006/relationships/hyperlink" Target="https://ordo.open.ac.uk/collections/Ageing_Well_Public_Talks_2022-23/5982802" TargetMode="External"/><Relationship Id="rId1" Type="http://schemas.openxmlformats.org/officeDocument/2006/relationships/slideLayout" Target="../slideLayouts/slideLayout14.xml"/><Relationship Id="rId6" Type="http://schemas.openxmlformats.org/officeDocument/2006/relationships/hyperlink" Target="https://www.open.edu/openlearn/midlife-mot-wealth-work-and-wellbeing/content-section-overview?active-tab=description-tab" TargetMode="External"/><Relationship Id="rId5" Type="http://schemas.openxmlformats.org/officeDocument/2006/relationships/hyperlink" Target="https://doi.org/10.21954/ou.rd.c.4716437.v1" TargetMode="External"/><Relationship Id="rId4" Type="http://schemas.openxmlformats.org/officeDocument/2006/relationships/hyperlink" Target="https://ordo.open.ac.uk/collections/Ageing_Well_Public_Talks_2020-21/5122166" TargetMode="External"/><Relationship Id="rId9" Type="http://schemas.openxmlformats.org/officeDocument/2006/relationships/image" Target="../media/image27.png"/></Relationships>
</file>

<file path=ppt/slides/_rels/slide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50.xml.rels><?xml version="1.0" encoding="UTF-8" standalone="yes"?>
<Relationships xmlns="http://schemas.openxmlformats.org/package/2006/relationships"><Relationship Id="rId2" Type="http://schemas.openxmlformats.org/officeDocument/2006/relationships/hyperlink" Target="https://wels.open.ac.uk/research/projects/ageing-well-public-talks" TargetMode="External"/><Relationship Id="rId1" Type="http://schemas.openxmlformats.org/officeDocument/2006/relationships/slideLayout" Target="../slideLayouts/slideLayout25.xml"/></Relationships>
</file>

<file path=ppt/slides/_rels/slide51.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30.xml"/></Relationships>
</file>

<file path=ppt/slides/_rels/slide52.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1.png"/><Relationship Id="rId7" Type="http://schemas.openxmlformats.org/officeDocument/2006/relationships/image" Target="../media/image65.png"/><Relationship Id="rId2" Type="http://schemas.openxmlformats.org/officeDocument/2006/relationships/image" Target="../media/image60.png"/><Relationship Id="rId1" Type="http://schemas.openxmlformats.org/officeDocument/2006/relationships/slideLayout" Target="../slideLayouts/slideLayout6.xml"/><Relationship Id="rId6" Type="http://schemas.openxmlformats.org/officeDocument/2006/relationships/image" Target="../media/image64.png"/><Relationship Id="rId11" Type="http://schemas.openxmlformats.org/officeDocument/2006/relationships/image" Target="../media/image69.png"/><Relationship Id="rId5" Type="http://schemas.openxmlformats.org/officeDocument/2006/relationships/image" Target="../media/image63.png"/><Relationship Id="rId10" Type="http://schemas.openxmlformats.org/officeDocument/2006/relationships/image" Target="../media/image68.jpeg"/><Relationship Id="rId4" Type="http://schemas.openxmlformats.org/officeDocument/2006/relationships/image" Target="../media/image62.jpeg"/><Relationship Id="rId9" Type="http://schemas.openxmlformats.org/officeDocument/2006/relationships/image" Target="../media/image67.jpeg"/></Relationships>
</file>

<file path=ppt/slides/_rels/slide53.xml.rels><?xml version="1.0" encoding="UTF-8" standalone="yes"?>
<Relationships xmlns="http://schemas.openxmlformats.org/package/2006/relationships"><Relationship Id="rId2" Type="http://schemas.openxmlformats.org/officeDocument/2006/relationships/image" Target="../media/image70.JPG"/><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5.xml"/><Relationship Id="rId1" Type="http://schemas.openxmlformats.org/officeDocument/2006/relationships/slideLayout" Target="../slideLayouts/slideLayout2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31.xml"/></Relationships>
</file>

<file path=ppt/slides/_rels/slide8.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6.xm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52.png"/><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2"/>
          <p:cNvSpPr txBox="1">
            <a:spLocks noGrp="1"/>
          </p:cNvSpPr>
          <p:nvPr>
            <p:ph type="body" idx="1"/>
          </p:nvPr>
        </p:nvSpPr>
        <p:spPr>
          <a:prstGeom prst="rect">
            <a:avLst/>
          </a:prstGeom>
          <a:noFill/>
          <a:ln>
            <a:noFill/>
          </a:ln>
        </p:spPr>
        <p:txBody>
          <a:bodyPr spcFirstLastPara="1" wrap="square" lIns="91425" tIns="45700" rIns="91425" bIns="45700" anchor="t" anchorCtr="0">
            <a:noAutofit/>
          </a:bodyPr>
          <a:lstStyle/>
          <a:p>
            <a:pPr marL="342900" lvl="0" indent="-342900" algn="l" rtl="0">
              <a:lnSpc>
                <a:spcPct val="115000"/>
              </a:lnSpc>
              <a:spcBef>
                <a:spcPts val="0"/>
              </a:spcBef>
              <a:spcAft>
                <a:spcPts val="0"/>
              </a:spcAft>
              <a:buClr>
                <a:schemeClr val="dk2"/>
              </a:buClr>
              <a:buSzPts val="1500"/>
              <a:buFont typeface="Arial"/>
              <a:buChar char="●"/>
            </a:pPr>
            <a:endParaRPr dirty="0"/>
          </a:p>
          <a:p>
            <a:pPr marL="0" lvl="0" indent="0" algn="l" rtl="0">
              <a:lnSpc>
                <a:spcPct val="115000"/>
              </a:lnSpc>
              <a:spcBef>
                <a:spcPts val="600"/>
              </a:spcBef>
              <a:spcAft>
                <a:spcPts val="0"/>
              </a:spcAft>
              <a:buClr>
                <a:schemeClr val="dk2"/>
              </a:buClr>
              <a:buSzPts val="1200"/>
              <a:buNone/>
            </a:pPr>
            <a:r>
              <a:rPr lang="en-GB" sz="1200" dirty="0">
                <a:solidFill>
                  <a:schemeClr val="dk2"/>
                </a:solidFill>
              </a:rPr>
              <a:t> </a:t>
            </a:r>
            <a:endParaRPr dirty="0"/>
          </a:p>
          <a:p>
            <a:pPr marL="0" lvl="0" indent="0" algn="l" rtl="0">
              <a:lnSpc>
                <a:spcPct val="110000"/>
              </a:lnSpc>
              <a:spcBef>
                <a:spcPts val="600"/>
              </a:spcBef>
              <a:spcAft>
                <a:spcPts val="0"/>
              </a:spcAft>
              <a:buClr>
                <a:srgbClr val="060645"/>
              </a:buClr>
              <a:buSzPts val="1500"/>
              <a:buFont typeface="Arial"/>
              <a:buNone/>
            </a:pPr>
            <a:endParaRPr dirty="0"/>
          </a:p>
        </p:txBody>
      </p:sp>
      <p:sp>
        <p:nvSpPr>
          <p:cNvPr id="18" name="Text Placeholder 17">
            <a:extLst>
              <a:ext uri="{FF2B5EF4-FFF2-40B4-BE49-F238E27FC236}">
                <a16:creationId xmlns:a16="http://schemas.microsoft.com/office/drawing/2014/main" id="{1996A879-38A5-1FC8-0E55-838E8D38F837}"/>
              </a:ext>
            </a:extLst>
          </p:cNvPr>
          <p:cNvSpPr>
            <a:spLocks noGrp="1"/>
          </p:cNvSpPr>
          <p:nvPr>
            <p:ph type="body" idx="2"/>
          </p:nvPr>
        </p:nvSpPr>
        <p:spPr/>
        <p:txBody>
          <a:bodyPr/>
          <a:lstStyle/>
          <a:p>
            <a:r>
              <a:rPr lang="en-GB" dirty="0"/>
              <a:t>Ageing Well Public Talks Series 2023/24</a:t>
            </a:r>
            <a:endParaRPr lang="en-US" dirty="0"/>
          </a:p>
        </p:txBody>
      </p:sp>
      <p:pic>
        <p:nvPicPr>
          <p:cNvPr id="4" name="Picture 3">
            <a:extLst>
              <a:ext uri="{FF2B5EF4-FFF2-40B4-BE49-F238E27FC236}">
                <a16:creationId xmlns:a16="http://schemas.microsoft.com/office/drawing/2014/main" id="{A748BC20-BA9F-B766-C81D-146128CC19D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1212351" y="2093147"/>
            <a:ext cx="9041258" cy="2032000"/>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17" name="Picture 16">
            <a:extLst>
              <a:ext uri="{FF2B5EF4-FFF2-40B4-BE49-F238E27FC236}">
                <a16:creationId xmlns:a16="http://schemas.microsoft.com/office/drawing/2014/main" id="{6A633E36-AFA2-0CE7-E940-0E0F2EA3DFC2}"/>
              </a:ext>
            </a:extLst>
          </p:cNvPr>
          <p:cNvPicPr>
            <a:picLocks noChangeAspect="1"/>
          </p:cNvPicPr>
          <p:nvPr/>
        </p:nvPicPr>
        <p:blipFill>
          <a:blip r:embed="rId4"/>
          <a:stretch>
            <a:fillRect/>
          </a:stretch>
        </p:blipFill>
        <p:spPr>
          <a:xfrm>
            <a:off x="589908" y="5013789"/>
            <a:ext cx="2378717" cy="1455960"/>
          </a:xfrm>
          <a:prstGeom prst="rect">
            <a:avLst/>
          </a:prstGeom>
          <a:noFill/>
        </p:spPr>
      </p:pic>
      <p:pic>
        <p:nvPicPr>
          <p:cNvPr id="5" name="Picture 4">
            <a:extLst>
              <a:ext uri="{FF2B5EF4-FFF2-40B4-BE49-F238E27FC236}">
                <a16:creationId xmlns:a16="http://schemas.microsoft.com/office/drawing/2014/main" id="{F0E1257D-D490-5DBC-E1E7-A957AE318E02}"/>
              </a:ext>
            </a:extLst>
          </p:cNvPr>
          <p:cNvPicPr>
            <a:picLocks noChangeAspect="1"/>
          </p:cNvPicPr>
          <p:nvPr/>
        </p:nvPicPr>
        <p:blipFill>
          <a:blip r:embed="rId5"/>
          <a:stretch>
            <a:fillRect/>
          </a:stretch>
        </p:blipFill>
        <p:spPr>
          <a:xfrm>
            <a:off x="3287730" y="4662987"/>
            <a:ext cx="8629960" cy="2032000"/>
          </a:xfrm>
          <a:prstGeom prst="rect">
            <a:avLst/>
          </a:prstGeom>
          <a:noFill/>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16C7800-F539-44B4-2672-EEC9ABC9BAAB}"/>
              </a:ext>
            </a:extLst>
          </p:cNvPr>
          <p:cNvSpPr>
            <a:spLocks noGrp="1"/>
          </p:cNvSpPr>
          <p:nvPr>
            <p:ph type="body" idx="1"/>
          </p:nvPr>
        </p:nvSpPr>
        <p:spPr/>
        <p:txBody>
          <a:bodyPr/>
          <a:lstStyle/>
          <a:p>
            <a:endParaRPr lang="en-GB"/>
          </a:p>
        </p:txBody>
      </p:sp>
      <p:sp>
        <p:nvSpPr>
          <p:cNvPr id="5" name="Text Placeholder 4">
            <a:extLst>
              <a:ext uri="{FF2B5EF4-FFF2-40B4-BE49-F238E27FC236}">
                <a16:creationId xmlns:a16="http://schemas.microsoft.com/office/drawing/2014/main" id="{DAA730B7-D349-5064-0F92-AC7834F6E10C}"/>
              </a:ext>
            </a:extLst>
          </p:cNvPr>
          <p:cNvSpPr>
            <a:spLocks noGrp="1"/>
          </p:cNvSpPr>
          <p:nvPr>
            <p:ph type="body" idx="2"/>
          </p:nvPr>
        </p:nvSpPr>
        <p:spPr/>
        <p:txBody>
          <a:bodyPr/>
          <a:lstStyle/>
          <a:p>
            <a:endParaRPr lang="en-US"/>
          </a:p>
        </p:txBody>
      </p:sp>
      <p:sp>
        <p:nvSpPr>
          <p:cNvPr id="6" name="Text Placeholder 5">
            <a:extLst>
              <a:ext uri="{FF2B5EF4-FFF2-40B4-BE49-F238E27FC236}">
                <a16:creationId xmlns:a16="http://schemas.microsoft.com/office/drawing/2014/main" id="{4527A26C-CCED-28F5-75B2-C908F05C0611}"/>
              </a:ext>
            </a:extLst>
          </p:cNvPr>
          <p:cNvSpPr>
            <a:spLocks noGrp="1"/>
          </p:cNvSpPr>
          <p:nvPr>
            <p:ph type="body" idx="3"/>
          </p:nvPr>
        </p:nvSpPr>
        <p:spPr/>
        <p:txBody>
          <a:bodyPr/>
          <a:lstStyle/>
          <a:p>
            <a:endParaRPr lang="en-US"/>
          </a:p>
        </p:txBody>
      </p:sp>
      <p:sp>
        <p:nvSpPr>
          <p:cNvPr id="7" name="Text Placeholder 6">
            <a:extLst>
              <a:ext uri="{FF2B5EF4-FFF2-40B4-BE49-F238E27FC236}">
                <a16:creationId xmlns:a16="http://schemas.microsoft.com/office/drawing/2014/main" id="{AB0F2CA0-2F2C-8B43-3F5E-16C95C38E908}"/>
              </a:ext>
            </a:extLst>
          </p:cNvPr>
          <p:cNvSpPr>
            <a:spLocks noGrp="1"/>
          </p:cNvSpPr>
          <p:nvPr>
            <p:ph type="body" idx="4"/>
          </p:nvPr>
        </p:nvSpPr>
        <p:spPr/>
        <p:txBody>
          <a:bodyPr/>
          <a:lstStyle/>
          <a:p>
            <a:endParaRPr lang="en-US"/>
          </a:p>
        </p:txBody>
      </p:sp>
      <p:sp>
        <p:nvSpPr>
          <p:cNvPr id="8" name="Text Placeholder 7">
            <a:extLst>
              <a:ext uri="{FF2B5EF4-FFF2-40B4-BE49-F238E27FC236}">
                <a16:creationId xmlns:a16="http://schemas.microsoft.com/office/drawing/2014/main" id="{EC997042-C5DB-F05C-5676-2246389DEBC6}"/>
              </a:ext>
            </a:extLst>
          </p:cNvPr>
          <p:cNvSpPr>
            <a:spLocks noGrp="1"/>
          </p:cNvSpPr>
          <p:nvPr>
            <p:ph type="body" idx="5"/>
          </p:nvPr>
        </p:nvSpPr>
        <p:spPr/>
        <p:txBody>
          <a:bodyPr/>
          <a:lstStyle/>
          <a:p>
            <a:endParaRPr lang="en-US"/>
          </a:p>
        </p:txBody>
      </p:sp>
      <p:pic>
        <p:nvPicPr>
          <p:cNvPr id="4" name="Picture 2" descr="A close up of food&#10;&#10;Description generated with high confidence">
            <a:extLst>
              <a:ext uri="{FF2B5EF4-FFF2-40B4-BE49-F238E27FC236}">
                <a16:creationId xmlns:a16="http://schemas.microsoft.com/office/drawing/2014/main" id="{BDE5FCB3-398F-8F98-F7A9-AEFEF2257DB3}"/>
              </a:ext>
            </a:extLst>
          </p:cNvPr>
          <p:cNvPicPr>
            <a:picLocks noChangeAspect="1"/>
          </p:cNvPicPr>
          <p:nvPr/>
        </p:nvPicPr>
        <p:blipFill>
          <a:blip r:embed="rId2"/>
          <a:stretch>
            <a:fillRect/>
          </a:stretch>
        </p:blipFill>
        <p:spPr>
          <a:xfrm>
            <a:off x="317501" y="333375"/>
            <a:ext cx="11461750" cy="6238875"/>
          </a:xfrm>
          <a:prstGeom prst="rect">
            <a:avLst/>
          </a:prstGeom>
          <a:noFill/>
          <a:ln cap="flat">
            <a:noFill/>
          </a:ln>
        </p:spPr>
      </p:pic>
    </p:spTree>
    <p:extLst>
      <p:ext uri="{BB962C8B-B14F-4D97-AF65-F5344CB8AC3E}">
        <p14:creationId xmlns:p14="http://schemas.microsoft.com/office/powerpoint/2010/main" val="33496219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97"/>
        <p:cNvGrpSpPr/>
        <p:nvPr/>
      </p:nvGrpSpPr>
      <p:grpSpPr>
        <a:xfrm>
          <a:off x="0" y="0"/>
          <a:ext cx="0" cy="0"/>
          <a:chOff x="0" y="0"/>
          <a:chExt cx="0" cy="0"/>
        </a:xfrm>
      </p:grpSpPr>
      <p:sp>
        <p:nvSpPr>
          <p:cNvPr id="398" name="Google Shape;398;p10"/>
          <p:cNvSpPr/>
          <p:nvPr/>
        </p:nvSpPr>
        <p:spPr>
          <a:xfrm>
            <a:off x="1011382" y="5557576"/>
            <a:ext cx="12192000" cy="0"/>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a:solidFill>
                <a:schemeClr val="dk1"/>
              </a:solidFill>
              <a:latin typeface="Poppins"/>
              <a:ea typeface="Poppins"/>
              <a:cs typeface="Poppins"/>
              <a:sym typeface="Poppins"/>
            </a:endParaRPr>
          </a:p>
        </p:txBody>
      </p:sp>
      <p:sp>
        <p:nvSpPr>
          <p:cNvPr id="2" name="Text Placeholder 1">
            <a:extLst>
              <a:ext uri="{FF2B5EF4-FFF2-40B4-BE49-F238E27FC236}">
                <a16:creationId xmlns:a16="http://schemas.microsoft.com/office/drawing/2014/main" id="{BB565643-AD90-8634-37F8-F0A82AEB8C11}"/>
              </a:ext>
            </a:extLst>
          </p:cNvPr>
          <p:cNvSpPr>
            <a:spLocks noGrp="1"/>
          </p:cNvSpPr>
          <p:nvPr>
            <p:ph type="body" idx="2"/>
          </p:nvPr>
        </p:nvSpPr>
        <p:spPr/>
        <p:txBody>
          <a:bodyPr/>
          <a:lstStyle/>
          <a:p>
            <a:r>
              <a:rPr lang="en-GB" dirty="0">
                <a:solidFill>
                  <a:schemeClr val="tx1"/>
                </a:solidFill>
              </a:rPr>
              <a:t>HYDRATION </a:t>
            </a:r>
            <a:endParaRPr lang="en-US" dirty="0">
              <a:solidFill>
                <a:schemeClr val="tx1"/>
              </a:solidFill>
            </a:endParaRPr>
          </a:p>
        </p:txBody>
      </p:sp>
      <p:pic>
        <p:nvPicPr>
          <p:cNvPr id="8" name="Content Placeholder 3">
            <a:extLst>
              <a:ext uri="{FF2B5EF4-FFF2-40B4-BE49-F238E27FC236}">
                <a16:creationId xmlns:a16="http://schemas.microsoft.com/office/drawing/2014/main" id="{076CE7CF-F31E-A2A7-24E3-5E7969C38A08}"/>
              </a:ext>
            </a:extLst>
          </p:cNvPr>
          <p:cNvPicPr>
            <a:picLocks noGrp="1" noChangeAspect="1"/>
          </p:cNvPicPr>
          <p:nvPr/>
        </p:nvPicPr>
        <p:blipFill>
          <a:blip r:embed="rId3"/>
          <a:stretch>
            <a:fillRect/>
          </a:stretch>
        </p:blipFill>
        <p:spPr>
          <a:xfrm>
            <a:off x="6429375" y="244549"/>
            <a:ext cx="5016500" cy="6368902"/>
          </a:xfrm>
          <a:prstGeom prst="rect">
            <a:avLst/>
          </a:prstGeom>
        </p:spPr>
      </p:pic>
      <p:sp>
        <p:nvSpPr>
          <p:cNvPr id="5" name="Content Placeholder 4">
            <a:extLst>
              <a:ext uri="{FF2B5EF4-FFF2-40B4-BE49-F238E27FC236}">
                <a16:creationId xmlns:a16="http://schemas.microsoft.com/office/drawing/2014/main" id="{D1EBAC3E-23BA-CB45-1AE7-45226101134B}"/>
              </a:ext>
            </a:extLst>
          </p:cNvPr>
          <p:cNvSpPr txBox="1">
            <a:spLocks noGrp="1"/>
          </p:cNvSpPr>
          <p:nvPr>
            <p:ph type="body" idx="1"/>
          </p:nvPr>
        </p:nvSpPr>
        <p:spPr>
          <a:xfrm>
            <a:off x="1001105" y="1174752"/>
            <a:ext cx="3691545" cy="4382817"/>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10000"/>
              </a:lnSpc>
              <a:spcBef>
                <a:spcPts val="1000"/>
              </a:spcBef>
              <a:spcAft>
                <a:spcPts val="0"/>
              </a:spcAft>
              <a:buClr>
                <a:srgbClr val="060645"/>
              </a:buClr>
              <a:buSzPts val="3000"/>
              <a:buFont typeface="Arial"/>
              <a:buNone/>
              <a:defRPr sz="3000" b="1" i="0" u="none" strike="noStrike" cap="none">
                <a:solidFill>
                  <a:srgbClr val="060645"/>
                </a:solidFill>
                <a:latin typeface="Poppins SemiBold"/>
                <a:ea typeface="Poppins SemiBold"/>
                <a:cs typeface="Poppins SemiBold"/>
                <a:sym typeface="Poppins SemiBold"/>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571500" indent="-342900">
              <a:buFont typeface="Arial" panose="020B0604020202020204" pitchFamily="34" charset="0"/>
              <a:buChar char="•"/>
            </a:pPr>
            <a:r>
              <a:rPr lang="en-GB" sz="2400" b="0" kern="0" dirty="0"/>
              <a:t>1.5 l – strict minimum</a:t>
            </a:r>
          </a:p>
          <a:p>
            <a:pPr marL="571500" indent="-342900">
              <a:buFont typeface="Arial" panose="020B0604020202020204" pitchFamily="34" charset="0"/>
              <a:buChar char="•"/>
            </a:pPr>
            <a:r>
              <a:rPr lang="en-GB" sz="2400" b="0" kern="0" dirty="0"/>
              <a:t>Ideally 6-8 cups per day</a:t>
            </a:r>
          </a:p>
          <a:p>
            <a:pPr marL="571500" indent="-342900">
              <a:buFont typeface="Arial" panose="020B0604020202020204" pitchFamily="34" charset="0"/>
              <a:buChar char="•"/>
            </a:pPr>
            <a:r>
              <a:rPr lang="en-GB" sz="2400" b="0" kern="0" dirty="0"/>
              <a:t>What medication do we take and when?</a:t>
            </a:r>
          </a:p>
          <a:p>
            <a:pPr marL="571500" indent="-342900">
              <a:buFont typeface="Arial" panose="020B0604020202020204" pitchFamily="34" charset="0"/>
              <a:buChar char="•"/>
            </a:pPr>
            <a:r>
              <a:rPr lang="en-GB" sz="2400" b="0" kern="0" dirty="0"/>
              <a:t>Tea, coffee, alcohol?</a:t>
            </a:r>
          </a:p>
        </p:txBody>
      </p:sp>
    </p:spTree>
    <p:extLst>
      <p:ext uri="{BB962C8B-B14F-4D97-AF65-F5344CB8AC3E}">
        <p14:creationId xmlns:p14="http://schemas.microsoft.com/office/powerpoint/2010/main" val="38517052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25CCF67A-140F-4E67-8CE4-008A81D9BF7F}"/>
              </a:ext>
            </a:extLst>
          </p:cNvPr>
          <p:cNvSpPr txBox="1">
            <a:spLocks noGrp="1"/>
          </p:cNvSpPr>
          <p:nvPr>
            <p:ph type="body" idx="1"/>
          </p:nvPr>
        </p:nvSpPr>
        <p:spPr>
          <a:xfrm>
            <a:off x="793750" y="1476375"/>
            <a:ext cx="5661025" cy="4318000"/>
          </a:xfrm>
        </p:spPr>
        <p:txBody>
          <a:bodyPr>
            <a:noAutofit/>
          </a:bodyPr>
          <a:lstStyle/>
          <a:p>
            <a:pPr marL="571500" lvl="0" indent="-342900">
              <a:lnSpc>
                <a:spcPct val="80000"/>
              </a:lnSpc>
              <a:buFont typeface="Arial" panose="020B0604020202020204" pitchFamily="34" charset="0"/>
              <a:buChar char="•"/>
            </a:pPr>
            <a:r>
              <a:rPr lang="en-GB" sz="2000" b="1" dirty="0">
                <a:solidFill>
                  <a:schemeClr val="accent1">
                    <a:lumMod val="50000"/>
                  </a:schemeClr>
                </a:solidFill>
              </a:rPr>
              <a:t>Muscle atrophy</a:t>
            </a:r>
          </a:p>
          <a:p>
            <a:pPr marL="571500" lvl="0" indent="-342900">
              <a:lnSpc>
                <a:spcPct val="80000"/>
              </a:lnSpc>
              <a:buFont typeface="Arial" panose="020B0604020202020204" pitchFamily="34" charset="0"/>
              <a:buChar char="•"/>
            </a:pPr>
            <a:r>
              <a:rPr lang="en-GB" sz="2000" b="1" dirty="0">
                <a:solidFill>
                  <a:schemeClr val="accent1">
                    <a:lumMod val="50000"/>
                  </a:schemeClr>
                </a:solidFill>
              </a:rPr>
              <a:t>Blood circulation</a:t>
            </a:r>
          </a:p>
          <a:p>
            <a:pPr marL="571500" lvl="0" indent="-342900">
              <a:lnSpc>
                <a:spcPct val="80000"/>
              </a:lnSpc>
              <a:buFont typeface="Arial" panose="020B0604020202020204" pitchFamily="34" charset="0"/>
              <a:buChar char="•"/>
            </a:pPr>
            <a:r>
              <a:rPr lang="en-GB" sz="2000" b="1" dirty="0">
                <a:solidFill>
                  <a:schemeClr val="accent1">
                    <a:lumMod val="50000"/>
                  </a:schemeClr>
                </a:solidFill>
              </a:rPr>
              <a:t>Basic Metabolic rate</a:t>
            </a:r>
          </a:p>
          <a:p>
            <a:pPr marL="571500" lvl="0" indent="-342900">
              <a:lnSpc>
                <a:spcPct val="80000"/>
              </a:lnSpc>
              <a:buFont typeface="Arial" panose="020B0604020202020204" pitchFamily="34" charset="0"/>
              <a:buChar char="•"/>
            </a:pPr>
            <a:r>
              <a:rPr lang="en-GB" sz="2000" b="1" dirty="0">
                <a:solidFill>
                  <a:schemeClr val="accent1">
                    <a:lumMod val="50000"/>
                  </a:schemeClr>
                </a:solidFill>
              </a:rPr>
              <a:t>Osteoporosis </a:t>
            </a:r>
          </a:p>
          <a:p>
            <a:pPr lvl="0">
              <a:lnSpc>
                <a:spcPct val="80000"/>
              </a:lnSpc>
            </a:pPr>
            <a:endParaRPr lang="en-GB" sz="2000" dirty="0"/>
          </a:p>
          <a:p>
            <a:pPr marL="571500" lvl="0" indent="-342900">
              <a:lnSpc>
                <a:spcPct val="80000"/>
              </a:lnSpc>
              <a:buFont typeface="Arial" panose="020B0604020202020204" pitchFamily="34" charset="0"/>
              <a:buChar char="•"/>
            </a:pPr>
            <a:endParaRPr lang="en-GB" sz="2000" dirty="0"/>
          </a:p>
          <a:p>
            <a:pPr marL="571500" lvl="0" indent="-342900">
              <a:lnSpc>
                <a:spcPct val="80000"/>
              </a:lnSpc>
              <a:buFont typeface="Arial" panose="020B0604020202020204" pitchFamily="34" charset="0"/>
              <a:buChar char="•"/>
            </a:pPr>
            <a:r>
              <a:rPr lang="en-GB" sz="2000" dirty="0"/>
              <a:t>Bone is very important as it </a:t>
            </a:r>
            <a:r>
              <a:rPr lang="en-GB" sz="2000" b="1" dirty="0">
                <a:solidFill>
                  <a:srgbClr val="203864"/>
                </a:solidFill>
              </a:rPr>
              <a:t>protects internal organs</a:t>
            </a:r>
            <a:r>
              <a:rPr lang="en-GB" sz="2000" dirty="0"/>
              <a:t>, creates support for the body, </a:t>
            </a:r>
            <a:r>
              <a:rPr lang="en-GB" sz="2000" b="1" dirty="0">
                <a:solidFill>
                  <a:srgbClr val="203864"/>
                </a:solidFill>
              </a:rPr>
              <a:t>muscles are attached to it</a:t>
            </a:r>
          </a:p>
          <a:p>
            <a:pPr lvl="0">
              <a:lnSpc>
                <a:spcPct val="80000"/>
              </a:lnSpc>
            </a:pPr>
            <a:endParaRPr lang="en-GB" sz="2000" b="1" dirty="0">
              <a:solidFill>
                <a:srgbClr val="203864"/>
              </a:solidFill>
            </a:endParaRPr>
          </a:p>
          <a:p>
            <a:pPr marL="571500" lvl="0" indent="-342900">
              <a:lnSpc>
                <a:spcPct val="80000"/>
              </a:lnSpc>
              <a:buFont typeface="Arial" panose="020B0604020202020204" pitchFamily="34" charset="0"/>
              <a:buChar char="•"/>
            </a:pPr>
            <a:r>
              <a:rPr lang="en-GB" sz="2000" dirty="0"/>
              <a:t>Healthy bone is very important to healthy ageing</a:t>
            </a:r>
          </a:p>
          <a:p>
            <a:pPr lvl="0">
              <a:lnSpc>
                <a:spcPct val="80000"/>
              </a:lnSpc>
            </a:pPr>
            <a:endParaRPr lang="en-GB" sz="2000" dirty="0"/>
          </a:p>
          <a:p>
            <a:pPr marL="571500" lvl="0" indent="-342900">
              <a:lnSpc>
                <a:spcPct val="80000"/>
              </a:lnSpc>
              <a:buFont typeface="Arial" panose="020B0604020202020204" pitchFamily="34" charset="0"/>
              <a:buChar char="•"/>
            </a:pPr>
            <a:r>
              <a:rPr lang="en-GB" sz="2000" dirty="0"/>
              <a:t>Muscle atrophy is a big problem while ageing as it affects directly our posture &amp; postural stability, mobility and falls and also </a:t>
            </a:r>
            <a:r>
              <a:rPr lang="en-GB" sz="2000" b="1" dirty="0">
                <a:solidFill>
                  <a:srgbClr val="203864"/>
                </a:solidFill>
              </a:rPr>
              <a:t>bones</a:t>
            </a:r>
          </a:p>
          <a:p>
            <a:pPr lvl="0">
              <a:lnSpc>
                <a:spcPct val="80000"/>
              </a:lnSpc>
            </a:pPr>
            <a:endParaRPr lang="en-GB" sz="2000" dirty="0"/>
          </a:p>
          <a:p>
            <a:pPr marL="0" lvl="0" indent="0">
              <a:lnSpc>
                <a:spcPct val="80000"/>
              </a:lnSpc>
              <a:buNone/>
            </a:pPr>
            <a:endParaRPr lang="en-GB" sz="2000" dirty="0"/>
          </a:p>
        </p:txBody>
      </p:sp>
      <p:sp>
        <p:nvSpPr>
          <p:cNvPr id="5" name="Text Placeholder 4">
            <a:extLst>
              <a:ext uri="{FF2B5EF4-FFF2-40B4-BE49-F238E27FC236}">
                <a16:creationId xmlns:a16="http://schemas.microsoft.com/office/drawing/2014/main" id="{D4FBB161-7D01-D694-8096-35C5855996F6}"/>
              </a:ext>
            </a:extLst>
          </p:cNvPr>
          <p:cNvSpPr>
            <a:spLocks noGrp="1"/>
          </p:cNvSpPr>
          <p:nvPr>
            <p:ph type="body" idx="2"/>
          </p:nvPr>
        </p:nvSpPr>
        <p:spPr/>
        <p:txBody>
          <a:bodyPr/>
          <a:lstStyle/>
          <a:p>
            <a:r>
              <a:rPr lang="en-GB" dirty="0"/>
              <a:t>Physical Activity-Standing Tall </a:t>
            </a:r>
            <a:endParaRPr lang="en-US" dirty="0"/>
          </a:p>
        </p:txBody>
      </p:sp>
      <p:sp>
        <p:nvSpPr>
          <p:cNvPr id="8" name="Text Placeholder 7">
            <a:extLst>
              <a:ext uri="{FF2B5EF4-FFF2-40B4-BE49-F238E27FC236}">
                <a16:creationId xmlns:a16="http://schemas.microsoft.com/office/drawing/2014/main" id="{84A1B4B5-5B8F-E181-BC0E-E855D4A50D0C}"/>
              </a:ext>
            </a:extLst>
          </p:cNvPr>
          <p:cNvSpPr>
            <a:spLocks noGrp="1"/>
          </p:cNvSpPr>
          <p:nvPr>
            <p:ph type="body" idx="5"/>
          </p:nvPr>
        </p:nvSpPr>
        <p:spPr/>
        <p:txBody>
          <a:bodyPr/>
          <a:lstStyle/>
          <a:p>
            <a:endParaRPr lang="en-US"/>
          </a:p>
        </p:txBody>
      </p:sp>
      <p:pic>
        <p:nvPicPr>
          <p:cNvPr id="3" name="Picture 2" descr="Image result for muscle and bone">
            <a:extLst>
              <a:ext uri="{FF2B5EF4-FFF2-40B4-BE49-F238E27FC236}">
                <a16:creationId xmlns:a16="http://schemas.microsoft.com/office/drawing/2014/main" id="{065B5EC4-14EC-4763-8ABF-C1AB4EC39F7C}"/>
              </a:ext>
            </a:extLst>
          </p:cNvPr>
          <p:cNvPicPr>
            <a:picLocks noChangeAspect="1"/>
          </p:cNvPicPr>
          <p:nvPr/>
        </p:nvPicPr>
        <p:blipFill>
          <a:blip r:embed="rId2"/>
          <a:srcRect/>
          <a:stretch>
            <a:fillRect/>
          </a:stretch>
        </p:blipFill>
        <p:spPr>
          <a:xfrm>
            <a:off x="7940036" y="121916"/>
            <a:ext cx="4251959" cy="6644643"/>
          </a:xfrm>
          <a:prstGeom prst="rect">
            <a:avLst/>
          </a:prstGeom>
          <a:noFill/>
          <a:ln>
            <a:noFill/>
          </a:ln>
        </p:spPr>
      </p:pic>
    </p:spTree>
    <p:extLst>
      <p:ext uri="{BB962C8B-B14F-4D97-AF65-F5344CB8AC3E}">
        <p14:creationId xmlns:p14="http://schemas.microsoft.com/office/powerpoint/2010/main" val="34235914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97"/>
        <p:cNvGrpSpPr/>
        <p:nvPr/>
      </p:nvGrpSpPr>
      <p:grpSpPr>
        <a:xfrm>
          <a:off x="0" y="0"/>
          <a:ext cx="0" cy="0"/>
          <a:chOff x="0" y="0"/>
          <a:chExt cx="0" cy="0"/>
        </a:xfrm>
      </p:grpSpPr>
      <p:sp>
        <p:nvSpPr>
          <p:cNvPr id="398" name="Google Shape;398;p10"/>
          <p:cNvSpPr/>
          <p:nvPr/>
        </p:nvSpPr>
        <p:spPr>
          <a:xfrm>
            <a:off x="1011382" y="5557576"/>
            <a:ext cx="12192000" cy="0"/>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a:solidFill>
                <a:schemeClr val="dk1"/>
              </a:solidFill>
              <a:latin typeface="Poppins"/>
              <a:ea typeface="Poppins"/>
              <a:cs typeface="Poppins"/>
              <a:sym typeface="Poppins"/>
            </a:endParaRPr>
          </a:p>
        </p:txBody>
      </p:sp>
      <p:pic>
        <p:nvPicPr>
          <p:cNvPr id="4" name="Content Placeholder 4" descr="A picture containing clothing&#10;&#10;Description generated with very high confidence">
            <a:extLst>
              <a:ext uri="{FF2B5EF4-FFF2-40B4-BE49-F238E27FC236}">
                <a16:creationId xmlns:a16="http://schemas.microsoft.com/office/drawing/2014/main" id="{00C162CD-6FB9-686C-5C13-47F17EE62148}"/>
              </a:ext>
            </a:extLst>
          </p:cNvPr>
          <p:cNvPicPr>
            <a:picLocks noChangeAspect="1"/>
          </p:cNvPicPr>
          <p:nvPr/>
        </p:nvPicPr>
        <p:blipFill>
          <a:blip r:embed="rId3"/>
          <a:stretch>
            <a:fillRect/>
          </a:stretch>
        </p:blipFill>
        <p:spPr>
          <a:xfrm>
            <a:off x="154337" y="1592580"/>
            <a:ext cx="9453570" cy="4979670"/>
          </a:xfrm>
          <a:prstGeom prst="rect">
            <a:avLst/>
          </a:prstGeom>
          <a:noFill/>
          <a:ln>
            <a:noFill/>
          </a:ln>
        </p:spPr>
      </p:pic>
      <p:pic>
        <p:nvPicPr>
          <p:cNvPr id="5" name="Picture 4">
            <a:extLst>
              <a:ext uri="{FF2B5EF4-FFF2-40B4-BE49-F238E27FC236}">
                <a16:creationId xmlns:a16="http://schemas.microsoft.com/office/drawing/2014/main" id="{87776BBF-93B2-12D9-13C1-54343583F005}"/>
              </a:ext>
            </a:extLst>
          </p:cNvPr>
          <p:cNvPicPr>
            <a:picLocks noChangeAspect="1"/>
          </p:cNvPicPr>
          <p:nvPr/>
        </p:nvPicPr>
        <p:blipFill>
          <a:blip r:embed="rId4"/>
          <a:stretch>
            <a:fillRect/>
          </a:stretch>
        </p:blipFill>
        <p:spPr>
          <a:xfrm>
            <a:off x="9842500" y="3429001"/>
            <a:ext cx="1778000" cy="1762121"/>
          </a:xfrm>
          <a:prstGeom prst="rect">
            <a:avLst/>
          </a:prstGeom>
          <a:noFill/>
        </p:spPr>
      </p:pic>
    </p:spTree>
    <p:extLst>
      <p:ext uri="{BB962C8B-B14F-4D97-AF65-F5344CB8AC3E}">
        <p14:creationId xmlns:p14="http://schemas.microsoft.com/office/powerpoint/2010/main" val="32179056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D2224E2-1EA7-A5FB-5C61-83F685D85CA5}"/>
              </a:ext>
            </a:extLst>
          </p:cNvPr>
          <p:cNvSpPr>
            <a:spLocks noGrp="1"/>
          </p:cNvSpPr>
          <p:nvPr/>
        </p:nvSpPr>
        <p:spPr>
          <a:xfrm>
            <a:off x="838200" y="793751"/>
            <a:ext cx="10515600" cy="92075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b="1" dirty="0">
                <a:latin typeface="Poppins" panose="020B0604020202020204" pitchFamily="34" charset="0"/>
                <a:cs typeface="Poppins" panose="020B0604020202020204" pitchFamily="34" charset="0"/>
              </a:rPr>
              <a:t>Social and cognitive stimulation</a:t>
            </a:r>
          </a:p>
        </p:txBody>
      </p:sp>
      <p:sp>
        <p:nvSpPr>
          <p:cNvPr id="3" name="Content Placeholder 2">
            <a:extLst>
              <a:ext uri="{FF2B5EF4-FFF2-40B4-BE49-F238E27FC236}">
                <a16:creationId xmlns:a16="http://schemas.microsoft.com/office/drawing/2014/main" id="{D3DE9108-B6A9-4077-5CAC-7BF70FDC9BF4}"/>
              </a:ext>
            </a:extLst>
          </p:cNvPr>
          <p:cNvSpPr txBox="1">
            <a:spLocks/>
          </p:cNvSpPr>
          <p:nvPr/>
        </p:nvSpPr>
        <p:spPr>
          <a:xfrm>
            <a:off x="510363" y="3062177"/>
            <a:ext cx="10633887" cy="2240073"/>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r>
              <a:rPr lang="en-GB" sz="2800" kern="0" dirty="0"/>
              <a:t>Lifestyles that combine cognitively stimulating activities </a:t>
            </a:r>
          </a:p>
          <a:p>
            <a:r>
              <a:rPr lang="en-GB" sz="2800" kern="0" dirty="0"/>
              <a:t>with physical activities and rich social networks may </a:t>
            </a:r>
          </a:p>
          <a:p>
            <a:r>
              <a:rPr lang="en-GB" sz="2800" kern="0" dirty="0"/>
              <a:t>provide the best odds of preserving cognitive function </a:t>
            </a:r>
            <a:r>
              <a:rPr lang="en-GB" sz="2800" dirty="0"/>
              <a:t>in </a:t>
            </a:r>
            <a:endParaRPr lang="en-GB" sz="2800" kern="0" dirty="0"/>
          </a:p>
          <a:p>
            <a:r>
              <a:rPr lang="en-GB" sz="2800" kern="0" dirty="0"/>
              <a:t>old age (</a:t>
            </a:r>
            <a:r>
              <a:rPr lang="en-GB" sz="2800" kern="0" dirty="0">
                <a:solidFill>
                  <a:srgbClr val="4472C4"/>
                </a:solidFill>
              </a:rPr>
              <a:t>La Rue, 2010</a:t>
            </a:r>
            <a:r>
              <a:rPr lang="en-GB" sz="2800" kern="0" dirty="0"/>
              <a:t>).</a:t>
            </a:r>
            <a:endParaRPr lang="en-GB" kern="0" dirty="0"/>
          </a:p>
        </p:txBody>
      </p:sp>
      <p:pic>
        <p:nvPicPr>
          <p:cNvPr id="6" name="Picture 5">
            <a:extLst>
              <a:ext uri="{FF2B5EF4-FFF2-40B4-BE49-F238E27FC236}">
                <a16:creationId xmlns:a16="http://schemas.microsoft.com/office/drawing/2014/main" id="{843D8926-2CC0-9D97-0BDD-CDA89F8C94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8318500" y="6064248"/>
            <a:ext cx="2825750" cy="585677"/>
          </a:xfrm>
          <a:prstGeom prst="rect">
            <a:avLst/>
          </a:prstGeom>
          <a:noFill/>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29826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sp>
        <p:nvSpPr>
          <p:cNvPr id="405" name="Google Shape;405;p11"/>
          <p:cNvSpPr txBox="1">
            <a:spLocks noGrp="1"/>
          </p:cNvSpPr>
          <p:nvPr>
            <p:ph type="body" idx="1"/>
          </p:nvPr>
        </p:nvSpPr>
        <p:spPr>
          <a:xfrm>
            <a:off x="1602623" y="2143126"/>
            <a:ext cx="9514495" cy="4079874"/>
          </a:xfrm>
          <a:prstGeom prst="rect">
            <a:avLst/>
          </a:prstGeom>
          <a:noFill/>
          <a:ln>
            <a:noFill/>
          </a:ln>
        </p:spPr>
        <p:txBody>
          <a:bodyPr spcFirstLastPara="1" wrap="square" lIns="91425" tIns="45700" rIns="91425" bIns="45700" anchor="t" anchorCtr="0">
            <a:noAutofit/>
          </a:bodyPr>
          <a:lstStyle/>
          <a:p>
            <a:pPr marL="285750" lvl="0" indent="-285750" algn="l" rtl="0">
              <a:lnSpc>
                <a:spcPct val="90000"/>
              </a:lnSpc>
              <a:spcBef>
                <a:spcPts val="0"/>
              </a:spcBef>
              <a:spcAft>
                <a:spcPts val="0"/>
              </a:spcAft>
              <a:buClr>
                <a:schemeClr val="lt1"/>
              </a:buClr>
              <a:buSzPts val="4400"/>
              <a:buFont typeface="Arial" panose="020B0604020202020204" pitchFamily="34" charset="0"/>
              <a:buChar char="•"/>
            </a:pPr>
            <a:r>
              <a:rPr lang="en-GB" sz="2400" dirty="0"/>
              <a:t>The world’s population is rapidly ageing </a:t>
            </a:r>
          </a:p>
          <a:p>
            <a:pPr marL="285750" lvl="0" indent="-285750" algn="l" rtl="0">
              <a:lnSpc>
                <a:spcPct val="90000"/>
              </a:lnSpc>
              <a:spcBef>
                <a:spcPts val="0"/>
              </a:spcBef>
              <a:spcAft>
                <a:spcPts val="0"/>
              </a:spcAft>
              <a:buClr>
                <a:schemeClr val="lt1"/>
              </a:buClr>
              <a:buSzPts val="4400"/>
              <a:buFont typeface="Arial" panose="020B0604020202020204" pitchFamily="34" charset="0"/>
              <a:buChar char="•"/>
            </a:pPr>
            <a:endParaRPr lang="en-GB" sz="2400" dirty="0"/>
          </a:p>
          <a:p>
            <a:pPr marL="285750" lvl="0" indent="-285750" algn="l" rtl="0">
              <a:lnSpc>
                <a:spcPct val="90000"/>
              </a:lnSpc>
              <a:spcBef>
                <a:spcPts val="0"/>
              </a:spcBef>
              <a:spcAft>
                <a:spcPts val="0"/>
              </a:spcAft>
              <a:buClr>
                <a:schemeClr val="lt1"/>
              </a:buClr>
              <a:buSzPts val="4400"/>
              <a:buFont typeface="Arial" panose="020B0604020202020204" pitchFamily="34" charset="0"/>
              <a:buChar char="•"/>
            </a:pPr>
            <a:r>
              <a:rPr lang="en-GB" sz="2400" dirty="0"/>
              <a:t>Within the next five years, for the first time in human history </a:t>
            </a:r>
          </a:p>
          <a:p>
            <a:pPr marL="285750" lvl="0" indent="-285750" algn="l" rtl="0">
              <a:lnSpc>
                <a:spcPct val="90000"/>
              </a:lnSpc>
              <a:spcBef>
                <a:spcPts val="0"/>
              </a:spcBef>
              <a:spcAft>
                <a:spcPts val="0"/>
              </a:spcAft>
              <a:buClr>
                <a:schemeClr val="lt1"/>
              </a:buClr>
              <a:buSzPts val="4400"/>
              <a:buFont typeface="Arial" panose="020B0604020202020204" pitchFamily="34" charset="0"/>
              <a:buChar char="•"/>
            </a:pPr>
            <a:r>
              <a:rPr lang="en-GB" sz="2400" b="1" dirty="0"/>
              <a:t>The number of adults aged 65+ will outnumber children under the age of five </a:t>
            </a:r>
          </a:p>
          <a:p>
            <a:pPr marL="285750" lvl="0" indent="-285750" algn="l" rtl="0">
              <a:lnSpc>
                <a:spcPct val="90000"/>
              </a:lnSpc>
              <a:spcBef>
                <a:spcPts val="0"/>
              </a:spcBef>
              <a:spcAft>
                <a:spcPts val="0"/>
              </a:spcAft>
              <a:buClr>
                <a:schemeClr val="lt1"/>
              </a:buClr>
              <a:buSzPts val="4400"/>
              <a:buFont typeface="Arial" panose="020B0604020202020204" pitchFamily="34" charset="0"/>
              <a:buChar char="•"/>
            </a:pPr>
            <a:endParaRPr lang="en-GB" sz="2400" b="1" dirty="0"/>
          </a:p>
          <a:p>
            <a:pPr marL="285750" lvl="0" indent="-285750" algn="l" rtl="0">
              <a:lnSpc>
                <a:spcPct val="90000"/>
              </a:lnSpc>
              <a:spcBef>
                <a:spcPts val="0"/>
              </a:spcBef>
              <a:spcAft>
                <a:spcPts val="0"/>
              </a:spcAft>
              <a:buClr>
                <a:schemeClr val="lt1"/>
              </a:buClr>
              <a:buSzPts val="4400"/>
              <a:buFont typeface="Arial" panose="020B0604020202020204" pitchFamily="34" charset="0"/>
              <a:buChar char="•"/>
            </a:pPr>
            <a:r>
              <a:rPr lang="en-GB" sz="2400" dirty="0"/>
              <a:t>Ageing processes bring a decline in the physical and cognitive domains. This decline proceeds at variable rates for different organs and different individuals. This is why </a:t>
            </a:r>
            <a:r>
              <a:rPr lang="en-GB" sz="2400" b="1" dirty="0"/>
              <a:t>Ageing </a:t>
            </a:r>
            <a:r>
              <a:rPr lang="en-GB" sz="2400" dirty="0"/>
              <a:t>in general </a:t>
            </a:r>
            <a:r>
              <a:rPr lang="en-GB" sz="2400" b="1" dirty="0"/>
              <a:t>is so difficult to predict </a:t>
            </a:r>
            <a:r>
              <a:rPr lang="en-GB" sz="2400" dirty="0"/>
              <a:t>.</a:t>
            </a:r>
          </a:p>
          <a:p>
            <a:pPr marL="285750" lvl="0" indent="-285750" algn="l" rtl="0">
              <a:lnSpc>
                <a:spcPct val="90000"/>
              </a:lnSpc>
              <a:spcBef>
                <a:spcPts val="0"/>
              </a:spcBef>
              <a:spcAft>
                <a:spcPts val="0"/>
              </a:spcAft>
              <a:buClr>
                <a:schemeClr val="lt1"/>
              </a:buClr>
              <a:buSzPts val="4400"/>
              <a:buFont typeface="Arial" panose="020B0604020202020204" pitchFamily="34" charset="0"/>
              <a:buChar char="•"/>
            </a:pPr>
            <a:endParaRPr lang="en-GB" sz="2400" b="1" dirty="0"/>
          </a:p>
        </p:txBody>
      </p:sp>
      <p:sp>
        <p:nvSpPr>
          <p:cNvPr id="3" name="Text Placeholder 2">
            <a:extLst>
              <a:ext uri="{FF2B5EF4-FFF2-40B4-BE49-F238E27FC236}">
                <a16:creationId xmlns:a16="http://schemas.microsoft.com/office/drawing/2014/main" id="{180B9365-6140-496B-CB28-F752D773108A}"/>
              </a:ext>
            </a:extLst>
          </p:cNvPr>
          <p:cNvSpPr>
            <a:spLocks noGrp="1"/>
          </p:cNvSpPr>
          <p:nvPr>
            <p:ph type="body" idx="2"/>
          </p:nvPr>
        </p:nvSpPr>
        <p:spPr>
          <a:xfrm>
            <a:off x="350415" y="492126"/>
            <a:ext cx="10766703" cy="936624"/>
          </a:xfrm>
        </p:spPr>
        <p:txBody>
          <a:bodyPr/>
          <a:lstStyle/>
          <a:p>
            <a:r>
              <a:rPr lang="en-GB" sz="3900" b="0" dirty="0"/>
              <a:t>Ageing &amp; Epidemiology - the basic Facts</a:t>
            </a:r>
            <a:endParaRPr lang="en-US" sz="3900" b="0" dirty="0"/>
          </a:p>
        </p:txBody>
      </p:sp>
      <p:sp>
        <p:nvSpPr>
          <p:cNvPr id="406" name="Google Shape;406;p11"/>
          <p:cNvSpPr txBox="1">
            <a:spLocks noGrp="1"/>
          </p:cNvSpPr>
          <p:nvPr>
            <p:ph type="title" idx="4294967295"/>
          </p:nvPr>
        </p:nvSpPr>
        <p:spPr>
          <a:xfrm>
            <a:off x="0" y="-425450"/>
            <a:ext cx="10515600" cy="346075"/>
          </a:xfrm>
          <a:prstGeom prst="rect">
            <a:avLst/>
          </a:prstGeom>
          <a:noFill/>
          <a:ln>
            <a:noFill/>
          </a:ln>
        </p:spPr>
        <p:txBody>
          <a:bodyPr spcFirstLastPara="1" wrap="square" lIns="91425" tIns="45700" rIns="91425" bIns="45700" anchor="ctr" anchorCtr="0">
            <a:normAutofit fontScale="90000"/>
          </a:bodyPr>
          <a:lstStyle/>
          <a:p>
            <a:pPr marL="0" marR="0" lvl="0" indent="0" algn="l" rtl="0">
              <a:lnSpc>
                <a:spcPct val="90000"/>
              </a:lnSpc>
              <a:spcBef>
                <a:spcPts val="0"/>
              </a:spcBef>
              <a:spcAft>
                <a:spcPts val="0"/>
              </a:spcAft>
              <a:buClr>
                <a:schemeClr val="dk1"/>
              </a:buClr>
              <a:buSzPct val="100000"/>
              <a:buFont typeface="Poppins"/>
              <a:buNone/>
            </a:pPr>
            <a:r>
              <a:rPr lang="en-GB" sz="2000" b="0" i="0" u="none" strike="noStrike" cap="none">
                <a:solidFill>
                  <a:schemeClr val="dk1"/>
                </a:solidFill>
                <a:latin typeface="Poppins"/>
                <a:ea typeface="Poppins"/>
                <a:cs typeface="Poppins"/>
                <a:sym typeface="Poppins"/>
              </a:rPr>
              <a:t>Intro Slide Title 3</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sp>
        <p:nvSpPr>
          <p:cNvPr id="7" name="Text Placeholder 6">
            <a:extLst>
              <a:ext uri="{FF2B5EF4-FFF2-40B4-BE49-F238E27FC236}">
                <a16:creationId xmlns:a16="http://schemas.microsoft.com/office/drawing/2014/main" id="{7B7DF2D5-B670-8FE8-6B00-95A54584688F}"/>
              </a:ext>
            </a:extLst>
          </p:cNvPr>
          <p:cNvSpPr>
            <a:spLocks noGrp="1"/>
          </p:cNvSpPr>
          <p:nvPr>
            <p:ph type="body" idx="2"/>
          </p:nvPr>
        </p:nvSpPr>
        <p:spPr>
          <a:xfrm>
            <a:off x="547479" y="137536"/>
            <a:ext cx="10766703" cy="497161"/>
          </a:xfrm>
        </p:spPr>
        <p:txBody>
          <a:bodyPr/>
          <a:lstStyle/>
          <a:p>
            <a:r>
              <a:rPr lang="en-GB" sz="4000" dirty="0"/>
              <a:t>Basic biomedical facts about ageing </a:t>
            </a:r>
            <a:endParaRPr lang="en-US" sz="4000" dirty="0"/>
          </a:p>
        </p:txBody>
      </p:sp>
      <p:sp>
        <p:nvSpPr>
          <p:cNvPr id="12" name="Content Placeholder 2">
            <a:extLst>
              <a:ext uri="{FF2B5EF4-FFF2-40B4-BE49-F238E27FC236}">
                <a16:creationId xmlns:a16="http://schemas.microsoft.com/office/drawing/2014/main" id="{57FD726F-A309-18EE-BC9C-C1F8E8A97DE7}"/>
              </a:ext>
            </a:extLst>
          </p:cNvPr>
          <p:cNvSpPr txBox="1">
            <a:spLocks noGrp="1"/>
          </p:cNvSpPr>
          <p:nvPr>
            <p:ph type="body" idx="1"/>
          </p:nvPr>
        </p:nvSpPr>
        <p:spPr>
          <a:xfrm>
            <a:off x="647272" y="1555751"/>
            <a:ext cx="10983074" cy="412750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571500" indent="-342900">
              <a:lnSpc>
                <a:spcPct val="80000"/>
              </a:lnSpc>
              <a:buFont typeface="Arial" panose="020B0604020202020204" pitchFamily="34" charset="0"/>
              <a:buChar char="•"/>
            </a:pPr>
            <a:r>
              <a:rPr lang="en-GB" sz="2200" b="1" kern="0" dirty="0">
                <a:solidFill>
                  <a:schemeClr val="accent1">
                    <a:lumMod val="50000"/>
                  </a:schemeClr>
                </a:solidFill>
              </a:rPr>
              <a:t>Ageing processes bring about decline to which we try to adapt</a:t>
            </a:r>
          </a:p>
          <a:p>
            <a:pPr marL="571500" indent="-342900">
              <a:lnSpc>
                <a:spcPct val="80000"/>
              </a:lnSpc>
              <a:buFont typeface="Arial" panose="020B0604020202020204" pitchFamily="34" charset="0"/>
              <a:buChar char="•"/>
            </a:pPr>
            <a:r>
              <a:rPr lang="en-GB" sz="2200" kern="0" dirty="0"/>
              <a:t>Ageing influences the </a:t>
            </a:r>
            <a:r>
              <a:rPr lang="en-GB" sz="2200" b="1" kern="0" dirty="0">
                <a:solidFill>
                  <a:schemeClr val="accent1">
                    <a:lumMod val="50000"/>
                  </a:schemeClr>
                </a:solidFill>
              </a:rPr>
              <a:t>decline of organs and tissues as </a:t>
            </a:r>
            <a:r>
              <a:rPr lang="en-GB" sz="2200" kern="0" dirty="0"/>
              <a:t>well as </a:t>
            </a:r>
            <a:r>
              <a:rPr lang="en-GB" sz="2200" b="1" kern="0" dirty="0">
                <a:solidFill>
                  <a:schemeClr val="accent1">
                    <a:lumMod val="50000"/>
                  </a:schemeClr>
                </a:solidFill>
              </a:rPr>
              <a:t>whole systems</a:t>
            </a:r>
          </a:p>
          <a:p>
            <a:pPr marL="571500" indent="-342900">
              <a:lnSpc>
                <a:spcPct val="80000"/>
              </a:lnSpc>
              <a:buFont typeface="Arial" panose="020B0604020202020204" pitchFamily="34" charset="0"/>
              <a:buChar char="•"/>
            </a:pPr>
            <a:r>
              <a:rPr lang="en-GB" sz="2200" kern="0" dirty="0"/>
              <a:t>The way our </a:t>
            </a:r>
            <a:r>
              <a:rPr lang="en-GB" sz="2200" b="1" kern="0" dirty="0">
                <a:solidFill>
                  <a:schemeClr val="accent1">
                    <a:lumMod val="50000"/>
                  </a:schemeClr>
                </a:solidFill>
              </a:rPr>
              <a:t>organs</a:t>
            </a:r>
            <a:r>
              <a:rPr lang="en-GB" sz="2200" kern="0" dirty="0"/>
              <a:t> age is </a:t>
            </a:r>
            <a:r>
              <a:rPr lang="en-GB" sz="2200" b="1" kern="0" dirty="0">
                <a:solidFill>
                  <a:schemeClr val="accent1">
                    <a:lumMod val="50000"/>
                  </a:schemeClr>
                </a:solidFill>
              </a:rPr>
              <a:t>different for each and every one of us</a:t>
            </a:r>
          </a:p>
          <a:p>
            <a:pPr marL="571500" indent="-342900">
              <a:lnSpc>
                <a:spcPct val="80000"/>
              </a:lnSpc>
              <a:buFont typeface="Arial" panose="020B0604020202020204" pitchFamily="34" charset="0"/>
              <a:buChar char="•"/>
            </a:pPr>
            <a:r>
              <a:rPr lang="en-GB" sz="2200" kern="0" dirty="0"/>
              <a:t>The way the </a:t>
            </a:r>
            <a:r>
              <a:rPr lang="en-GB" sz="2200" b="1" kern="0" dirty="0">
                <a:solidFill>
                  <a:schemeClr val="accent1">
                    <a:lumMod val="50000"/>
                  </a:schemeClr>
                </a:solidFill>
              </a:rPr>
              <a:t>systems</a:t>
            </a:r>
            <a:r>
              <a:rPr lang="en-GB" sz="2200" kern="0" dirty="0"/>
              <a:t> age is </a:t>
            </a:r>
            <a:r>
              <a:rPr lang="en-GB" sz="2200" b="1" kern="0" dirty="0">
                <a:solidFill>
                  <a:schemeClr val="accent1">
                    <a:lumMod val="50000"/>
                  </a:schemeClr>
                </a:solidFill>
              </a:rPr>
              <a:t>different for each and every one of us</a:t>
            </a:r>
          </a:p>
          <a:p>
            <a:pPr marL="0" indent="0">
              <a:lnSpc>
                <a:spcPct val="80000"/>
              </a:lnSpc>
            </a:pPr>
            <a:endParaRPr lang="en-GB" sz="2200" kern="0" dirty="0"/>
          </a:p>
          <a:p>
            <a:pPr marL="0" indent="0">
              <a:lnSpc>
                <a:spcPct val="80000"/>
              </a:lnSpc>
            </a:pPr>
            <a:r>
              <a:rPr lang="en-GB" sz="2200" kern="0" dirty="0"/>
              <a:t>Main influences:</a:t>
            </a:r>
          </a:p>
          <a:p>
            <a:pPr>
              <a:lnSpc>
                <a:spcPct val="80000"/>
              </a:lnSpc>
            </a:pPr>
            <a:r>
              <a:rPr lang="en-GB" sz="2200" b="1" kern="0" dirty="0">
                <a:solidFill>
                  <a:srgbClr val="203864"/>
                </a:solidFill>
              </a:rPr>
              <a:t>Genetics</a:t>
            </a:r>
          </a:p>
          <a:p>
            <a:pPr>
              <a:lnSpc>
                <a:spcPct val="80000"/>
              </a:lnSpc>
            </a:pPr>
            <a:r>
              <a:rPr lang="en-GB" sz="2200" b="1" kern="0" dirty="0">
                <a:solidFill>
                  <a:srgbClr val="203864"/>
                </a:solidFill>
              </a:rPr>
              <a:t>Epigenetics </a:t>
            </a:r>
          </a:p>
          <a:p>
            <a:pPr marL="0" indent="0">
              <a:lnSpc>
                <a:spcPct val="80000"/>
              </a:lnSpc>
            </a:pPr>
            <a:endParaRPr lang="en-GB" sz="2200" kern="0" dirty="0"/>
          </a:p>
          <a:p>
            <a:pPr marL="0" indent="0">
              <a:lnSpc>
                <a:spcPct val="80000"/>
              </a:lnSpc>
            </a:pPr>
            <a:r>
              <a:rPr lang="en-GB" sz="2200" kern="0" dirty="0"/>
              <a:t>Reversing questions: </a:t>
            </a:r>
          </a:p>
          <a:p>
            <a:pPr marL="0" indent="0">
              <a:lnSpc>
                <a:spcPct val="80000"/>
              </a:lnSpc>
            </a:pPr>
            <a:r>
              <a:rPr lang="en-GB" sz="2200" b="1" kern="0" dirty="0">
                <a:solidFill>
                  <a:schemeClr val="accent1"/>
                </a:solidFill>
              </a:rPr>
              <a:t>Are we victims of our gene? Nurture?</a:t>
            </a:r>
            <a:r>
              <a:rPr lang="en-GB" sz="2200" kern="0" dirty="0">
                <a:solidFill>
                  <a:schemeClr val="tx2"/>
                </a:solidFill>
              </a:rPr>
              <a:t> </a:t>
            </a:r>
            <a:r>
              <a:rPr lang="en-GB" sz="2200" kern="0" dirty="0"/>
              <a:t>into </a:t>
            </a:r>
            <a:r>
              <a:rPr lang="en-GB" sz="2200" b="1" kern="0" dirty="0">
                <a:solidFill>
                  <a:schemeClr val="accent1"/>
                </a:solidFill>
              </a:rPr>
              <a:t>are we winners by choice? </a:t>
            </a:r>
            <a:r>
              <a:rPr lang="en-GB" sz="2200" kern="0" dirty="0"/>
              <a:t>(Five Pillars for Ageing Well)</a:t>
            </a:r>
          </a:p>
          <a:p>
            <a:pPr marL="0" indent="0">
              <a:lnSpc>
                <a:spcPct val="80000"/>
              </a:lnSpc>
            </a:pPr>
            <a:endParaRPr lang="en-GB" sz="2200" kern="0" dirty="0"/>
          </a:p>
          <a:p>
            <a:pPr marL="0" indent="0">
              <a:lnSpc>
                <a:spcPct val="80000"/>
              </a:lnSpc>
            </a:pPr>
            <a:endParaRPr lang="en-GB" sz="2200" kern="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2">
            <a:extLst>
              <a:ext uri="{FF2B5EF4-FFF2-40B4-BE49-F238E27FC236}">
                <a16:creationId xmlns:a16="http://schemas.microsoft.com/office/drawing/2014/main" id="{1D0D01B8-AF3B-689B-4EDF-3E38CF9B05EF}"/>
              </a:ext>
            </a:extLst>
          </p:cNvPr>
          <p:cNvSpPr txBox="1">
            <a:spLocks/>
          </p:cNvSpPr>
          <p:nvPr/>
        </p:nvSpPr>
        <p:spPr>
          <a:xfrm>
            <a:off x="838203" y="1295403"/>
            <a:ext cx="10515600" cy="4881560"/>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10000"/>
              </a:lnSpc>
              <a:spcBef>
                <a:spcPts val="100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pPr marL="571500" indent="-342900">
              <a:lnSpc>
                <a:spcPct val="80000"/>
              </a:lnSpc>
              <a:buFont typeface="Arial" panose="020B0604020202020204" pitchFamily="34" charset="0"/>
              <a:buChar char="•"/>
            </a:pPr>
            <a:r>
              <a:rPr lang="en-GB" sz="2400" b="0" kern="0" dirty="0">
                <a:solidFill>
                  <a:srgbClr val="203864"/>
                </a:solidFill>
              </a:rPr>
              <a:t>Chain of hormones </a:t>
            </a:r>
            <a:r>
              <a:rPr lang="en-GB" sz="2400" b="0" kern="0" dirty="0"/>
              <a:t>e.g thyroxine, diabetes and insulin and pancreas, testosterone, (</a:t>
            </a:r>
            <a:r>
              <a:rPr lang="en-GB" sz="2400" b="0" kern="0" dirty="0" err="1"/>
              <a:t>estrogen</a:t>
            </a:r>
            <a:r>
              <a:rPr lang="en-GB" sz="2400" b="0" kern="0" dirty="0"/>
              <a:t> and osteoporosis)</a:t>
            </a:r>
          </a:p>
          <a:p>
            <a:pPr>
              <a:lnSpc>
                <a:spcPct val="80000"/>
              </a:lnSpc>
            </a:pPr>
            <a:endParaRPr lang="en-GB" sz="2400" b="0" kern="0" dirty="0"/>
          </a:p>
          <a:p>
            <a:pPr marL="571500" indent="-342900">
              <a:lnSpc>
                <a:spcPct val="80000"/>
              </a:lnSpc>
              <a:buFont typeface="Arial" panose="020B0604020202020204" pitchFamily="34" charset="0"/>
              <a:buChar char="•"/>
            </a:pPr>
            <a:r>
              <a:rPr lang="en-GB" sz="2400" b="0" kern="0" dirty="0">
                <a:solidFill>
                  <a:srgbClr val="203864"/>
                </a:solidFill>
              </a:rPr>
              <a:t>Musculoskeletal system – </a:t>
            </a:r>
            <a:r>
              <a:rPr lang="en-GB" sz="2400" b="0" kern="0" dirty="0"/>
              <a:t>muscle atrophy, bone fragility, tendon &amp; joint stiffness, </a:t>
            </a:r>
          </a:p>
          <a:p>
            <a:pPr marL="571500" indent="-342900">
              <a:lnSpc>
                <a:spcPct val="80000"/>
              </a:lnSpc>
              <a:buFont typeface="Arial" panose="020B0604020202020204" pitchFamily="34" charset="0"/>
              <a:buChar char="•"/>
            </a:pPr>
            <a:r>
              <a:rPr lang="en-GB" sz="2400" b="0" kern="0" dirty="0">
                <a:solidFill>
                  <a:srgbClr val="203864"/>
                </a:solidFill>
              </a:rPr>
              <a:t>Cardiovascular system </a:t>
            </a:r>
            <a:r>
              <a:rPr lang="en-GB" sz="2400" b="0" kern="0" dirty="0"/>
              <a:t>– veins and arteries, atherosclerosis and ageing, regularity of circulation (brain, other organs, respiratory system </a:t>
            </a:r>
            <a:r>
              <a:rPr lang="en-GB" sz="2400" b="0" kern="0"/>
              <a:t>etc)</a:t>
            </a:r>
            <a:endParaRPr lang="en-GB" sz="2400" b="0" kern="0" dirty="0"/>
          </a:p>
          <a:p>
            <a:pPr marL="571500" indent="-342900">
              <a:lnSpc>
                <a:spcPct val="80000"/>
              </a:lnSpc>
              <a:buFont typeface="Arial" panose="020B0604020202020204" pitchFamily="34" charset="0"/>
              <a:buChar char="•"/>
            </a:pPr>
            <a:r>
              <a:rPr lang="en-GB" sz="2400" b="0" kern="0" dirty="0">
                <a:solidFill>
                  <a:srgbClr val="203864"/>
                </a:solidFill>
              </a:rPr>
              <a:t>Lifestyle is crucial</a:t>
            </a:r>
          </a:p>
          <a:p>
            <a:pPr marL="228600" indent="0">
              <a:lnSpc>
                <a:spcPct val="80000"/>
              </a:lnSpc>
            </a:pPr>
            <a:r>
              <a:rPr lang="en-GB" sz="2400" b="0" i="1" dirty="0">
                <a:solidFill>
                  <a:srgbClr val="203864"/>
                </a:solidFill>
              </a:rPr>
              <a:t>                               </a:t>
            </a:r>
          </a:p>
          <a:p>
            <a:pPr marL="228600" indent="0">
              <a:lnSpc>
                <a:spcPct val="80000"/>
              </a:lnSpc>
            </a:pPr>
            <a:r>
              <a:rPr lang="en-GB" sz="2400" b="0" i="1" dirty="0">
                <a:solidFill>
                  <a:srgbClr val="203864"/>
                </a:solidFill>
              </a:rPr>
              <a:t>                                </a:t>
            </a:r>
            <a:r>
              <a:rPr lang="en-GB" sz="2400" i="1" dirty="0">
                <a:solidFill>
                  <a:srgbClr val="203864"/>
                </a:solidFill>
              </a:rPr>
              <a:t>‘Five pillars of ageing well’</a:t>
            </a:r>
            <a:endParaRPr lang="en-GB" sz="2400" b="0" kern="0" dirty="0"/>
          </a:p>
        </p:txBody>
      </p:sp>
    </p:spTree>
    <p:extLst>
      <p:ext uri="{BB962C8B-B14F-4D97-AF65-F5344CB8AC3E}">
        <p14:creationId xmlns:p14="http://schemas.microsoft.com/office/powerpoint/2010/main" val="14075353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6053EBF-66AF-C295-8E80-46E04B21E904}"/>
              </a:ext>
            </a:extLst>
          </p:cNvPr>
          <p:cNvSpPr>
            <a:spLocks noGrp="1"/>
          </p:cNvSpPr>
          <p:nvPr>
            <p:ph type="body" idx="3"/>
          </p:nvPr>
        </p:nvSpPr>
        <p:spPr/>
        <p:txBody>
          <a:bodyPr/>
          <a:lstStyle/>
          <a:p>
            <a:r>
              <a:rPr lang="en-GB" sz="2400" dirty="0"/>
              <a:t>Winners by choice </a:t>
            </a:r>
            <a:endParaRPr lang="en-US" sz="2400" dirty="0"/>
          </a:p>
        </p:txBody>
      </p:sp>
      <p:pic>
        <p:nvPicPr>
          <p:cNvPr id="8" name="Picture 3">
            <a:extLst>
              <a:ext uri="{FF2B5EF4-FFF2-40B4-BE49-F238E27FC236}">
                <a16:creationId xmlns:a16="http://schemas.microsoft.com/office/drawing/2014/main" id="{B6B7E2BA-A065-3C8B-609E-F8C3BAD24B63}"/>
              </a:ext>
            </a:extLst>
          </p:cNvPr>
          <p:cNvPicPr>
            <a:picLocks noChangeAspect="1"/>
          </p:cNvPicPr>
          <p:nvPr/>
        </p:nvPicPr>
        <p:blipFill>
          <a:blip r:embed="rId2"/>
          <a:stretch>
            <a:fillRect/>
          </a:stretch>
        </p:blipFill>
        <p:spPr>
          <a:xfrm>
            <a:off x="1688639" y="863211"/>
            <a:ext cx="8946536" cy="5590125"/>
          </a:xfrm>
          <a:prstGeom prst="rect">
            <a:avLst/>
          </a:prstGeom>
          <a:noFill/>
          <a:ln>
            <a:noFill/>
          </a:ln>
        </p:spPr>
      </p:pic>
    </p:spTree>
    <p:extLst>
      <p:ext uri="{BB962C8B-B14F-4D97-AF65-F5344CB8AC3E}">
        <p14:creationId xmlns:p14="http://schemas.microsoft.com/office/powerpoint/2010/main" val="126368026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B77C44E6-D099-81E1-F9FE-958718772447}"/>
              </a:ext>
            </a:extLst>
          </p:cNvPr>
          <p:cNvSpPr>
            <a:spLocks noGrp="1"/>
          </p:cNvSpPr>
          <p:nvPr>
            <p:ph type="body" idx="4"/>
          </p:nvPr>
        </p:nvSpPr>
        <p:spPr/>
        <p:txBody>
          <a:bodyPr/>
          <a:lstStyle/>
          <a:p>
            <a:r>
              <a:rPr lang="en-GB" sz="2800" b="1" dirty="0"/>
              <a:t>Cognitive ageing –tiredness of your cognitive system</a:t>
            </a:r>
            <a:endParaRPr lang="en-US" sz="2800" b="1" dirty="0"/>
          </a:p>
        </p:txBody>
      </p:sp>
      <p:sp>
        <p:nvSpPr>
          <p:cNvPr id="6" name="Text Placeholder 5">
            <a:extLst>
              <a:ext uri="{FF2B5EF4-FFF2-40B4-BE49-F238E27FC236}">
                <a16:creationId xmlns:a16="http://schemas.microsoft.com/office/drawing/2014/main" id="{C763D1B9-BBBD-387F-F59E-3937CBABF079}"/>
              </a:ext>
            </a:extLst>
          </p:cNvPr>
          <p:cNvSpPr>
            <a:spLocks noGrp="1"/>
          </p:cNvSpPr>
          <p:nvPr>
            <p:ph type="body" idx="5"/>
          </p:nvPr>
        </p:nvSpPr>
        <p:spPr>
          <a:xfrm>
            <a:off x="1001105" y="2668674"/>
            <a:ext cx="9591229" cy="2665326"/>
          </a:xfrm>
        </p:spPr>
        <p:txBody>
          <a:bodyPr/>
          <a:lstStyle/>
          <a:p>
            <a:r>
              <a:rPr lang="en-GB" sz="2400" dirty="0"/>
              <a:t>Diminished ability to remember names</a:t>
            </a:r>
          </a:p>
          <a:p>
            <a:r>
              <a:rPr lang="en-GB" sz="2400" dirty="0"/>
              <a:t>Diminished ability to find the correct word</a:t>
            </a:r>
          </a:p>
          <a:p>
            <a:r>
              <a:rPr lang="en-GB" sz="2400" dirty="0"/>
              <a:t>Diminished ability to remember where objects are located</a:t>
            </a:r>
          </a:p>
          <a:p>
            <a:r>
              <a:rPr lang="en-GB" sz="2400" dirty="0"/>
              <a:t>Diminished ability to concentrate</a:t>
            </a:r>
          </a:p>
          <a:p>
            <a:endParaRPr lang="en-GB" sz="2400" dirty="0"/>
          </a:p>
          <a:p>
            <a:r>
              <a:rPr lang="en-GB" sz="2400" dirty="0"/>
              <a:t>Is that “</a:t>
            </a:r>
            <a:r>
              <a:rPr lang="en-GB" sz="2400" b="1" dirty="0"/>
              <a:t>normal </a:t>
            </a:r>
            <a:r>
              <a:rPr lang="en-GB" sz="2400" dirty="0"/>
              <a:t>“?</a:t>
            </a:r>
            <a:r>
              <a:rPr lang="en-GB" sz="2400" b="1" dirty="0"/>
              <a:t> </a:t>
            </a:r>
            <a:r>
              <a:rPr lang="en-GB" sz="2400" dirty="0"/>
              <a:t>Yes</a:t>
            </a:r>
          </a:p>
        </p:txBody>
      </p:sp>
    </p:spTree>
    <p:extLst>
      <p:ext uri="{BB962C8B-B14F-4D97-AF65-F5344CB8AC3E}">
        <p14:creationId xmlns:p14="http://schemas.microsoft.com/office/powerpoint/2010/main" val="5249375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1"/>
          <p:cNvSpPr txBox="1">
            <a:spLocks noGrp="1"/>
          </p:cNvSpPr>
          <p:nvPr>
            <p:ph type="title" idx="4294967295"/>
          </p:nvPr>
        </p:nvSpPr>
        <p:spPr>
          <a:xfrm>
            <a:off x="0" y="-425903"/>
            <a:ext cx="10515600" cy="347039"/>
          </a:xfrm>
          <a:prstGeom prst="rect">
            <a:avLst/>
          </a:prstGeom>
          <a:noFill/>
          <a:ln>
            <a:noFill/>
          </a:ln>
        </p:spPr>
        <p:txBody>
          <a:bodyPr spcFirstLastPara="1" wrap="square" lIns="91425" tIns="45700" rIns="91425" bIns="45700" anchor="ctr" anchorCtr="0">
            <a:normAutofit fontScale="90000"/>
          </a:bodyPr>
          <a:lstStyle/>
          <a:p>
            <a:pPr marL="0" lvl="0" indent="0" algn="l" rtl="0">
              <a:lnSpc>
                <a:spcPct val="90000"/>
              </a:lnSpc>
              <a:spcBef>
                <a:spcPts val="0"/>
              </a:spcBef>
              <a:spcAft>
                <a:spcPts val="0"/>
              </a:spcAft>
              <a:buClr>
                <a:schemeClr val="dk1"/>
              </a:buClr>
              <a:buSzPct val="100000"/>
              <a:buFont typeface="Poppins"/>
              <a:buNone/>
            </a:pPr>
            <a:r>
              <a:rPr lang="en-GB" sz="2000"/>
              <a:t>Intro Slide Title 1</a:t>
            </a:r>
            <a:endParaRPr/>
          </a:p>
        </p:txBody>
      </p:sp>
      <p:pic>
        <p:nvPicPr>
          <p:cNvPr id="4" name="Picture 3">
            <a:extLst>
              <a:ext uri="{FF2B5EF4-FFF2-40B4-BE49-F238E27FC236}">
                <a16:creationId xmlns:a16="http://schemas.microsoft.com/office/drawing/2014/main" id="{C4B40C0C-FBFB-8FD4-FED1-1C30FF5C53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353174" y="4841875"/>
            <a:ext cx="2406512" cy="730250"/>
          </a:xfrm>
          <a:prstGeom prst="rect">
            <a:avLst/>
          </a:prstGeom>
          <a:noFill/>
          <a:extLst>
            <a:ext uri="{91240B29-F687-4F45-9708-019B960494DF}">
              <a14:hiddenLine xmlns:a14="http://schemas.microsoft.com/office/drawing/2010/main" w="9525">
                <a:solidFill>
                  <a:srgbClr val="000000"/>
                </a:solidFill>
                <a:miter lim="800000"/>
                <a:headEnd/>
                <a:tailEnd/>
              </a14:hiddenLine>
            </a:ext>
          </a:extLst>
        </p:spPr>
      </p:pic>
      <p:sp>
        <p:nvSpPr>
          <p:cNvPr id="6" name="Text Placeholder 5">
            <a:extLst>
              <a:ext uri="{FF2B5EF4-FFF2-40B4-BE49-F238E27FC236}">
                <a16:creationId xmlns:a16="http://schemas.microsoft.com/office/drawing/2014/main" id="{D7F2E473-C8F0-880A-C86D-4F582ACAECBA}"/>
              </a:ext>
            </a:extLst>
          </p:cNvPr>
          <p:cNvSpPr>
            <a:spLocks noGrp="1"/>
          </p:cNvSpPr>
          <p:nvPr>
            <p:ph type="body" idx="1"/>
          </p:nvPr>
        </p:nvSpPr>
        <p:spPr>
          <a:xfrm>
            <a:off x="408206" y="559121"/>
            <a:ext cx="11164669" cy="1800200"/>
          </a:xfrm>
        </p:spPr>
        <p:txBody>
          <a:bodyPr/>
          <a:lstStyle/>
          <a:p>
            <a:endParaRPr lang="en-GB" sz="4400" dirty="0"/>
          </a:p>
          <a:p>
            <a:r>
              <a:rPr lang="en-GB" sz="4400" dirty="0"/>
              <a:t>Talk 1. Are we prepared to live longer?</a:t>
            </a:r>
            <a:endParaRPr lang="en-US" sz="4400" dirty="0"/>
          </a:p>
        </p:txBody>
      </p:sp>
      <p:sp>
        <p:nvSpPr>
          <p:cNvPr id="5" name="Title 1">
            <a:extLst>
              <a:ext uri="{FF2B5EF4-FFF2-40B4-BE49-F238E27FC236}">
                <a16:creationId xmlns:a16="http://schemas.microsoft.com/office/drawing/2014/main" id="{9BDC3715-CB1E-3779-0C3D-1D4246EBCA01}"/>
              </a:ext>
            </a:extLst>
          </p:cNvPr>
          <p:cNvSpPr txBox="1">
            <a:spLocks noGrp="1"/>
          </p:cNvSpPr>
          <p:nvPr>
            <p:ph type="body" idx="6"/>
          </p:nvPr>
        </p:nvSpPr>
        <p:spPr>
          <a:xfrm>
            <a:off x="455613" y="3667126"/>
            <a:ext cx="5557837" cy="1201738"/>
          </a:xfrm>
          <a:prstGeom prst="rect">
            <a:avLst/>
          </a:prstGeom>
          <a:noFill/>
          <a:ln>
            <a:noFill/>
          </a:ln>
        </p:spPr>
        <p:txBody>
          <a:bodyPr vert="horz" wrap="square" lIns="91440" tIns="45720" rIns="91440" bIns="45720" rtlCol="0" anchor="t" anchorCtr="1" compatLnSpc="1">
            <a:normAutofit fontScale="25000" lnSpcReduction="20000"/>
          </a:bodyPr>
          <a:lstStyle>
            <a:lvl1pPr marL="0" marR="0" lvl="0" indent="0" algn="l" defTabSz="914400" rtl="0" fontAlgn="auto" hangingPunct="1">
              <a:lnSpc>
                <a:spcPct val="90000"/>
              </a:lnSpc>
              <a:spcBef>
                <a:spcPts val="0"/>
              </a:spcBef>
              <a:spcAft>
                <a:spcPts val="0"/>
              </a:spcAft>
              <a:buNone/>
              <a:tabLst/>
              <a:defRPr lang="en-US" sz="4400" b="0" i="0" u="none" strike="noStrike" kern="1200" cap="none" spc="0" baseline="0">
                <a:solidFill>
                  <a:srgbClr val="000000"/>
                </a:solidFill>
                <a:uFillTx/>
                <a:latin typeface="Calibri Light"/>
              </a:defRPr>
            </a:lvl1pPr>
          </a:lstStyle>
          <a:p>
            <a:pPr lvl="0">
              <a:spcBef>
                <a:spcPct val="0"/>
              </a:spcBef>
            </a:pPr>
            <a:br>
              <a:rPr lang="en-US" sz="3000" b="1" dirty="0">
                <a:solidFill>
                  <a:schemeClr val="tx1"/>
                </a:solidFill>
                <a:latin typeface="+mj-lt"/>
                <a:ea typeface="+mj-ea"/>
                <a:cs typeface="+mj-cs"/>
              </a:rPr>
            </a:br>
            <a:endParaRPr lang="en-GB" sz="3000" b="1" dirty="0">
              <a:solidFill>
                <a:schemeClr val="tx1"/>
              </a:solidFill>
              <a:latin typeface="+mj-lt"/>
              <a:ea typeface="+mj-ea"/>
              <a:cs typeface="+mj-cs"/>
            </a:endParaRPr>
          </a:p>
          <a:p>
            <a:pPr lvl="0">
              <a:spcBef>
                <a:spcPct val="0"/>
              </a:spcBef>
            </a:pPr>
            <a:endParaRPr lang="en-GB" sz="3000" b="1" dirty="0">
              <a:solidFill>
                <a:schemeClr val="tx1"/>
              </a:solidFill>
              <a:latin typeface="+mj-lt"/>
              <a:ea typeface="+mj-ea"/>
              <a:cs typeface="+mj-cs"/>
            </a:endParaRPr>
          </a:p>
          <a:p>
            <a:pPr lvl="0">
              <a:spcBef>
                <a:spcPct val="0"/>
              </a:spcBef>
            </a:pPr>
            <a:endParaRPr lang="en-GB" sz="3000" b="1" dirty="0">
              <a:solidFill>
                <a:schemeClr val="tx1"/>
              </a:solidFill>
              <a:latin typeface="+mj-lt"/>
              <a:ea typeface="+mj-ea"/>
              <a:cs typeface="+mj-cs"/>
            </a:endParaRPr>
          </a:p>
          <a:p>
            <a:pPr lvl="0">
              <a:spcBef>
                <a:spcPct val="0"/>
              </a:spcBef>
            </a:pPr>
            <a:endParaRPr lang="en-GB" sz="3000" b="1" dirty="0">
              <a:solidFill>
                <a:schemeClr val="tx1"/>
              </a:solidFill>
              <a:latin typeface="+mj-lt"/>
              <a:ea typeface="+mj-ea"/>
              <a:cs typeface="+mj-cs"/>
            </a:endParaRPr>
          </a:p>
          <a:p>
            <a:pPr lvl="0">
              <a:spcBef>
                <a:spcPct val="0"/>
              </a:spcBef>
            </a:pPr>
            <a:endParaRPr lang="en-GB" sz="3000" b="1" dirty="0">
              <a:solidFill>
                <a:schemeClr val="tx1"/>
              </a:solidFill>
              <a:latin typeface="+mj-lt"/>
              <a:ea typeface="+mj-ea"/>
              <a:cs typeface="+mj-cs"/>
            </a:endParaRPr>
          </a:p>
          <a:p>
            <a:pPr lvl="0">
              <a:spcBef>
                <a:spcPct val="0"/>
              </a:spcBef>
            </a:pPr>
            <a:endParaRPr lang="en-GB" sz="3000" b="1" dirty="0">
              <a:solidFill>
                <a:schemeClr val="tx1"/>
              </a:solidFill>
              <a:latin typeface="+mj-lt"/>
              <a:ea typeface="+mj-ea"/>
              <a:cs typeface="+mj-cs"/>
            </a:endParaRPr>
          </a:p>
          <a:p>
            <a:pPr lvl="0">
              <a:spcBef>
                <a:spcPct val="0"/>
              </a:spcBef>
            </a:pPr>
            <a:endParaRPr lang="en-GB" sz="3000" b="1" dirty="0">
              <a:solidFill>
                <a:schemeClr val="tx1"/>
              </a:solidFill>
              <a:latin typeface="+mj-lt"/>
              <a:ea typeface="+mj-ea"/>
              <a:cs typeface="+mj-cs"/>
            </a:endParaRPr>
          </a:p>
          <a:p>
            <a:pPr lvl="0">
              <a:spcBef>
                <a:spcPct val="0"/>
              </a:spcBef>
            </a:pPr>
            <a:endParaRPr lang="en-GB" sz="3000" b="1" dirty="0">
              <a:solidFill>
                <a:schemeClr val="tx1"/>
              </a:solidFill>
              <a:latin typeface="+mj-lt"/>
              <a:ea typeface="+mj-ea"/>
              <a:cs typeface="+mj-cs"/>
            </a:endParaRPr>
          </a:p>
          <a:p>
            <a:pPr lvl="0">
              <a:spcBef>
                <a:spcPct val="0"/>
              </a:spcBef>
            </a:pPr>
            <a:r>
              <a:rPr lang="en-US" sz="3000" b="1" dirty="0">
                <a:solidFill>
                  <a:schemeClr val="tx1"/>
                </a:solidFill>
                <a:latin typeface="+mj-lt"/>
                <a:ea typeface="+mj-ea"/>
                <a:cs typeface="+mj-cs"/>
              </a:rPr>
              <a:t>, D.Prof., SFHEA ,  Senior Lecturer Health, Wellbeing and Social Care,  </a:t>
            </a:r>
            <a:br>
              <a:rPr lang="en-US" sz="3000" b="1" dirty="0">
                <a:solidFill>
                  <a:schemeClr val="tx1"/>
                </a:solidFill>
                <a:latin typeface="+mj-lt"/>
                <a:ea typeface="+mj-ea"/>
                <a:cs typeface="+mj-cs"/>
              </a:rPr>
            </a:br>
            <a:r>
              <a:rPr lang="en-US" sz="3000" b="1" dirty="0">
                <a:solidFill>
                  <a:schemeClr val="tx1"/>
                </a:solidFill>
                <a:latin typeface="+mj-lt"/>
                <a:ea typeface="+mj-ea"/>
                <a:cs typeface="+mj-cs"/>
              </a:rPr>
              <a:t>The Open University</a:t>
            </a:r>
            <a:r>
              <a:rPr lang="en-GB" sz="3000" b="1" dirty="0">
                <a:solidFill>
                  <a:schemeClr val="tx1"/>
                </a:solidFill>
                <a:latin typeface="+mj-lt"/>
                <a:ea typeface="+mj-ea"/>
                <a:cs typeface="+mj-cs"/>
              </a:rPr>
              <a:t>e</a:t>
            </a:r>
            <a:endParaRPr lang="en-US" sz="3000" b="1" dirty="0">
              <a:solidFill>
                <a:schemeClr val="tx1"/>
              </a:solidFill>
              <a:latin typeface="+mj-lt"/>
              <a:ea typeface="+mj-ea"/>
              <a:cs typeface="+mj-cs"/>
            </a:endParaRPr>
          </a:p>
        </p:txBody>
      </p:sp>
      <p:sp>
        <p:nvSpPr>
          <p:cNvPr id="15" name="Text Placeholder 7">
            <a:extLst>
              <a:ext uri="{FF2B5EF4-FFF2-40B4-BE49-F238E27FC236}">
                <a16:creationId xmlns:a16="http://schemas.microsoft.com/office/drawing/2014/main" id="{EBFD584F-E256-55C0-35E8-31407F1AEC1F}"/>
              </a:ext>
            </a:extLst>
          </p:cNvPr>
          <p:cNvSpPr txBox="1">
            <a:spLocks/>
          </p:cNvSpPr>
          <p:nvPr/>
        </p:nvSpPr>
        <p:spPr>
          <a:xfrm>
            <a:off x="538416" y="3637947"/>
            <a:ext cx="5557584" cy="1201738"/>
          </a:xfrm>
          <a:prstGeom prst="rect">
            <a:avLst/>
          </a:prstGeom>
          <a:noFill/>
          <a:ln>
            <a:noFill/>
          </a:ln>
        </p:spPr>
        <p:txBody>
          <a:bodyPr spcFirstLastPara="1" vert="horz" wrap="square" lIns="91440" tIns="45720" rIns="91440" bIns="45720" rtlCol="0" anchor="t" anchorCtr="1" compatLnSpc="1">
            <a:normAutofit/>
          </a:bodyPr>
          <a:lstStyle>
            <a:defPPr marR="0" lvl="0" algn="l" rtl="0">
              <a:lnSpc>
                <a:spcPct val="100000"/>
              </a:lnSpc>
              <a:spcBef>
                <a:spcPts val="0"/>
              </a:spcBef>
              <a:spcAft>
                <a:spcPts val="0"/>
              </a:spcAft>
            </a:defPPr>
            <a:lvl1pPr marL="0" indent="0" defTabSz="914400" fontAlgn="auto" hangingPunct="1">
              <a:lnSpc>
                <a:spcPct val="90000"/>
              </a:lnSpc>
              <a:spcBef>
                <a:spcPct val="0"/>
              </a:spcBef>
              <a:buClr>
                <a:schemeClr val="lt1"/>
              </a:buClr>
              <a:buSzPts val="1600"/>
              <a:buNone/>
              <a:tabLst/>
              <a:defRPr sz="3000" b="1" kern="1200" spc="0" baseline="0">
                <a:solidFill>
                  <a:srgbClr val="FFFFFF"/>
                </a:solidFill>
                <a:uFillTx/>
                <a:latin typeface="+mj-lt"/>
                <a:ea typeface="+mj-ea"/>
                <a:cs typeface="+mj-cs"/>
                <a:sym typeface="Poppins"/>
              </a:defRPr>
            </a:lvl1pPr>
            <a:lvl2pPr marL="914400" indent="-381000">
              <a:lnSpc>
                <a:spcPct val="90000"/>
              </a:lnSpc>
              <a:spcBef>
                <a:spcPts val="500"/>
              </a:spcBef>
              <a:buClr>
                <a:schemeClr val="lt1"/>
              </a:buClr>
              <a:buSzPts val="2400"/>
              <a:buChar char="•"/>
              <a:defRPr sz="2400">
                <a:solidFill>
                  <a:schemeClr val="lt1"/>
                </a:solidFill>
                <a:latin typeface="Poppins"/>
                <a:ea typeface="Poppins"/>
                <a:cs typeface="Poppins"/>
                <a:sym typeface="Poppins"/>
              </a:defRPr>
            </a:lvl2pPr>
            <a:lvl3pPr marL="1371600" indent="-355600">
              <a:lnSpc>
                <a:spcPct val="90000"/>
              </a:lnSpc>
              <a:spcBef>
                <a:spcPts val="500"/>
              </a:spcBef>
              <a:buClr>
                <a:schemeClr val="lt1"/>
              </a:buClr>
              <a:buSzPts val="2000"/>
              <a:buChar char="•"/>
              <a:defRPr sz="2000">
                <a:solidFill>
                  <a:schemeClr val="lt1"/>
                </a:solidFill>
                <a:latin typeface="Poppins"/>
                <a:ea typeface="Poppins"/>
                <a:cs typeface="Poppins"/>
                <a:sym typeface="Poppins"/>
              </a:defRPr>
            </a:lvl3pPr>
            <a:lvl4pPr marL="1828800" indent="-342900">
              <a:lnSpc>
                <a:spcPct val="90000"/>
              </a:lnSpc>
              <a:spcBef>
                <a:spcPts val="500"/>
              </a:spcBef>
              <a:buClr>
                <a:schemeClr val="lt1"/>
              </a:buClr>
              <a:buSzPts val="1800"/>
              <a:buChar char="•"/>
              <a:defRPr sz="1800">
                <a:solidFill>
                  <a:schemeClr val="lt1"/>
                </a:solidFill>
                <a:latin typeface="Poppins"/>
                <a:ea typeface="Poppins"/>
                <a:cs typeface="Poppins"/>
                <a:sym typeface="Poppins"/>
              </a:defRPr>
            </a:lvl4pPr>
            <a:lvl5pPr marL="2286000" indent="-342900">
              <a:lnSpc>
                <a:spcPct val="90000"/>
              </a:lnSpc>
              <a:spcBef>
                <a:spcPts val="500"/>
              </a:spcBef>
              <a:buClr>
                <a:schemeClr val="lt1"/>
              </a:buClr>
              <a:buSzPts val="1800"/>
              <a:buChar char="•"/>
              <a:defRPr sz="1800">
                <a:solidFill>
                  <a:schemeClr val="lt1"/>
                </a:solidFill>
                <a:latin typeface="Poppins"/>
                <a:ea typeface="Poppins"/>
                <a:cs typeface="Poppins"/>
                <a:sym typeface="Poppins"/>
              </a:defRPr>
            </a:lvl5pPr>
            <a:lvl6pPr marL="2743200" indent="-342900">
              <a:lnSpc>
                <a:spcPct val="90000"/>
              </a:lnSpc>
              <a:spcBef>
                <a:spcPts val="500"/>
              </a:spcBef>
              <a:buClr>
                <a:schemeClr val="dk1"/>
              </a:buClr>
              <a:buSzPts val="1800"/>
              <a:buChar char="•"/>
              <a:defRPr sz="1800">
                <a:solidFill>
                  <a:schemeClr val="dk1"/>
                </a:solidFill>
                <a:latin typeface="Poppins"/>
                <a:ea typeface="Poppins"/>
                <a:cs typeface="Poppins"/>
                <a:sym typeface="Poppins"/>
              </a:defRPr>
            </a:lvl6pPr>
            <a:lvl7pPr marL="3200400" indent="-342900">
              <a:lnSpc>
                <a:spcPct val="90000"/>
              </a:lnSpc>
              <a:spcBef>
                <a:spcPts val="500"/>
              </a:spcBef>
              <a:buClr>
                <a:schemeClr val="dk1"/>
              </a:buClr>
              <a:buSzPts val="1800"/>
              <a:buChar char="•"/>
              <a:defRPr sz="1800">
                <a:solidFill>
                  <a:schemeClr val="dk1"/>
                </a:solidFill>
                <a:latin typeface="Poppins"/>
                <a:ea typeface="Poppins"/>
                <a:cs typeface="Poppins"/>
                <a:sym typeface="Poppins"/>
              </a:defRPr>
            </a:lvl7pPr>
            <a:lvl8pPr marL="3657600" indent="-342900">
              <a:lnSpc>
                <a:spcPct val="90000"/>
              </a:lnSpc>
              <a:spcBef>
                <a:spcPts val="500"/>
              </a:spcBef>
              <a:buClr>
                <a:schemeClr val="dk1"/>
              </a:buClr>
              <a:buSzPts val="1800"/>
              <a:buChar char="•"/>
              <a:defRPr sz="1800">
                <a:solidFill>
                  <a:schemeClr val="dk1"/>
                </a:solidFill>
                <a:latin typeface="Poppins"/>
                <a:ea typeface="Poppins"/>
                <a:cs typeface="Poppins"/>
                <a:sym typeface="Poppins"/>
              </a:defRPr>
            </a:lvl8pPr>
            <a:lvl9pPr marL="4114800" indent="-342900">
              <a:lnSpc>
                <a:spcPct val="90000"/>
              </a:lnSpc>
              <a:spcBef>
                <a:spcPts val="500"/>
              </a:spcBef>
              <a:buClr>
                <a:schemeClr val="dk1"/>
              </a:buClr>
              <a:buSzPts val="1800"/>
              <a:buChar char="•"/>
              <a:defRPr sz="1800">
                <a:solidFill>
                  <a:schemeClr val="dk1"/>
                </a:solidFill>
                <a:latin typeface="Poppins"/>
                <a:ea typeface="Poppins"/>
                <a:cs typeface="Poppins"/>
                <a:sym typeface="Poppins"/>
              </a:defRPr>
            </a:lvl9pPr>
          </a:lstStyle>
          <a:p>
            <a:r>
              <a:rPr lang="en-GB" sz="2000" dirty="0"/>
              <a:t>Jitka Vseteckova, The Open University </a:t>
            </a:r>
          </a:p>
          <a:p>
            <a:r>
              <a:rPr lang="en-GB" sz="2000" dirty="0"/>
              <a:t>Rachel Turner, Age UK MK</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60645">
            <a:alpha val="0"/>
          </a:srgbClr>
        </a:solidFill>
        <a:effectLst/>
      </p:bgPr>
    </p:bg>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7F4C4523-4D52-E671-B1D4-590309BCFC99}"/>
              </a:ext>
            </a:extLst>
          </p:cNvPr>
          <p:cNvSpPr txBox="1">
            <a:spLocks noGrp="1"/>
          </p:cNvSpPr>
          <p:nvPr>
            <p:ph type="body" idx="1"/>
          </p:nvPr>
        </p:nvSpPr>
        <p:spPr>
          <a:xfrm>
            <a:off x="424192" y="421240"/>
            <a:ext cx="11339718" cy="5065161"/>
          </a:xfrm>
        </p:spPr>
        <p:txBody>
          <a:bodyPr anchor="ctr"/>
          <a:lstStyle/>
          <a:p>
            <a:pPr marL="685800" lvl="0" indent="-457200">
              <a:buFont typeface="Arial" panose="020B0604020202020204" pitchFamily="34" charset="0"/>
              <a:buChar char="•"/>
            </a:pPr>
            <a:r>
              <a:rPr lang="en-GB" sz="2400" b="0" dirty="0">
                <a:latin typeface="Poppins" panose="020B0604020202020204" pitchFamily="34" charset="0"/>
                <a:cs typeface="Poppins" panose="020B0604020202020204" pitchFamily="34" charset="0"/>
              </a:rPr>
              <a:t>Tiredness of our systems – when young we have it too but we can sleep it off – not so easy while ageing as many other things come together.</a:t>
            </a:r>
          </a:p>
          <a:p>
            <a:pPr marL="685800" lvl="0" indent="-457200">
              <a:buFont typeface="Arial" panose="020B0604020202020204" pitchFamily="34" charset="0"/>
              <a:buChar char="•"/>
            </a:pPr>
            <a:r>
              <a:rPr lang="en-GB" sz="2400" b="0" dirty="0">
                <a:latin typeface="Poppins" panose="020B0604020202020204" pitchFamily="34" charset="0"/>
                <a:cs typeface="Poppins" panose="020B0604020202020204" pitchFamily="34" charset="0"/>
              </a:rPr>
              <a:t> Multitasking – stress and ageing enhance further changes on hormonal and cognitive and physical levels</a:t>
            </a:r>
          </a:p>
          <a:p>
            <a:pPr lvl="0" indent="-457200">
              <a:buFont typeface="Arial" panose="020B0604020202020204" pitchFamily="34" charset="0"/>
              <a:buChar char="•"/>
            </a:pPr>
            <a:r>
              <a:rPr lang="en-GB" sz="2400" b="0" dirty="0">
                <a:latin typeface="Poppins" panose="020B0604020202020204" pitchFamily="34" charset="0"/>
                <a:cs typeface="Poppins" panose="020B0604020202020204" pitchFamily="34" charset="0"/>
              </a:rPr>
              <a:t>    Stress management (different set of hormones)</a:t>
            </a:r>
          </a:p>
          <a:p>
            <a:pPr marL="0" lvl="0" indent="0">
              <a:buNone/>
            </a:pPr>
            <a:r>
              <a:rPr lang="en-GB" sz="2400" b="0" dirty="0">
                <a:solidFill>
                  <a:srgbClr val="203864"/>
                </a:solidFill>
                <a:latin typeface="Poppins" panose="020B0604020202020204" pitchFamily="34" charset="0"/>
                <a:cs typeface="Poppins" panose="020B0604020202020204" pitchFamily="34" charset="0"/>
              </a:rPr>
              <a:t>Ideal response</a:t>
            </a:r>
            <a:r>
              <a:rPr lang="en-GB" sz="2400" b="0" dirty="0">
                <a:latin typeface="Poppins" panose="020B0604020202020204" pitchFamily="34" charset="0"/>
                <a:cs typeface="Poppins" panose="020B0604020202020204" pitchFamily="34" charset="0"/>
              </a:rPr>
              <a:t>: </a:t>
            </a:r>
          </a:p>
          <a:p>
            <a:pPr marL="0" lvl="0" indent="0">
              <a:buNone/>
            </a:pPr>
            <a:r>
              <a:rPr lang="en-GB" sz="2400" b="0" dirty="0">
                <a:solidFill>
                  <a:srgbClr val="203864"/>
                </a:solidFill>
                <a:latin typeface="Poppins" panose="020B0604020202020204" pitchFamily="34" charset="0"/>
                <a:cs typeface="Poppins" panose="020B0604020202020204" pitchFamily="34" charset="0"/>
              </a:rPr>
              <a:t>Good lifestyle choices </a:t>
            </a:r>
            <a:r>
              <a:rPr lang="en-GB" sz="2400" b="0" dirty="0">
                <a:latin typeface="Poppins" panose="020B0604020202020204" pitchFamily="34" charset="0"/>
                <a:cs typeface="Poppins" panose="020B0604020202020204" pitchFamily="34" charset="0"/>
              </a:rPr>
              <a:t>can make these changes </a:t>
            </a:r>
            <a:r>
              <a:rPr lang="en-GB" sz="2400" b="0" dirty="0">
                <a:solidFill>
                  <a:srgbClr val="203864"/>
                </a:solidFill>
                <a:latin typeface="Poppins" panose="020B0604020202020204" pitchFamily="34" charset="0"/>
                <a:cs typeface="Poppins" panose="020B0604020202020204" pitchFamily="34" charset="0"/>
              </a:rPr>
              <a:t>partially reversible –</a:t>
            </a:r>
          </a:p>
          <a:p>
            <a:pPr marL="0" lvl="0" indent="0">
              <a:buNone/>
            </a:pPr>
            <a:r>
              <a:rPr lang="en-GB" sz="2400" b="0" i="1" u="sng" dirty="0">
                <a:solidFill>
                  <a:srgbClr val="203864"/>
                </a:solidFill>
                <a:latin typeface="Poppins" panose="020B0604020202020204" pitchFamily="34" charset="0"/>
                <a:cs typeface="Poppins" panose="020B0604020202020204" pitchFamily="34" charset="0"/>
              </a:rPr>
              <a:t>‘The Five Pillars of Ageing Well</a:t>
            </a:r>
            <a:r>
              <a:rPr lang="en-GB" sz="2400" b="0" u="sng" dirty="0">
                <a:solidFill>
                  <a:srgbClr val="203864"/>
                </a:solidFill>
                <a:latin typeface="Poppins" panose="020B0604020202020204" pitchFamily="34" charset="0"/>
                <a:cs typeface="Poppins" panose="020B0604020202020204" pitchFamily="34" charset="0"/>
              </a:rPr>
              <a:t>’</a:t>
            </a:r>
          </a:p>
          <a:p>
            <a:pPr lvl="0">
              <a:lnSpc>
                <a:spcPct val="70000"/>
              </a:lnSpc>
            </a:pPr>
            <a:endParaRPr lang="en-GB" sz="2400" b="0" dirty="0">
              <a:latin typeface="Poppins" panose="020B0604020202020204" pitchFamily="34" charset="0"/>
              <a:cs typeface="Poppins" panose="020B0604020202020204"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969A4D92-7307-A834-F9E5-F26009F34BB3}"/>
              </a:ext>
            </a:extLst>
          </p:cNvPr>
          <p:cNvSpPr>
            <a:spLocks noGrp="1"/>
          </p:cNvSpPr>
          <p:nvPr>
            <p:ph type="body" idx="1"/>
          </p:nvPr>
        </p:nvSpPr>
        <p:spPr/>
        <p:txBody>
          <a:bodyPr/>
          <a:lstStyle/>
          <a:p>
            <a:endParaRPr lang="en-US"/>
          </a:p>
        </p:txBody>
      </p:sp>
      <p:pic>
        <p:nvPicPr>
          <p:cNvPr id="8" name="Content Placeholder 2" descr="Image result for young and old neuron">
            <a:extLst>
              <a:ext uri="{FF2B5EF4-FFF2-40B4-BE49-F238E27FC236}">
                <a16:creationId xmlns:a16="http://schemas.microsoft.com/office/drawing/2014/main" id="{981915E5-8F48-0E72-78AA-039AD6308154}"/>
              </a:ext>
            </a:extLst>
          </p:cNvPr>
          <p:cNvPicPr>
            <a:picLocks noChangeAspect="1"/>
          </p:cNvPicPr>
          <p:nvPr/>
        </p:nvPicPr>
        <p:blipFill>
          <a:blip r:embed="rId2"/>
          <a:stretch>
            <a:fillRect/>
          </a:stretch>
        </p:blipFill>
        <p:spPr>
          <a:xfrm>
            <a:off x="565969" y="597541"/>
            <a:ext cx="5927297" cy="4635501"/>
          </a:xfrm>
          <a:prstGeom prst="rect">
            <a:avLst/>
          </a:prstGeom>
        </p:spPr>
      </p:pic>
      <p:sp>
        <p:nvSpPr>
          <p:cNvPr id="4" name="Content Placeholder 6">
            <a:extLst>
              <a:ext uri="{FF2B5EF4-FFF2-40B4-BE49-F238E27FC236}">
                <a16:creationId xmlns:a16="http://schemas.microsoft.com/office/drawing/2014/main" id="{7F7F6D1D-2646-ADCC-4F57-E3B08C4501BD}"/>
              </a:ext>
            </a:extLst>
          </p:cNvPr>
          <p:cNvSpPr txBox="1">
            <a:spLocks noGrp="1"/>
          </p:cNvSpPr>
          <p:nvPr>
            <p:ph type="body" idx="4"/>
          </p:nvPr>
        </p:nvSpPr>
        <p:spPr>
          <a:xfrm>
            <a:off x="7099443" y="597540"/>
            <a:ext cx="5228010" cy="4477893"/>
          </a:xfrm>
          <a:prstGeom prst="rect">
            <a:avLst/>
          </a:prstGeom>
          <a:no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0" indent="0"/>
            <a:r>
              <a:rPr lang="en-GB" sz="2400" dirty="0"/>
              <a:t>We want the </a:t>
            </a:r>
            <a:r>
              <a:rPr lang="en-GB" sz="2400" dirty="0" err="1"/>
              <a:t>neurons</a:t>
            </a:r>
            <a:r>
              <a:rPr lang="en-GB" sz="2400" dirty="0"/>
              <a:t> as stimulated as possible.</a:t>
            </a:r>
          </a:p>
          <a:p>
            <a:pPr marL="0" indent="0"/>
            <a:endParaRPr lang="en-US" sz="2400" dirty="0"/>
          </a:p>
          <a:p>
            <a:pPr marL="285750" indent="-285750">
              <a:buFont typeface="Arial" panose="020B0604020202020204" pitchFamily="34" charset="0"/>
              <a:buChar char="•"/>
            </a:pPr>
            <a:r>
              <a:rPr lang="en-US" sz="2400" dirty="0"/>
              <a:t>Physical activity</a:t>
            </a:r>
          </a:p>
          <a:p>
            <a:pPr marL="285750" indent="-285750">
              <a:buFont typeface="Arial" panose="020B0604020202020204" pitchFamily="34" charset="0"/>
              <a:buChar char="•"/>
            </a:pPr>
            <a:r>
              <a:rPr lang="en-US" sz="2400" dirty="0"/>
              <a:t>Social stimulation</a:t>
            </a:r>
          </a:p>
          <a:p>
            <a:pPr marL="285750" indent="-285750">
              <a:buFont typeface="Arial" panose="020B0604020202020204" pitchFamily="34" charset="0"/>
              <a:buChar char="•"/>
            </a:pPr>
            <a:r>
              <a:rPr lang="en-US" sz="2400" dirty="0"/>
              <a:t>Cognitive stimulation</a:t>
            </a:r>
          </a:p>
        </p:txBody>
      </p:sp>
    </p:spTree>
    <p:extLst>
      <p:ext uri="{BB962C8B-B14F-4D97-AF65-F5344CB8AC3E}">
        <p14:creationId xmlns:p14="http://schemas.microsoft.com/office/powerpoint/2010/main" val="41700761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23">
    <p:bg>
      <p:bgPr>
        <a:solidFill>
          <a:srgbClr val="060645">
            <a:alpha val="0"/>
          </a:srgb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63923C-A582-498C-92FB-D5F9ED08400F}"/>
              </a:ext>
            </a:extLst>
          </p:cNvPr>
          <p:cNvSpPr txBox="1">
            <a:spLocks noGrp="1"/>
          </p:cNvSpPr>
          <p:nvPr>
            <p:ph type="title"/>
          </p:nvPr>
        </p:nvSpPr>
        <p:spPr>
          <a:xfrm>
            <a:off x="332513" y="565079"/>
            <a:ext cx="11256238" cy="1099334"/>
          </a:xfrm>
        </p:spPr>
        <p:txBody>
          <a:bodyPr/>
          <a:lstStyle/>
          <a:p>
            <a:pPr lvl="0"/>
            <a:r>
              <a:rPr lang="en-GB" sz="2800" b="1" dirty="0">
                <a:solidFill>
                  <a:srgbClr val="203864"/>
                </a:solidFill>
                <a:latin typeface="Poppins" pitchFamily="2" charset="77"/>
                <a:cs typeface="Poppins" pitchFamily="2" charset="77"/>
              </a:rPr>
              <a:t>When do physiological processes turn pathological?</a:t>
            </a:r>
            <a:endParaRPr lang="en-GB" b="1" dirty="0">
              <a:solidFill>
                <a:srgbClr val="203864"/>
              </a:solidFill>
            </a:endParaRPr>
          </a:p>
        </p:txBody>
      </p:sp>
      <p:cxnSp>
        <p:nvCxnSpPr>
          <p:cNvPr id="4" name="Straight Arrow Connector 6">
            <a:extLst>
              <a:ext uri="{FF2B5EF4-FFF2-40B4-BE49-F238E27FC236}">
                <a16:creationId xmlns:a16="http://schemas.microsoft.com/office/drawing/2014/main" id="{3E6CE395-3EA8-4E83-A8D1-8A79431943B6}"/>
              </a:ext>
            </a:extLst>
          </p:cNvPr>
          <p:cNvCxnSpPr/>
          <p:nvPr/>
        </p:nvCxnSpPr>
        <p:spPr>
          <a:xfrm>
            <a:off x="829991" y="3861118"/>
            <a:ext cx="0" cy="407959"/>
          </a:xfrm>
          <a:prstGeom prst="straightConnector1">
            <a:avLst/>
          </a:prstGeom>
          <a:noFill/>
          <a:ln w="6345">
            <a:solidFill>
              <a:srgbClr val="4472C4"/>
            </a:solidFill>
            <a:prstDash val="solid"/>
            <a:miter/>
            <a:tailEnd type="arrow"/>
          </a:ln>
        </p:spPr>
      </p:cxnSp>
      <p:sp>
        <p:nvSpPr>
          <p:cNvPr id="5" name="Rectangle 7">
            <a:extLst>
              <a:ext uri="{FF2B5EF4-FFF2-40B4-BE49-F238E27FC236}">
                <a16:creationId xmlns:a16="http://schemas.microsoft.com/office/drawing/2014/main" id="{AF7B0323-93AF-48DB-BFC3-A3C15D87B3A6}"/>
              </a:ext>
            </a:extLst>
          </p:cNvPr>
          <p:cNvSpPr/>
          <p:nvPr/>
        </p:nvSpPr>
        <p:spPr>
          <a:xfrm>
            <a:off x="2307104" y="3898690"/>
            <a:ext cx="5176903" cy="407959"/>
          </a:xfrm>
          <a:prstGeom prst="rect">
            <a:avLst/>
          </a:prstGeom>
          <a:solidFill>
            <a:srgbClr val="4472C4"/>
          </a:solidFill>
          <a:ln w="12701">
            <a:solidFill>
              <a:srgbClr val="2F528F"/>
            </a:solidFill>
            <a:prstDash val="solid"/>
            <a:miter/>
          </a:ln>
        </p:spPr>
        <p:txBody>
          <a:bodyPr vert="horz" wrap="square" lIns="91440" tIns="45720" rIns="91440" bIns="45720" anchor="ctr" anchorCtr="0" compatLnSpc="1">
            <a:no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FFFFFF"/>
                </a:solidFill>
                <a:uFillTx/>
                <a:latin typeface="Calibri"/>
              </a:rPr>
              <a:t>Physiological  can turn pathological</a:t>
            </a:r>
          </a:p>
        </p:txBody>
      </p:sp>
      <p:sp>
        <p:nvSpPr>
          <p:cNvPr id="7" name="Content Placeholder 6">
            <a:extLst>
              <a:ext uri="{FF2B5EF4-FFF2-40B4-BE49-F238E27FC236}">
                <a16:creationId xmlns:a16="http://schemas.microsoft.com/office/drawing/2014/main" id="{96EBABF1-6D0B-46D2-B5E2-E07A2A6CBB14}"/>
              </a:ext>
            </a:extLst>
          </p:cNvPr>
          <p:cNvSpPr>
            <a:spLocks noGrp="1"/>
          </p:cNvSpPr>
          <p:nvPr>
            <p:ph idx="1"/>
          </p:nvPr>
        </p:nvSpPr>
        <p:spPr/>
        <p:txBody>
          <a:bodyPr/>
          <a:lstStyle/>
          <a:p>
            <a:endParaRPr lang="en-US" dirty="0"/>
          </a:p>
        </p:txBody>
      </p:sp>
      <p:sp>
        <p:nvSpPr>
          <p:cNvPr id="9" name="Content Placeholder 2">
            <a:extLst>
              <a:ext uri="{FF2B5EF4-FFF2-40B4-BE49-F238E27FC236}">
                <a16:creationId xmlns:a16="http://schemas.microsoft.com/office/drawing/2014/main" id="{2E753428-E997-F254-822A-DE935A0ACEE0}"/>
              </a:ext>
            </a:extLst>
          </p:cNvPr>
          <p:cNvSpPr txBox="1">
            <a:spLocks/>
          </p:cNvSpPr>
          <p:nvPr/>
        </p:nvSpPr>
        <p:spPr>
          <a:xfrm>
            <a:off x="318656" y="1971099"/>
            <a:ext cx="11554687" cy="4886901"/>
          </a:xfr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2000" b="1" dirty="0">
                <a:solidFill>
                  <a:srgbClr val="2F5597"/>
                </a:solidFill>
                <a:latin typeface="Poppins" panose="020B0604020202020204" pitchFamily="34" charset="0"/>
                <a:cs typeface="Poppins" panose="020B0604020202020204" pitchFamily="34" charset="0"/>
              </a:rPr>
              <a:t>Physiological ageing equals normal and is expected</a:t>
            </a:r>
          </a:p>
          <a:p>
            <a:endParaRPr lang="en-GB" sz="2000" b="1" dirty="0">
              <a:solidFill>
                <a:srgbClr val="2F5597"/>
              </a:solidFill>
              <a:latin typeface="Poppins" panose="020B0604020202020204" pitchFamily="34" charset="0"/>
              <a:cs typeface="Poppins" panose="020B0604020202020204" pitchFamily="34" charset="0"/>
            </a:endParaRPr>
          </a:p>
          <a:p>
            <a:r>
              <a:rPr lang="en-GB" sz="2000" b="1" dirty="0">
                <a:solidFill>
                  <a:srgbClr val="2F5597"/>
                </a:solidFill>
                <a:latin typeface="Poppins" panose="020B0604020202020204" pitchFamily="34" charset="0"/>
                <a:cs typeface="Poppins" panose="020B0604020202020204" pitchFamily="34" charset="0"/>
              </a:rPr>
              <a:t> “normal “ </a:t>
            </a:r>
            <a:r>
              <a:rPr lang="en-GB" sz="1800" dirty="0">
                <a:latin typeface="Poppins" panose="020B0604020202020204" pitchFamily="34" charset="0"/>
                <a:cs typeface="Poppins" panose="020B0604020202020204" pitchFamily="34" charset="0"/>
              </a:rPr>
              <a:t>ageing is a result of natural maturational processors unexpected part of the aging process whereas</a:t>
            </a:r>
            <a:endParaRPr lang="en-GB" dirty="0">
              <a:latin typeface="Poppins" panose="020B0604020202020204" pitchFamily="34" charset="0"/>
              <a:cs typeface="Poppins" panose="020B0604020202020204" pitchFamily="34" charset="0"/>
            </a:endParaRPr>
          </a:p>
          <a:p>
            <a:endParaRPr lang="en-GB" b="1" dirty="0">
              <a:solidFill>
                <a:srgbClr val="333F50"/>
              </a:solidFill>
              <a:latin typeface="Poppins" panose="020B0604020202020204" pitchFamily="34" charset="0"/>
              <a:cs typeface="Poppins" panose="020B0604020202020204" pitchFamily="34" charset="0"/>
            </a:endParaRPr>
          </a:p>
          <a:p>
            <a:endParaRPr lang="en-GB" b="1" dirty="0">
              <a:solidFill>
                <a:srgbClr val="333F50"/>
              </a:solidFill>
              <a:latin typeface="Poppins" panose="020B0604020202020204" pitchFamily="34" charset="0"/>
              <a:cs typeface="Poppins" panose="020B0604020202020204" pitchFamily="34" charset="0"/>
            </a:endParaRPr>
          </a:p>
          <a:p>
            <a:endParaRPr lang="en-GB" b="1" dirty="0">
              <a:solidFill>
                <a:srgbClr val="333F50"/>
              </a:solidFill>
              <a:latin typeface="Poppins" panose="020B0604020202020204" pitchFamily="34" charset="0"/>
              <a:cs typeface="Poppins" panose="020B0604020202020204" pitchFamily="34" charset="0"/>
            </a:endParaRPr>
          </a:p>
          <a:p>
            <a:endParaRPr lang="en-GB" b="1" dirty="0">
              <a:solidFill>
                <a:srgbClr val="333F50"/>
              </a:solidFill>
              <a:latin typeface="Poppins" panose="020B0604020202020204" pitchFamily="34" charset="0"/>
              <a:cs typeface="Poppins" panose="020B0604020202020204" pitchFamily="34" charset="0"/>
            </a:endParaRPr>
          </a:p>
          <a:p>
            <a:endParaRPr lang="en-GB" b="1" dirty="0">
              <a:solidFill>
                <a:srgbClr val="333F50"/>
              </a:solidFill>
              <a:latin typeface="Poppins" panose="020B0604020202020204" pitchFamily="34" charset="0"/>
              <a:cs typeface="Poppins" panose="020B0604020202020204" pitchFamily="34" charset="0"/>
            </a:endParaRPr>
          </a:p>
          <a:p>
            <a:endParaRPr lang="en-GB" b="1" dirty="0">
              <a:solidFill>
                <a:srgbClr val="333F50"/>
              </a:solidFill>
              <a:latin typeface="Poppins" panose="020B0604020202020204" pitchFamily="34" charset="0"/>
              <a:cs typeface="Poppins" panose="020B0604020202020204" pitchFamily="34" charset="0"/>
            </a:endParaRPr>
          </a:p>
          <a:p>
            <a:endParaRPr lang="en-GB" b="1" dirty="0">
              <a:solidFill>
                <a:srgbClr val="333F50"/>
              </a:solidFill>
              <a:latin typeface="Poppins" panose="020B0604020202020204" pitchFamily="34" charset="0"/>
              <a:cs typeface="Poppins" panose="020B0604020202020204" pitchFamily="34" charset="0"/>
            </a:endParaRPr>
          </a:p>
          <a:p>
            <a:r>
              <a:rPr lang="en-GB" sz="2000" b="1" dirty="0">
                <a:solidFill>
                  <a:srgbClr val="2F5597"/>
                </a:solidFill>
                <a:latin typeface="Poppins" panose="020B0604020202020204" pitchFamily="34" charset="0"/>
                <a:cs typeface="Poppins" panose="020B0604020202020204" pitchFamily="34" charset="0"/>
              </a:rPr>
              <a:t>“pathological “ </a:t>
            </a:r>
            <a:r>
              <a:rPr lang="en-GB" sz="1800" dirty="0">
                <a:latin typeface="Poppins" panose="020B0604020202020204" pitchFamily="34" charset="0"/>
                <a:cs typeface="Poppins" panose="020B0604020202020204" pitchFamily="34" charset="0"/>
              </a:rPr>
              <a:t>ageing is due to non-normative factors such as disease, injury or trauma to the brain.</a:t>
            </a:r>
          </a:p>
          <a:p>
            <a:endParaRPr lang="en-GB" dirty="0">
              <a:latin typeface="Poppins" panose="020B0604020202020204" pitchFamily="34" charset="0"/>
              <a:cs typeface="Poppins" panose="020B0604020202020204" pitchFamily="34" charset="0"/>
            </a:endParaRPr>
          </a:p>
          <a:p>
            <a:r>
              <a:rPr lang="en-GB" sz="1800" dirty="0">
                <a:latin typeface="Poppins" panose="020B0604020202020204" pitchFamily="34" charset="0"/>
                <a:cs typeface="Poppins" panose="020B0604020202020204" pitchFamily="34" charset="0"/>
              </a:rPr>
              <a:t>In this series we were focused mostly on physiological aging and how we can optimise </a:t>
            </a:r>
            <a:r>
              <a:rPr lang="en-GB" sz="1800" b="1" dirty="0">
                <a:latin typeface="Poppins" panose="020B0604020202020204" pitchFamily="34" charset="0"/>
                <a:cs typeface="Poppins" panose="020B0604020202020204" pitchFamily="34" charset="0"/>
              </a:rPr>
              <a:t>cognitive </a:t>
            </a:r>
            <a:r>
              <a:rPr lang="en-GB" sz="1800" dirty="0">
                <a:latin typeface="Poppins" panose="020B0604020202020204" pitchFamily="34" charset="0"/>
                <a:cs typeface="Poppins" panose="020B0604020202020204" pitchFamily="34" charset="0"/>
              </a:rPr>
              <a:t>and </a:t>
            </a:r>
            <a:r>
              <a:rPr lang="en-GB" sz="1800" b="1" dirty="0">
                <a:latin typeface="Poppins" panose="020B0604020202020204" pitchFamily="34" charset="0"/>
                <a:cs typeface="Poppins" panose="020B0604020202020204" pitchFamily="34" charset="0"/>
              </a:rPr>
              <a:t>physical</a:t>
            </a:r>
            <a:r>
              <a:rPr lang="en-GB" sz="1800" dirty="0">
                <a:latin typeface="Poppins" panose="020B0604020202020204" pitchFamily="34" charset="0"/>
                <a:cs typeface="Poppins" panose="020B0604020202020204" pitchFamily="34" charset="0"/>
              </a:rPr>
              <a:t> ageing.</a:t>
            </a:r>
            <a:endParaRPr lang="en-GB" dirty="0">
              <a:latin typeface="Poppins" panose="020B0604020202020204" pitchFamily="34" charset="0"/>
              <a:cs typeface="Poppins" panose="020B0604020202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45D2245-90C9-1742-D3FB-6BF46A34CFF8}"/>
              </a:ext>
            </a:extLst>
          </p:cNvPr>
          <p:cNvSpPr>
            <a:spLocks noGrp="1"/>
          </p:cNvSpPr>
          <p:nvPr>
            <p:ph type="body" idx="2"/>
          </p:nvPr>
        </p:nvSpPr>
        <p:spPr/>
        <p:txBody>
          <a:bodyPr/>
          <a:lstStyle/>
          <a:p>
            <a:r>
              <a:rPr lang="en-GB" dirty="0"/>
              <a:t>Main theories of ageing</a:t>
            </a:r>
            <a:endParaRPr lang="en-US" dirty="0"/>
          </a:p>
        </p:txBody>
      </p:sp>
      <p:sp>
        <p:nvSpPr>
          <p:cNvPr id="8" name="Content Placeholder 2">
            <a:extLst>
              <a:ext uri="{FF2B5EF4-FFF2-40B4-BE49-F238E27FC236}">
                <a16:creationId xmlns:a16="http://schemas.microsoft.com/office/drawing/2014/main" id="{0A3018BC-DF63-EEF8-7CFD-36FDB6BF8FC3}"/>
              </a:ext>
            </a:extLst>
          </p:cNvPr>
          <p:cNvSpPr txBox="1">
            <a:spLocks noGrp="1"/>
          </p:cNvSpPr>
          <p:nvPr>
            <p:ph type="body" idx="1"/>
          </p:nvPr>
        </p:nvSpPr>
        <p:spPr>
          <a:xfrm>
            <a:off x="82193" y="0"/>
            <a:ext cx="7417941" cy="7099443"/>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571500" indent="-342900">
              <a:lnSpc>
                <a:spcPct val="80000"/>
              </a:lnSpc>
              <a:buFont typeface="Arial" panose="020B0604020202020204" pitchFamily="34" charset="0"/>
              <a:buChar char="•"/>
            </a:pPr>
            <a:r>
              <a:rPr lang="en-GB" sz="2400" b="1" kern="0" dirty="0" err="1">
                <a:solidFill>
                  <a:srgbClr val="2F5597"/>
                </a:solidFill>
              </a:rPr>
              <a:t>Hayflick</a:t>
            </a:r>
            <a:r>
              <a:rPr lang="en-GB" sz="2400" b="1" kern="0" dirty="0">
                <a:solidFill>
                  <a:srgbClr val="2F5597"/>
                </a:solidFill>
              </a:rPr>
              <a:t> limit or </a:t>
            </a:r>
            <a:r>
              <a:rPr lang="en-GB" sz="2400" b="1" kern="0" dirty="0" err="1">
                <a:solidFill>
                  <a:srgbClr val="2F5597"/>
                </a:solidFill>
              </a:rPr>
              <a:t>Hayflick</a:t>
            </a:r>
            <a:r>
              <a:rPr lang="en-GB" sz="2400" b="1" kern="0" dirty="0">
                <a:solidFill>
                  <a:srgbClr val="2F5597"/>
                </a:solidFill>
              </a:rPr>
              <a:t> phenomenon </a:t>
            </a:r>
            <a:endParaRPr lang="en-GB" sz="2400" kern="0" dirty="0">
              <a:solidFill>
                <a:srgbClr val="2F5597"/>
              </a:solidFill>
            </a:endParaRPr>
          </a:p>
          <a:p>
            <a:pPr marL="571500" indent="-342900">
              <a:lnSpc>
                <a:spcPct val="80000"/>
              </a:lnSpc>
              <a:buFont typeface="Arial" panose="020B0604020202020204" pitchFamily="34" charset="0"/>
              <a:buChar char="•"/>
            </a:pPr>
            <a:r>
              <a:rPr lang="en-GB" sz="2400" b="1" kern="0" dirty="0">
                <a:solidFill>
                  <a:srgbClr val="2F5597"/>
                </a:solidFill>
              </a:rPr>
              <a:t>Wear and tear theories</a:t>
            </a:r>
          </a:p>
          <a:p>
            <a:pPr marL="571500" indent="-342900">
              <a:lnSpc>
                <a:spcPct val="80000"/>
              </a:lnSpc>
              <a:buFont typeface="Arial" panose="020B0604020202020204" pitchFamily="34" charset="0"/>
              <a:buChar char="•"/>
            </a:pPr>
            <a:r>
              <a:rPr lang="en-GB" sz="2400" b="1" kern="0" dirty="0">
                <a:solidFill>
                  <a:srgbClr val="2F5597"/>
                </a:solidFill>
              </a:rPr>
              <a:t>Oxidative stress </a:t>
            </a:r>
          </a:p>
          <a:p>
            <a:pPr marL="571500" indent="-342900">
              <a:lnSpc>
                <a:spcPct val="80000"/>
              </a:lnSpc>
              <a:buFont typeface="Arial" panose="020B0604020202020204" pitchFamily="34" charset="0"/>
              <a:buChar char="•"/>
            </a:pPr>
            <a:r>
              <a:rPr lang="en-GB" sz="2400" b="1" kern="0" dirty="0">
                <a:solidFill>
                  <a:srgbClr val="2F5597"/>
                </a:solidFill>
              </a:rPr>
              <a:t>Apoptosis</a:t>
            </a:r>
          </a:p>
          <a:p>
            <a:pPr>
              <a:lnSpc>
                <a:spcPct val="80000"/>
              </a:lnSpc>
            </a:pPr>
            <a:endParaRPr lang="en-GB" sz="2400" b="1" kern="0" dirty="0">
              <a:solidFill>
                <a:srgbClr val="203864"/>
              </a:solidFill>
            </a:endParaRPr>
          </a:p>
          <a:p>
            <a:pPr>
              <a:lnSpc>
                <a:spcPct val="80000"/>
              </a:lnSpc>
            </a:pPr>
            <a:endParaRPr lang="en-GB" sz="2400" dirty="0">
              <a:solidFill>
                <a:srgbClr val="203864"/>
              </a:solidFill>
            </a:endParaRPr>
          </a:p>
          <a:p>
            <a:pPr>
              <a:lnSpc>
                <a:spcPct val="80000"/>
              </a:lnSpc>
            </a:pPr>
            <a:r>
              <a:rPr lang="en-GB" sz="2400" dirty="0">
                <a:solidFill>
                  <a:srgbClr val="203864"/>
                </a:solidFill>
              </a:rPr>
              <a:t>No matter what ageing theory we work with,</a:t>
            </a:r>
          </a:p>
          <a:p>
            <a:pPr>
              <a:lnSpc>
                <a:spcPct val="80000"/>
              </a:lnSpc>
            </a:pPr>
            <a:r>
              <a:rPr lang="en-GB" sz="2400" dirty="0">
                <a:solidFill>
                  <a:srgbClr val="203864"/>
                </a:solidFill>
              </a:rPr>
              <a:t>changes resulting from eating processors are at a physical, psychological, cognitive and</a:t>
            </a:r>
          </a:p>
          <a:p>
            <a:pPr>
              <a:lnSpc>
                <a:spcPct val="80000"/>
              </a:lnSpc>
            </a:pPr>
            <a:r>
              <a:rPr lang="en-GB" sz="2400" dirty="0">
                <a:solidFill>
                  <a:srgbClr val="203864"/>
                </a:solidFill>
              </a:rPr>
              <a:t>systemic levels</a:t>
            </a:r>
            <a:endParaRPr lang="en-GB" sz="2400" kern="0" dirty="0"/>
          </a:p>
          <a:p>
            <a:pPr>
              <a:lnSpc>
                <a:spcPct val="80000"/>
              </a:lnSpc>
            </a:pPr>
            <a:endParaRPr lang="en-GB" sz="1400" kern="0" dirty="0"/>
          </a:p>
        </p:txBody>
      </p:sp>
      <p:pic>
        <p:nvPicPr>
          <p:cNvPr id="11" name="Picture 10">
            <a:extLst>
              <a:ext uri="{FF2B5EF4-FFF2-40B4-BE49-F238E27FC236}">
                <a16:creationId xmlns:a16="http://schemas.microsoft.com/office/drawing/2014/main" id="{A6D67FEF-D597-B923-9416-A956DA3EA5AE}"/>
              </a:ext>
            </a:extLst>
          </p:cNvPr>
          <p:cNvPicPr>
            <a:picLocks noChangeAspect="1"/>
          </p:cNvPicPr>
          <p:nvPr/>
        </p:nvPicPr>
        <p:blipFill>
          <a:blip r:embed="rId2"/>
          <a:stretch>
            <a:fillRect/>
          </a:stretch>
        </p:blipFill>
        <p:spPr>
          <a:xfrm>
            <a:off x="7500135" y="404664"/>
            <a:ext cx="4277950" cy="5944765"/>
          </a:xfrm>
          <a:prstGeom prst="rect">
            <a:avLst/>
          </a:prstGeom>
          <a:noFill/>
        </p:spPr>
      </p:pic>
    </p:spTree>
    <p:extLst>
      <p:ext uri="{BB962C8B-B14F-4D97-AF65-F5344CB8AC3E}">
        <p14:creationId xmlns:p14="http://schemas.microsoft.com/office/powerpoint/2010/main" val="14613699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2">
            <a:extLst>
              <a:ext uri="{FF2B5EF4-FFF2-40B4-BE49-F238E27FC236}">
                <a16:creationId xmlns:a16="http://schemas.microsoft.com/office/drawing/2014/main" id="{0B1BC83B-A2B3-DE88-6531-B05571849FBB}"/>
              </a:ext>
            </a:extLst>
          </p:cNvPr>
          <p:cNvSpPr txBox="1">
            <a:spLocks noGrp="1"/>
          </p:cNvSpPr>
          <p:nvPr/>
        </p:nvSpPr>
        <p:spPr>
          <a:xfrm>
            <a:off x="124689" y="-660400"/>
            <a:ext cx="11942621" cy="5438775"/>
          </a:xfrm>
          <a:prstGeom prst="rect">
            <a:avLst/>
          </a:prstGeom>
          <a:noFill/>
          <a:ln>
            <a:noFill/>
          </a:ln>
        </p:spPr>
        <p:txBody>
          <a:bodyPr vert="horz" wrap="square" lIns="91440" tIns="45720" rIns="91440" bIns="45720" anchor="t" anchorCtr="0" compatLnSpc="1">
            <a:noAutofit/>
          </a:bodyPr>
          <a:lstStyle>
            <a:lvl1pPr marL="228600" marR="0" lvl="0" indent="-228600" algn="l" defTabSz="914400" rtl="0" fontAlgn="auto" hangingPunct="1">
              <a:lnSpc>
                <a:spcPct val="90000"/>
              </a:lnSpc>
              <a:spcBef>
                <a:spcPts val="1000"/>
              </a:spcBef>
              <a:spcAft>
                <a:spcPts val="0"/>
              </a:spcAft>
              <a:buSzPct val="100000"/>
              <a:buFont typeface="Arial" pitchFamily="34"/>
              <a:buChar char="•"/>
              <a:tabLst/>
              <a:defRPr lang="en-US" sz="2800" b="0" i="0" u="none" strike="noStrike" kern="1200" cap="none" spc="0" baseline="0">
                <a:solidFill>
                  <a:srgbClr val="000000"/>
                </a:solidFill>
                <a:uFillTx/>
                <a:latin typeface="Calibri"/>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0">
              <a:lnSpc>
                <a:spcPct val="100000"/>
              </a:lnSpc>
            </a:pPr>
            <a:endParaRPr lang="en-GB" sz="2200" b="1" dirty="0">
              <a:solidFill>
                <a:srgbClr val="203864"/>
              </a:solidFill>
              <a:latin typeface="Poppins" panose="020B0604020202020204" pitchFamily="34" charset="0"/>
              <a:cs typeface="Poppins" panose="020B0604020202020204" pitchFamily="34" charset="0"/>
            </a:endParaRPr>
          </a:p>
          <a:p>
            <a:pPr lvl="0">
              <a:lnSpc>
                <a:spcPct val="100000"/>
              </a:lnSpc>
            </a:pPr>
            <a:endParaRPr lang="en-GB" sz="2200" b="1" dirty="0">
              <a:solidFill>
                <a:srgbClr val="203864"/>
              </a:solidFill>
              <a:latin typeface="Poppins" panose="020B0604020202020204" pitchFamily="34" charset="0"/>
              <a:cs typeface="Poppins" panose="020B0604020202020204" pitchFamily="34" charset="0"/>
            </a:endParaRPr>
          </a:p>
          <a:p>
            <a:pPr lvl="0">
              <a:lnSpc>
                <a:spcPct val="100000"/>
              </a:lnSpc>
            </a:pPr>
            <a:r>
              <a:rPr lang="en-GB" sz="2200" b="1" dirty="0">
                <a:solidFill>
                  <a:srgbClr val="203864"/>
                </a:solidFill>
                <a:latin typeface="Poppins" panose="020B0604020202020204" pitchFamily="34" charset="0"/>
                <a:cs typeface="Poppins" panose="020B0604020202020204" pitchFamily="34" charset="0"/>
              </a:rPr>
              <a:t>Immune system </a:t>
            </a:r>
            <a:r>
              <a:rPr lang="en-GB" sz="2200" dirty="0">
                <a:latin typeface="Poppins" panose="020B0604020202020204" pitchFamily="34" charset="0"/>
                <a:cs typeface="Poppins" panose="020B0604020202020204" pitchFamily="34" charset="0"/>
              </a:rPr>
              <a:t>(is a network of cells, tissues, and organs that work together to defend the body against attacks by “foreign” invaders. These are primarily microbes—tiny organisms such as bacteria, parasites, and fungi that can cause infections (low grade infections)</a:t>
            </a:r>
          </a:p>
          <a:p>
            <a:pPr lvl="0">
              <a:lnSpc>
                <a:spcPct val="100000"/>
              </a:lnSpc>
            </a:pPr>
            <a:r>
              <a:rPr lang="en-GB" sz="2200" b="1" dirty="0">
                <a:solidFill>
                  <a:srgbClr val="203864"/>
                </a:solidFill>
                <a:latin typeface="Poppins" panose="020B0604020202020204" pitchFamily="34" charset="0"/>
                <a:cs typeface="Poppins" panose="020B0604020202020204" pitchFamily="34" charset="0"/>
              </a:rPr>
              <a:t>Self repair mechanisms </a:t>
            </a:r>
            <a:r>
              <a:rPr lang="en-GB" sz="2200" dirty="0">
                <a:latin typeface="Poppins" panose="020B0604020202020204" pitchFamily="34" charset="0"/>
                <a:cs typeface="Poppins" panose="020B0604020202020204" pitchFamily="34" charset="0"/>
              </a:rPr>
              <a:t>are also impaired (one of the reasons why cancers happen in later life)</a:t>
            </a:r>
          </a:p>
          <a:p>
            <a:pPr lvl="0">
              <a:lnSpc>
                <a:spcPct val="100000"/>
              </a:lnSpc>
            </a:pPr>
            <a:r>
              <a:rPr lang="en-GB" sz="2200" b="1" dirty="0">
                <a:solidFill>
                  <a:srgbClr val="203864"/>
                </a:solidFill>
                <a:latin typeface="Poppins" panose="020B0604020202020204" pitchFamily="34" charset="0"/>
                <a:cs typeface="Poppins" panose="020B0604020202020204" pitchFamily="34" charset="0"/>
              </a:rPr>
              <a:t>Nervous system </a:t>
            </a:r>
            <a:r>
              <a:rPr lang="en-GB" sz="2200" dirty="0">
                <a:latin typeface="Poppins" panose="020B0604020202020204" pitchFamily="34" charset="0"/>
                <a:cs typeface="Poppins" panose="020B0604020202020204" pitchFamily="34" charset="0"/>
              </a:rPr>
              <a:t>(is a complex network of nerves and cells that carry messages to and from the brain and spinal cord to various parts of the body. Proprioception example – develop linking </a:t>
            </a:r>
            <a:r>
              <a:rPr lang="en-GB" sz="2200" b="1" dirty="0">
                <a:solidFill>
                  <a:srgbClr val="203864"/>
                </a:solidFill>
                <a:latin typeface="Poppins" panose="020B0604020202020204" pitchFamily="34" charset="0"/>
                <a:cs typeface="Poppins" panose="020B0604020202020204" pitchFamily="34" charset="0"/>
              </a:rPr>
              <a:t>Central nervous system</a:t>
            </a:r>
            <a:r>
              <a:rPr lang="en-GB" sz="2200" dirty="0">
                <a:solidFill>
                  <a:srgbClr val="203864"/>
                </a:solidFill>
                <a:latin typeface="Poppins" panose="020B0604020202020204" pitchFamily="34" charset="0"/>
                <a:cs typeface="Poppins" panose="020B0604020202020204" pitchFamily="34" charset="0"/>
              </a:rPr>
              <a:t> </a:t>
            </a:r>
            <a:r>
              <a:rPr lang="en-GB" sz="2200" dirty="0">
                <a:latin typeface="Poppins" panose="020B0604020202020204" pitchFamily="34" charset="0"/>
                <a:cs typeface="Poppins" panose="020B0604020202020204" pitchFamily="34" charset="0"/>
              </a:rPr>
              <a:t>and </a:t>
            </a:r>
            <a:r>
              <a:rPr lang="en-GB" sz="2200" b="1" dirty="0">
                <a:solidFill>
                  <a:srgbClr val="203864"/>
                </a:solidFill>
                <a:latin typeface="Poppins" panose="020B0604020202020204" pitchFamily="34" charset="0"/>
                <a:cs typeface="Poppins" panose="020B0604020202020204" pitchFamily="34" charset="0"/>
              </a:rPr>
              <a:t>Peripheral nervous system </a:t>
            </a:r>
            <a:r>
              <a:rPr lang="en-GB" sz="2200" dirty="0">
                <a:latin typeface="Poppins" panose="020B0604020202020204" pitchFamily="34" charset="0"/>
                <a:cs typeface="Poppins" panose="020B0604020202020204" pitchFamily="34" charset="0"/>
              </a:rPr>
              <a:t>(tripping over an obstacle as a delayed response from the brain)</a:t>
            </a:r>
            <a:endParaRPr lang="en-GB" sz="2200" b="1" dirty="0">
              <a:solidFill>
                <a:srgbClr val="203864"/>
              </a:solidFill>
              <a:latin typeface="Poppins" panose="020B0604020202020204" pitchFamily="34" charset="0"/>
              <a:cs typeface="Poppins" panose="020B0604020202020204" pitchFamily="34" charset="0"/>
            </a:endParaRPr>
          </a:p>
          <a:p>
            <a:pPr lvl="0">
              <a:lnSpc>
                <a:spcPct val="100000"/>
              </a:lnSpc>
            </a:pPr>
            <a:r>
              <a:rPr lang="en-GB" sz="2200" b="1" dirty="0">
                <a:solidFill>
                  <a:srgbClr val="203864"/>
                </a:solidFill>
                <a:latin typeface="Poppins" panose="020B0604020202020204" pitchFamily="34" charset="0"/>
                <a:cs typeface="Poppins" panose="020B0604020202020204" pitchFamily="34" charset="0"/>
              </a:rPr>
              <a:t>Endocrine system </a:t>
            </a:r>
            <a:r>
              <a:rPr lang="en-GB" sz="2200" dirty="0">
                <a:latin typeface="Poppins" panose="020B0604020202020204" pitchFamily="34" charset="0"/>
                <a:cs typeface="Poppins" panose="020B0604020202020204" pitchFamily="34" charset="0"/>
              </a:rPr>
              <a:t>The endocrine system is the collection of glands of an organism that secrete hormones directly into the circulatory system to be carried towards distant target organs </a:t>
            </a:r>
          </a:p>
          <a:p>
            <a:pPr lvl="0">
              <a:lnSpc>
                <a:spcPct val="100000"/>
              </a:lnSpc>
            </a:pPr>
            <a:endParaRPr lang="en-GB" sz="2200" dirty="0">
              <a:latin typeface="Poppins" panose="020B0604020202020204" pitchFamily="34" charset="0"/>
              <a:cs typeface="Poppins" panose="020B0604020202020204" pitchFamily="34" charset="0"/>
            </a:endParaRPr>
          </a:p>
        </p:txBody>
      </p:sp>
    </p:spTree>
    <p:extLst>
      <p:ext uri="{BB962C8B-B14F-4D97-AF65-F5344CB8AC3E}">
        <p14:creationId xmlns:p14="http://schemas.microsoft.com/office/powerpoint/2010/main" val="9401329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6053EBF-66AF-C295-8E80-46E04B21E904}"/>
              </a:ext>
            </a:extLst>
          </p:cNvPr>
          <p:cNvSpPr>
            <a:spLocks noGrp="1"/>
          </p:cNvSpPr>
          <p:nvPr>
            <p:ph type="body" idx="3"/>
          </p:nvPr>
        </p:nvSpPr>
        <p:spPr/>
        <p:txBody>
          <a:bodyPr/>
          <a:lstStyle/>
          <a:p>
            <a:endParaRPr lang="en-US" sz="2400" dirty="0"/>
          </a:p>
        </p:txBody>
      </p:sp>
      <p:pic>
        <p:nvPicPr>
          <p:cNvPr id="8" name="Picture 3">
            <a:extLst>
              <a:ext uri="{FF2B5EF4-FFF2-40B4-BE49-F238E27FC236}">
                <a16:creationId xmlns:a16="http://schemas.microsoft.com/office/drawing/2014/main" id="{B6B7E2BA-A065-3C8B-609E-F8C3BAD24B63}"/>
              </a:ext>
            </a:extLst>
          </p:cNvPr>
          <p:cNvPicPr>
            <a:picLocks noChangeAspect="1"/>
          </p:cNvPicPr>
          <p:nvPr/>
        </p:nvPicPr>
        <p:blipFill>
          <a:blip r:embed="rId2"/>
          <a:stretch>
            <a:fillRect/>
          </a:stretch>
        </p:blipFill>
        <p:spPr>
          <a:xfrm>
            <a:off x="1622732" y="863211"/>
            <a:ext cx="8946536" cy="5590125"/>
          </a:xfrm>
          <a:prstGeom prst="rect">
            <a:avLst/>
          </a:prstGeom>
          <a:noFill/>
          <a:ln>
            <a:noFill/>
          </a:ln>
        </p:spPr>
      </p:pic>
    </p:spTree>
    <p:extLst>
      <p:ext uri="{BB962C8B-B14F-4D97-AF65-F5344CB8AC3E}">
        <p14:creationId xmlns:p14="http://schemas.microsoft.com/office/powerpoint/2010/main" val="391987695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BA614D-5A43-8898-4776-0E651FB261A1}"/>
              </a:ext>
            </a:extLst>
          </p:cNvPr>
          <p:cNvSpPr>
            <a:spLocks noGrp="1"/>
          </p:cNvSpPr>
          <p:nvPr>
            <p:ph type="body" idx="3"/>
          </p:nvPr>
        </p:nvSpPr>
        <p:spPr>
          <a:xfrm>
            <a:off x="1287218" y="96440"/>
            <a:ext cx="10766703" cy="497161"/>
          </a:xfrm>
        </p:spPr>
        <p:txBody>
          <a:bodyPr/>
          <a:lstStyle/>
          <a:p>
            <a:r>
              <a:rPr lang="en-GB" dirty="0"/>
              <a:t>The overall AWPT Series portfolio includes</a:t>
            </a:r>
            <a:endParaRPr lang="en-US" dirty="0"/>
          </a:p>
        </p:txBody>
      </p:sp>
      <p:sp>
        <p:nvSpPr>
          <p:cNvPr id="7" name="Content Placeholder 2">
            <a:extLst>
              <a:ext uri="{FF2B5EF4-FFF2-40B4-BE49-F238E27FC236}">
                <a16:creationId xmlns:a16="http://schemas.microsoft.com/office/drawing/2014/main" id="{E20B8818-678C-8A34-48FD-2ECF622F3AF7}"/>
              </a:ext>
            </a:extLst>
          </p:cNvPr>
          <p:cNvSpPr txBox="1">
            <a:spLocks/>
          </p:cNvSpPr>
          <p:nvPr/>
        </p:nvSpPr>
        <p:spPr>
          <a:xfrm>
            <a:off x="0" y="593601"/>
            <a:ext cx="8013843" cy="5252234"/>
          </a:xfrm>
          <a:prstGeom prst="rect">
            <a:avLst/>
          </a:prstGeom>
          <a:noFill/>
          <a:ln>
            <a:noFill/>
          </a:ln>
        </p:spPr>
        <p:txBody>
          <a:bodyPr spcFirstLastPara="1" wrap="square" lIns="91425" tIns="45700" rIns="91425" bIns="45700" anchor="t" anchorCtr="0">
            <a:normAutofit fontScale="85000" lnSpcReduction="20000"/>
          </a:bodyPr>
          <a:lstStyle>
            <a:defPPr marR="0" lvl="0" algn="l" rtl="0">
              <a:lnSpc>
                <a:spcPct val="100000"/>
              </a:lnSpc>
              <a:spcBef>
                <a:spcPts val="0"/>
              </a:spcBef>
              <a:spcAft>
                <a:spcPts val="0"/>
              </a:spcAft>
            </a:defPPr>
            <a:lvl1pPr marL="457200" marR="0" lvl="0" indent="-228600" algn="l" rtl="0">
              <a:lnSpc>
                <a:spcPct val="110000"/>
              </a:lnSpc>
              <a:spcBef>
                <a:spcPts val="100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pPr marL="0" indent="0"/>
            <a:endParaRPr lang="en-GB" sz="2300" b="0" kern="0" dirty="0">
              <a:ea typeface="Times New Roman" panose="02020603050405020304" pitchFamily="18" charset="0"/>
              <a:cs typeface="Arial" panose="020B0604020202020204" pitchFamily="34" charset="0"/>
            </a:endParaRPr>
          </a:p>
          <a:p>
            <a:pPr marL="571500" indent="-342900">
              <a:buFont typeface="Arial" panose="020B0604020202020204" pitchFamily="34" charset="0"/>
              <a:buChar char="•"/>
            </a:pPr>
            <a:r>
              <a:rPr lang="en-GB" sz="2300" b="0" kern="0" dirty="0">
                <a:ea typeface="Times New Roman" panose="02020603050405020304" pitchFamily="18" charset="0"/>
                <a:cs typeface="Arial" panose="020B0604020202020204" pitchFamily="34" charset="0"/>
              </a:rPr>
              <a:t>OpenLearn Create Courses Ageing Well, Midlife MOT, Recovery Colleges; </a:t>
            </a:r>
          </a:p>
          <a:p>
            <a:pPr marL="571500" indent="-342900">
              <a:buFont typeface="Arial" panose="020B0604020202020204" pitchFamily="34" charset="0"/>
              <a:buChar char="•"/>
            </a:pPr>
            <a:r>
              <a:rPr lang="en-GB" sz="2300" b="0" dirty="0">
                <a:ea typeface="Times New Roman" panose="02020603050405020304" pitchFamily="18" charset="0"/>
                <a:cs typeface="Arial" panose="020B0604020202020204" pitchFamily="34" charset="0"/>
              </a:rPr>
              <a:t>26</a:t>
            </a:r>
            <a:r>
              <a:rPr lang="en-GB" sz="2300" b="0" kern="0" dirty="0">
                <a:ea typeface="Times New Roman" panose="02020603050405020304" pitchFamily="18" charset="0"/>
                <a:cs typeface="Arial" panose="020B0604020202020204" pitchFamily="34" charset="0"/>
              </a:rPr>
              <a:t> OpenLearn Articles; </a:t>
            </a:r>
          </a:p>
          <a:p>
            <a:pPr marL="571500" indent="-342900">
              <a:buFont typeface="Arial" panose="020B0604020202020204" pitchFamily="34" charset="0"/>
              <a:buChar char="•"/>
            </a:pPr>
            <a:r>
              <a:rPr lang="en-GB" sz="2300" b="0" kern="0" dirty="0">
                <a:ea typeface="Times New Roman" panose="02020603050405020304" pitchFamily="18" charset="0"/>
                <a:cs typeface="Arial" panose="020B0604020202020204" pitchFamily="34" charset="0"/>
              </a:rPr>
              <a:t>three series of AWP Talks archived in the ORDO platform since 2019; </a:t>
            </a:r>
          </a:p>
          <a:p>
            <a:pPr marL="571500" indent="-342900">
              <a:buFont typeface="Arial" panose="020B0604020202020204" pitchFamily="34" charset="0"/>
              <a:buChar char="•"/>
            </a:pPr>
            <a:r>
              <a:rPr lang="en-GB" sz="2300" b="0" kern="0" dirty="0">
                <a:ea typeface="Times New Roman" panose="02020603050405020304" pitchFamily="18" charset="0"/>
                <a:cs typeface="Arial" panose="020B0604020202020204" pitchFamily="34" charset="0"/>
              </a:rPr>
              <a:t>nine short film</a:t>
            </a:r>
          </a:p>
          <a:p>
            <a:pPr marL="571500" indent="-342900">
              <a:buFont typeface="Arial" panose="020B0604020202020204" pitchFamily="34" charset="0"/>
              <a:buChar char="•"/>
            </a:pPr>
            <a:r>
              <a:rPr lang="en-GB" sz="2300" b="0" kern="0" dirty="0">
                <a:ea typeface="Times New Roman" panose="02020603050405020304" pitchFamily="18" charset="0"/>
                <a:cs typeface="Arial" panose="020B0604020202020204" pitchFamily="34" charset="0"/>
              </a:rPr>
              <a:t>OU &amp; Parks Trust MK Podcasts Series Channel. All the above were co-designed &amp; co-produced with members of public, clinicians, stakeholders and people with lived experience. </a:t>
            </a:r>
          </a:p>
          <a:p>
            <a:pPr marL="0" indent="0"/>
            <a:endParaRPr lang="en-GB" sz="2300" b="0" kern="0" dirty="0">
              <a:ea typeface="Times New Roman" panose="02020603050405020304" pitchFamily="18" charset="0"/>
              <a:cs typeface="Arial" panose="020B0604020202020204" pitchFamily="34" charset="0"/>
            </a:endParaRPr>
          </a:p>
          <a:p>
            <a:pPr marL="0" indent="0"/>
            <a:r>
              <a:rPr lang="en-GB" sz="2300" b="0" kern="0" dirty="0">
                <a:ea typeface="Times New Roman" panose="02020603050405020304" pitchFamily="18" charset="0"/>
                <a:cs typeface="Arial" panose="020B0604020202020204" pitchFamily="34" charset="0"/>
              </a:rPr>
              <a:t>The network expands, several experts by lived experience, practitioners and professionals are contributing.</a:t>
            </a:r>
            <a:endParaRPr lang="en-GB" sz="2300" b="0" kern="0" dirty="0">
              <a:ea typeface="Times New Roman" panose="02020603050405020304" pitchFamily="18" charset="0"/>
              <a:cs typeface="Times New Roman" panose="02020603050405020304" pitchFamily="18" charset="0"/>
            </a:endParaRPr>
          </a:p>
          <a:p>
            <a:endParaRPr lang="en-GB" sz="1100" kern="0" dirty="0"/>
          </a:p>
        </p:txBody>
      </p:sp>
      <p:pic>
        <p:nvPicPr>
          <p:cNvPr id="3" name="Picture 2" descr="Large skydiving group mid-air">
            <a:extLst>
              <a:ext uri="{FF2B5EF4-FFF2-40B4-BE49-F238E27FC236}">
                <a16:creationId xmlns:a16="http://schemas.microsoft.com/office/drawing/2014/main" id="{5829AD0A-63F5-55F3-88A0-557BFEE4F76C}"/>
              </a:ext>
            </a:extLst>
          </p:cNvPr>
          <p:cNvPicPr>
            <a:picLocks noChangeAspect="1"/>
          </p:cNvPicPr>
          <p:nvPr/>
        </p:nvPicPr>
        <p:blipFill rotWithShape="1">
          <a:blip r:embed="rId2"/>
          <a:srcRect l="16870" r="15870"/>
          <a:stretch/>
        </p:blipFill>
        <p:spPr>
          <a:xfrm>
            <a:off x="8455632" y="1071188"/>
            <a:ext cx="3400281" cy="4715624"/>
          </a:xfrm>
          <a:prstGeom prst="rect">
            <a:avLst/>
          </a:prstGeom>
        </p:spPr>
      </p:pic>
    </p:spTree>
    <p:extLst>
      <p:ext uri="{BB962C8B-B14F-4D97-AF65-F5344CB8AC3E}">
        <p14:creationId xmlns:p14="http://schemas.microsoft.com/office/powerpoint/2010/main" val="24154225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E6107FA9-111E-C60C-1268-33B8147BB74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7633700" y="326028"/>
            <a:ext cx="3243138" cy="916688"/>
          </a:xfrm>
          <a:prstGeom prst="rect">
            <a:avLst/>
          </a:prstGeom>
          <a:noFill/>
          <a:extLst>
            <a:ext uri="{91240B29-F687-4F45-9708-019B960494DF}">
              <a14:hiddenLine xmlns:a14="http://schemas.microsoft.com/office/drawing/2010/main" w="9525">
                <a:solidFill>
                  <a:srgbClr val="000000"/>
                </a:solidFill>
                <a:miter lim="800000"/>
                <a:headEnd/>
                <a:tailEnd/>
              </a14:hiddenLine>
            </a:ext>
          </a:extLst>
        </p:spPr>
      </p:pic>
      <p:sp>
        <p:nvSpPr>
          <p:cNvPr id="13" name="Text Placeholder 12">
            <a:extLst>
              <a:ext uri="{FF2B5EF4-FFF2-40B4-BE49-F238E27FC236}">
                <a16:creationId xmlns:a16="http://schemas.microsoft.com/office/drawing/2014/main" id="{D9922D49-B90B-0A29-B1DE-8DE54444EDE9}"/>
              </a:ext>
            </a:extLst>
          </p:cNvPr>
          <p:cNvSpPr>
            <a:spLocks noGrp="1"/>
          </p:cNvSpPr>
          <p:nvPr>
            <p:ph type="body" idx="3"/>
          </p:nvPr>
        </p:nvSpPr>
        <p:spPr/>
        <p:txBody>
          <a:bodyPr/>
          <a:lstStyle/>
          <a:p>
            <a:r>
              <a:rPr lang="en-GB"/>
              <a:t>Thank you.</a:t>
            </a:r>
            <a:endParaRPr lang="en-US"/>
          </a:p>
        </p:txBody>
      </p:sp>
      <p:sp>
        <p:nvSpPr>
          <p:cNvPr id="16" name="Content Placeholder 2">
            <a:extLst>
              <a:ext uri="{FF2B5EF4-FFF2-40B4-BE49-F238E27FC236}">
                <a16:creationId xmlns:a16="http://schemas.microsoft.com/office/drawing/2014/main" id="{4C127F76-3932-882C-05F6-1D15192A9B98}"/>
              </a:ext>
            </a:extLst>
          </p:cNvPr>
          <p:cNvSpPr txBox="1">
            <a:spLocks noGrp="1"/>
          </p:cNvSpPr>
          <p:nvPr>
            <p:ph type="body" idx="1"/>
          </p:nvPr>
        </p:nvSpPr>
        <p:spPr>
          <a:xfrm>
            <a:off x="555625" y="2054831"/>
            <a:ext cx="10624993" cy="2739419"/>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10000"/>
              </a:lnSpc>
              <a:spcBef>
                <a:spcPts val="1000"/>
              </a:spcBef>
              <a:spcAft>
                <a:spcPts val="0"/>
              </a:spcAft>
              <a:buClr>
                <a:srgbClr val="060645"/>
              </a:buClr>
              <a:buSzPts val="1800"/>
              <a:buFont typeface="Arial"/>
              <a:buNone/>
              <a:defRPr sz="1800" b="1"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pPr marL="0" indent="0"/>
            <a:r>
              <a:rPr lang="en-GB" sz="2000" b="0" kern="0" dirty="0">
                <a:latin typeface="Poppins" panose="020B0604020202020204" pitchFamily="34" charset="0"/>
                <a:cs typeface="Poppins" panose="020B0604020202020204" pitchFamily="34" charset="0"/>
              </a:rPr>
              <a:t>Dr Jitka Vseteckova PhD, D.Prof. SFHEA </a:t>
            </a:r>
          </a:p>
          <a:p>
            <a:pPr marL="0" indent="0"/>
            <a:r>
              <a:rPr lang="en-GB" sz="2000" b="0" kern="0" dirty="0">
                <a:latin typeface="Poppins" panose="020B0604020202020204" pitchFamily="34" charset="0"/>
                <a:cs typeface="Poppins" panose="020B0604020202020204" pitchFamily="34" charset="0"/>
              </a:rPr>
              <a:t>School of Health, Wellbeing and Social Care, </a:t>
            </a:r>
          </a:p>
          <a:p>
            <a:pPr marL="0" indent="0"/>
            <a:r>
              <a:rPr lang="en-GB" sz="2000" b="0" kern="0" dirty="0">
                <a:latin typeface="Poppins" panose="020B0604020202020204" pitchFamily="34" charset="0"/>
                <a:cs typeface="Poppins" panose="020B0604020202020204" pitchFamily="34" charset="0"/>
              </a:rPr>
              <a:t>Faculty of Wellbeing, Education and Language Studies, </a:t>
            </a:r>
          </a:p>
          <a:p>
            <a:pPr marL="0" indent="0"/>
            <a:r>
              <a:rPr lang="en-GB" sz="2000" b="0" kern="0" dirty="0">
                <a:latin typeface="Poppins" panose="020B0604020202020204" pitchFamily="34" charset="0"/>
                <a:cs typeface="Poppins" panose="020B0604020202020204" pitchFamily="34" charset="0"/>
              </a:rPr>
              <a:t>The Open University</a:t>
            </a:r>
          </a:p>
          <a:p>
            <a:pPr marL="0" indent="0"/>
            <a:br>
              <a:rPr lang="en-GB" sz="2000" kern="0" dirty="0">
                <a:solidFill>
                  <a:srgbClr val="000000"/>
                </a:solidFill>
                <a:latin typeface="Poppins" panose="020B0604020202020204" pitchFamily="34" charset="0"/>
                <a:ea typeface="Times New Roman" panose="02020603050405020304" pitchFamily="18" charset="0"/>
                <a:cs typeface="Poppins" panose="020B0604020202020204" pitchFamily="34" charset="0"/>
              </a:rPr>
            </a:br>
            <a:endParaRPr lang="en-GB" sz="2000" kern="0" dirty="0">
              <a:latin typeface="Poppins" panose="020B0604020202020204" pitchFamily="34" charset="0"/>
              <a:cs typeface="Poppins" panose="020B0604020202020204" pitchFamily="34" charset="0"/>
            </a:endParaRPr>
          </a:p>
        </p:txBody>
      </p:sp>
      <p:sp>
        <p:nvSpPr>
          <p:cNvPr id="2" name="TextBox 1">
            <a:extLst>
              <a:ext uri="{FF2B5EF4-FFF2-40B4-BE49-F238E27FC236}">
                <a16:creationId xmlns:a16="http://schemas.microsoft.com/office/drawing/2014/main" id="{AC70E632-BE83-9E0E-8DBD-0426208AC676}"/>
              </a:ext>
            </a:extLst>
          </p:cNvPr>
          <p:cNvSpPr txBox="1"/>
          <p:nvPr/>
        </p:nvSpPr>
        <p:spPr>
          <a:xfrm>
            <a:off x="555625" y="4629401"/>
            <a:ext cx="7363621" cy="1600438"/>
          </a:xfrm>
          <a:prstGeom prst="rect">
            <a:avLst/>
          </a:prstGeom>
          <a:noFill/>
        </p:spPr>
        <p:txBody>
          <a:bodyPr wrap="square" rtlCol="0">
            <a:spAutoFit/>
          </a:bodyPr>
          <a:lstStyle/>
          <a:p>
            <a:pPr marL="0" indent="0"/>
            <a:r>
              <a:rPr lang="en-GB" kern="0" dirty="0">
                <a:solidFill>
                  <a:srgbClr val="757AD6"/>
                </a:solidFill>
                <a:latin typeface="Poppins" panose="00000500000000000000" pitchFamily="2" charset="0"/>
                <a:ea typeface="Times New Roman" panose="02020603050405020304" pitchFamily="18" charset="0"/>
                <a:cs typeface="Poppins" panose="00000500000000000000" pitchFamily="2" charset="0"/>
              </a:rPr>
              <a:t>e:</a:t>
            </a:r>
            <a:r>
              <a:rPr lang="en-GB" kern="0" dirty="0">
                <a:solidFill>
                  <a:srgbClr val="000000"/>
                </a:solidFill>
                <a:latin typeface="Poppins" panose="00000500000000000000" pitchFamily="2" charset="0"/>
                <a:ea typeface="Times New Roman" panose="02020603050405020304" pitchFamily="18" charset="0"/>
                <a:cs typeface="Poppins" panose="00000500000000000000" pitchFamily="2" charset="0"/>
              </a:rPr>
              <a:t>     </a:t>
            </a:r>
            <a:r>
              <a:rPr lang="en-GB" u="sng" kern="0" dirty="0">
                <a:solidFill>
                  <a:srgbClr val="0000FF"/>
                </a:solidFill>
                <a:latin typeface="Poppins" panose="00000500000000000000" pitchFamily="2" charset="0"/>
                <a:ea typeface="Times New Roman" panose="02020603050405020304" pitchFamily="18" charset="0"/>
                <a:cs typeface="Poppins" panose="00000500000000000000" pitchFamily="2" charset="0"/>
                <a:hlinkClick r:id="rId3"/>
              </a:rPr>
              <a:t>Jitka.Vseteckova@open.ac.uk</a:t>
            </a:r>
            <a:r>
              <a:rPr lang="en-GB" kern="0" dirty="0">
                <a:latin typeface="Poppins" panose="00000500000000000000" pitchFamily="2" charset="0"/>
                <a:ea typeface="Times New Roman" panose="02020603050405020304" pitchFamily="18" charset="0"/>
                <a:cs typeface="Poppins" panose="00000500000000000000" pitchFamily="2" charset="0"/>
              </a:rPr>
              <a:t> </a:t>
            </a:r>
            <a:br>
              <a:rPr lang="en-GB" kern="0" dirty="0">
                <a:solidFill>
                  <a:srgbClr val="000000"/>
                </a:solidFill>
                <a:latin typeface="Poppins" panose="00000500000000000000" pitchFamily="2" charset="0"/>
                <a:ea typeface="Times New Roman" panose="02020603050405020304" pitchFamily="18" charset="0"/>
                <a:cs typeface="Poppins" panose="00000500000000000000" pitchFamily="2" charset="0"/>
              </a:rPr>
            </a:br>
            <a:r>
              <a:rPr lang="en-GB" kern="0" dirty="0">
                <a:solidFill>
                  <a:srgbClr val="757AD6"/>
                </a:solidFill>
                <a:latin typeface="Poppins" panose="00000500000000000000" pitchFamily="2" charset="0"/>
                <a:ea typeface="Times New Roman" panose="02020603050405020304" pitchFamily="18" charset="0"/>
                <a:cs typeface="Poppins" panose="00000500000000000000" pitchFamily="2" charset="0"/>
              </a:rPr>
              <a:t>w:</a:t>
            </a:r>
            <a:r>
              <a:rPr lang="en-GB" kern="0" dirty="0">
                <a:solidFill>
                  <a:srgbClr val="000000"/>
                </a:solidFill>
                <a:latin typeface="Poppins" panose="00000500000000000000" pitchFamily="2" charset="0"/>
                <a:ea typeface="Times New Roman" panose="02020603050405020304" pitchFamily="18" charset="0"/>
                <a:cs typeface="Poppins" panose="00000500000000000000" pitchFamily="2" charset="0"/>
              </a:rPr>
              <a:t>    </a:t>
            </a:r>
            <a:r>
              <a:rPr lang="en-GB" u="sng" kern="0" dirty="0">
                <a:solidFill>
                  <a:srgbClr val="0000FF"/>
                </a:solidFill>
                <a:latin typeface="Poppins" panose="00000500000000000000" pitchFamily="2" charset="0"/>
                <a:ea typeface="Times New Roman" panose="02020603050405020304" pitchFamily="18" charset="0"/>
                <a:cs typeface="Poppins" panose="00000500000000000000" pitchFamily="2" charset="0"/>
                <a:hlinkClick r:id="rId4"/>
              </a:rPr>
              <a:t>Profile</a:t>
            </a:r>
            <a:r>
              <a:rPr lang="en-GB" kern="0" dirty="0">
                <a:solidFill>
                  <a:srgbClr val="002060"/>
                </a:solidFill>
                <a:latin typeface="Poppins" panose="00000500000000000000" pitchFamily="2" charset="0"/>
                <a:ea typeface="Times New Roman" panose="02020603050405020304" pitchFamily="18" charset="0"/>
                <a:cs typeface="Poppins" panose="00000500000000000000" pitchFamily="2" charset="0"/>
              </a:rPr>
              <a:t> </a:t>
            </a:r>
            <a:endParaRPr lang="en-GB" kern="0" dirty="0">
              <a:latin typeface="Poppins" panose="00000500000000000000" pitchFamily="2" charset="0"/>
              <a:ea typeface="Calibri" panose="020F0502020204030204" pitchFamily="34" charset="0"/>
              <a:cs typeface="Poppins" panose="00000500000000000000" pitchFamily="2" charset="0"/>
            </a:endParaRPr>
          </a:p>
          <a:p>
            <a:pPr marL="0" indent="0"/>
            <a:r>
              <a:rPr lang="en-GB" kern="0" dirty="0">
                <a:solidFill>
                  <a:srgbClr val="757AD6"/>
                </a:solidFill>
                <a:latin typeface="Poppins" panose="00000500000000000000" pitchFamily="2" charset="0"/>
                <a:ea typeface="Times New Roman" panose="02020603050405020304" pitchFamily="18" charset="0"/>
                <a:cs typeface="Poppins" panose="00000500000000000000" pitchFamily="2" charset="0"/>
              </a:rPr>
              <a:t>w:    </a:t>
            </a:r>
            <a:r>
              <a:rPr lang="en-GB" u="sng" kern="0" dirty="0">
                <a:solidFill>
                  <a:srgbClr val="0000FF"/>
                </a:solidFill>
                <a:latin typeface="Poppins" panose="00000500000000000000" pitchFamily="2" charset="0"/>
                <a:ea typeface="Times New Roman" panose="02020603050405020304" pitchFamily="18" charset="0"/>
                <a:cs typeface="Poppins" panose="00000500000000000000" pitchFamily="2" charset="0"/>
                <a:hlinkClick r:id="rId5"/>
              </a:rPr>
              <a:t>Ageing Well Public Talk Series</a:t>
            </a:r>
            <a:r>
              <a:rPr lang="en-GB" kern="0" dirty="0">
                <a:solidFill>
                  <a:srgbClr val="002060"/>
                </a:solidFill>
                <a:latin typeface="Poppins" panose="00000500000000000000" pitchFamily="2" charset="0"/>
                <a:ea typeface="Times New Roman" panose="02020603050405020304" pitchFamily="18" charset="0"/>
                <a:cs typeface="Poppins" panose="00000500000000000000" pitchFamily="2" charset="0"/>
              </a:rPr>
              <a:t> </a:t>
            </a:r>
            <a:r>
              <a:rPr lang="en-GB" b="0" kern="0" dirty="0">
                <a:solidFill>
                  <a:srgbClr val="002060"/>
                </a:solidFill>
                <a:latin typeface="Poppins" panose="00000500000000000000" pitchFamily="2" charset="0"/>
                <a:ea typeface="Times New Roman" panose="02020603050405020304" pitchFamily="18" charset="0"/>
                <a:cs typeface="Poppins" panose="00000500000000000000" pitchFamily="2" charset="0"/>
              </a:rPr>
              <a:t>&amp; Shortlisted </a:t>
            </a:r>
            <a:r>
              <a:rPr lang="en-GB" b="0" dirty="0">
                <a:solidFill>
                  <a:srgbClr val="002060"/>
                </a:solidFill>
                <a:latin typeface="Poppins" panose="00000500000000000000" pitchFamily="2" charset="0"/>
                <a:ea typeface="Times New Roman" panose="02020603050405020304" pitchFamily="18" charset="0"/>
                <a:cs typeface="Poppins" panose="00000500000000000000" pitchFamily="2" charset="0"/>
              </a:rPr>
              <a:t>for </a:t>
            </a:r>
            <a:r>
              <a:rPr lang="en-GB" u="sng" kern="0" dirty="0">
                <a:solidFill>
                  <a:srgbClr val="0000FF"/>
                </a:solidFill>
                <a:latin typeface="Poppins" panose="00000500000000000000" pitchFamily="2" charset="0"/>
                <a:ea typeface="Times New Roman" panose="02020603050405020304" pitchFamily="18" charset="0"/>
                <a:cs typeface="Poppins" panose="00000500000000000000" pitchFamily="2" charset="0"/>
                <a:hlinkClick r:id="rId6"/>
              </a:rPr>
              <a:t>OU Research Excellence Awards</a:t>
            </a:r>
            <a:endParaRPr lang="en-GB" kern="0" dirty="0">
              <a:latin typeface="Poppins" panose="00000500000000000000" pitchFamily="2" charset="0"/>
              <a:ea typeface="Calibri" panose="020F0502020204030204" pitchFamily="34" charset="0"/>
              <a:cs typeface="Poppins" panose="00000500000000000000" pitchFamily="2" charset="0"/>
            </a:endParaRPr>
          </a:p>
          <a:p>
            <a:pPr marL="0" indent="0"/>
            <a:r>
              <a:rPr lang="en-GB" kern="0" dirty="0">
                <a:solidFill>
                  <a:srgbClr val="757AD6"/>
                </a:solidFill>
                <a:latin typeface="Poppins" panose="00000500000000000000" pitchFamily="2" charset="0"/>
                <a:ea typeface="Times New Roman" panose="02020603050405020304" pitchFamily="18" charset="0"/>
                <a:cs typeface="Poppins" panose="00000500000000000000" pitchFamily="2" charset="0"/>
              </a:rPr>
              <a:t>w:    </a:t>
            </a:r>
            <a:r>
              <a:rPr lang="en-GB" kern="0" dirty="0">
                <a:solidFill>
                  <a:srgbClr val="002060"/>
                </a:solidFill>
                <a:latin typeface="Poppins" panose="00000500000000000000" pitchFamily="2" charset="0"/>
                <a:ea typeface="Times New Roman" panose="02020603050405020304" pitchFamily="18" charset="0"/>
                <a:cs typeface="Poppins" panose="00000500000000000000" pitchFamily="2" charset="0"/>
              </a:rPr>
              <a:t>Academic Consultant </a:t>
            </a:r>
            <a:r>
              <a:rPr lang="en-GB" u="sng" kern="0" dirty="0">
                <a:solidFill>
                  <a:srgbClr val="0000FF"/>
                </a:solidFill>
                <a:latin typeface="Poppins" panose="00000500000000000000" pitchFamily="2" charset="0"/>
                <a:ea typeface="Times New Roman" panose="02020603050405020304" pitchFamily="18" charset="0"/>
                <a:cs typeface="Poppins" panose="00000500000000000000" pitchFamily="2" charset="0"/>
                <a:hlinkClick r:id="rId7"/>
              </a:rPr>
              <a:t>‘All in the Mind’ </a:t>
            </a:r>
            <a:r>
              <a:rPr lang="en-GB" kern="0" dirty="0">
                <a:solidFill>
                  <a:srgbClr val="757AD6"/>
                </a:solidFill>
                <a:latin typeface="Poppins" panose="00000500000000000000" pitchFamily="2" charset="0"/>
                <a:ea typeface="Times New Roman" panose="02020603050405020304" pitchFamily="18" charset="0"/>
                <a:cs typeface="Poppins" panose="00000500000000000000" pitchFamily="2" charset="0"/>
              </a:rPr>
              <a:t> </a:t>
            </a:r>
            <a:r>
              <a:rPr lang="en-GB" kern="0" dirty="0">
                <a:solidFill>
                  <a:srgbClr val="002060"/>
                </a:solidFill>
                <a:latin typeface="Poppins" panose="00000500000000000000" pitchFamily="2" charset="0"/>
                <a:ea typeface="Times New Roman" panose="02020603050405020304" pitchFamily="18" charset="0"/>
                <a:cs typeface="Poppins" panose="00000500000000000000" pitchFamily="2" charset="0"/>
              </a:rPr>
              <a:t>BBC Series </a:t>
            </a:r>
            <a:endParaRPr lang="en-GB" kern="0" dirty="0">
              <a:latin typeface="Poppins" panose="00000500000000000000" pitchFamily="2" charset="0"/>
              <a:ea typeface="Calibri" panose="020F0502020204030204" pitchFamily="34" charset="0"/>
              <a:cs typeface="Poppins" panose="00000500000000000000" pitchFamily="2" charset="0"/>
            </a:endParaRPr>
          </a:p>
          <a:p>
            <a:pPr marL="0" indent="0"/>
            <a:r>
              <a:rPr lang="en-GB" kern="0" dirty="0">
                <a:solidFill>
                  <a:srgbClr val="757AD6"/>
                </a:solidFill>
                <a:latin typeface="Poppins" panose="00000500000000000000" pitchFamily="2" charset="0"/>
                <a:ea typeface="Times New Roman" panose="02020603050405020304" pitchFamily="18" charset="0"/>
                <a:cs typeface="Poppins" panose="00000500000000000000" pitchFamily="2" charset="0"/>
              </a:rPr>
              <a:t>w:    </a:t>
            </a:r>
            <a:r>
              <a:rPr lang="en-GB" kern="0" dirty="0">
                <a:solidFill>
                  <a:srgbClr val="002060"/>
                </a:solidFill>
                <a:latin typeface="Poppins" panose="00000500000000000000" pitchFamily="2" charset="0"/>
                <a:ea typeface="Times New Roman" panose="02020603050405020304" pitchFamily="18" charset="0"/>
                <a:cs typeface="Poppins" panose="00000500000000000000" pitchFamily="2" charset="0"/>
              </a:rPr>
              <a:t>Academic Consultant </a:t>
            </a:r>
            <a:r>
              <a:rPr lang="en-GB" u="sng" kern="0" dirty="0">
                <a:solidFill>
                  <a:srgbClr val="0000FF"/>
                </a:solidFill>
                <a:latin typeface="Poppins" panose="00000500000000000000" pitchFamily="2" charset="0"/>
                <a:ea typeface="Times New Roman" panose="02020603050405020304" pitchFamily="18" charset="0"/>
                <a:cs typeface="Poppins" panose="00000500000000000000" pitchFamily="2" charset="0"/>
                <a:hlinkClick r:id="rId8"/>
              </a:rPr>
              <a:t>BBC Ideas</a:t>
            </a:r>
            <a:r>
              <a:rPr lang="en-GB" kern="0" dirty="0">
                <a:solidFill>
                  <a:srgbClr val="002060"/>
                </a:solidFill>
                <a:latin typeface="Poppins" panose="00000500000000000000" pitchFamily="2" charset="0"/>
                <a:ea typeface="Times New Roman" panose="02020603050405020304" pitchFamily="18" charset="0"/>
                <a:cs typeface="Poppins" panose="00000500000000000000" pitchFamily="2" charset="0"/>
              </a:rPr>
              <a:t> &amp; </a:t>
            </a:r>
            <a:r>
              <a:rPr lang="en-GB" u="sng" kern="0" dirty="0">
                <a:solidFill>
                  <a:srgbClr val="0000FF"/>
                </a:solidFill>
                <a:latin typeface="Poppins" panose="00000500000000000000" pitchFamily="2" charset="0"/>
                <a:ea typeface="Times New Roman" panose="02020603050405020304" pitchFamily="18" charset="0"/>
                <a:cs typeface="Poppins" panose="00000500000000000000" pitchFamily="2" charset="0"/>
                <a:hlinkClick r:id="rId9" action="ppaction://hlinkfile"/>
              </a:rPr>
              <a:t>OU Connect</a:t>
            </a:r>
            <a:endParaRPr lang="en-GB" u="sng" kern="0" dirty="0">
              <a:solidFill>
                <a:srgbClr val="0000FF"/>
              </a:solidFill>
              <a:latin typeface="Poppins" panose="00000500000000000000" pitchFamily="2" charset="0"/>
              <a:ea typeface="Times New Roman" panose="02020603050405020304" pitchFamily="18" charset="0"/>
              <a:cs typeface="Poppins" panose="00000500000000000000" pitchFamily="2" charset="0"/>
            </a:endParaRPr>
          </a:p>
          <a:p>
            <a:pPr marL="0" indent="0"/>
            <a:r>
              <a:rPr lang="en-GB" b="1" dirty="0">
                <a:solidFill>
                  <a:srgbClr val="757AD6"/>
                </a:solidFill>
                <a:effectLst/>
                <a:latin typeface="Poppins" panose="00000500000000000000" pitchFamily="2" charset="0"/>
                <a:ea typeface="Times New Roman" panose="02020603050405020304" pitchFamily="18" charset="0"/>
                <a:cs typeface="Poppins" panose="00000500000000000000" pitchFamily="2" charset="0"/>
              </a:rPr>
              <a:t>w:</a:t>
            </a:r>
            <a:r>
              <a:rPr lang="en-GB" dirty="0">
                <a:solidFill>
                  <a:srgbClr val="757AD6"/>
                </a:solidFill>
                <a:effectLst/>
                <a:latin typeface="Poppins" panose="00000500000000000000" pitchFamily="2" charset="0"/>
                <a:ea typeface="Times New Roman" panose="02020603050405020304" pitchFamily="18" charset="0"/>
                <a:cs typeface="Poppins" panose="00000500000000000000" pitchFamily="2" charset="0"/>
              </a:rPr>
              <a:t>    </a:t>
            </a:r>
            <a:r>
              <a:rPr lang="en-GB" dirty="0">
                <a:solidFill>
                  <a:srgbClr val="002060"/>
                </a:solidFill>
                <a:effectLst/>
                <a:latin typeface="Poppins" panose="00000500000000000000" pitchFamily="2" charset="0"/>
                <a:ea typeface="Times New Roman" panose="02020603050405020304" pitchFamily="18" charset="0"/>
                <a:cs typeface="Poppins" panose="00000500000000000000" pitchFamily="2" charset="0"/>
              </a:rPr>
              <a:t>Give yourself a gift of a longer and healthier life </a:t>
            </a:r>
            <a:r>
              <a:rPr lang="en-GB" b="1" u="sng" dirty="0">
                <a:solidFill>
                  <a:srgbClr val="0000FF"/>
                </a:solidFill>
                <a:effectLst/>
                <a:latin typeface="Poppins" panose="00000500000000000000" pitchFamily="2" charset="0"/>
                <a:ea typeface="Times New Roman" panose="02020603050405020304" pitchFamily="18" charset="0"/>
                <a:cs typeface="Poppins" panose="00000500000000000000" pitchFamily="2" charset="0"/>
                <a:hlinkClick r:id="rId10"/>
              </a:rPr>
              <a:t>Take Five to Age Well</a:t>
            </a:r>
            <a:endParaRPr lang="en-GB" kern="0" dirty="0">
              <a:latin typeface="Poppins" panose="00000500000000000000" pitchFamily="2" charset="0"/>
              <a:ea typeface="Calibri" panose="020F0502020204030204" pitchFamily="34" charset="0"/>
              <a:cs typeface="Poppins" panose="00000500000000000000" pitchFamily="2" charset="0"/>
            </a:endParaRPr>
          </a:p>
        </p:txBody>
      </p:sp>
      <p:pic>
        <p:nvPicPr>
          <p:cNvPr id="3" name="Picture 2">
            <a:extLst>
              <a:ext uri="{FF2B5EF4-FFF2-40B4-BE49-F238E27FC236}">
                <a16:creationId xmlns:a16="http://schemas.microsoft.com/office/drawing/2014/main" id="{EF38D8AD-33C9-4665-BD3C-E5932D469DB3}"/>
              </a:ext>
            </a:extLst>
          </p:cNvPr>
          <p:cNvPicPr>
            <a:picLocks noChangeAspect="1"/>
          </p:cNvPicPr>
          <p:nvPr/>
        </p:nvPicPr>
        <p:blipFill>
          <a:blip r:embed="rId11"/>
          <a:stretch>
            <a:fillRect/>
          </a:stretch>
        </p:blipFill>
        <p:spPr>
          <a:xfrm>
            <a:off x="7914050" y="1674687"/>
            <a:ext cx="4106714" cy="4695290"/>
          </a:xfrm>
          <a:prstGeom prst="rect">
            <a:avLst/>
          </a:prstGeom>
          <a:noFill/>
        </p:spPr>
      </p:pic>
    </p:spTree>
    <p:extLst>
      <p:ext uri="{BB962C8B-B14F-4D97-AF65-F5344CB8AC3E}">
        <p14:creationId xmlns:p14="http://schemas.microsoft.com/office/powerpoint/2010/main" val="40591031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DEC3211-FAB0-6AA1-5DE1-9AE66BF7232C}"/>
              </a:ext>
            </a:extLst>
          </p:cNvPr>
          <p:cNvSpPr>
            <a:spLocks noGrp="1"/>
          </p:cNvSpPr>
          <p:nvPr>
            <p:ph type="ctrTitle" sz="quarter"/>
          </p:nvPr>
        </p:nvSpPr>
        <p:spPr>
          <a:xfrm>
            <a:off x="664634" y="3548998"/>
            <a:ext cx="5276143" cy="1643892"/>
          </a:xfrm>
        </p:spPr>
        <p:txBody>
          <a:bodyPr/>
          <a:lstStyle/>
          <a:p>
            <a:r>
              <a:rPr lang="en-GB" sz="2000" b="1" i="1">
                <a:effectLst/>
                <a:latin typeface="Poppins" panose="020B0604020202020204" pitchFamily="34" charset="0"/>
                <a:ea typeface="Calibri" panose="020F0502020204030204" pitchFamily="34" charset="0"/>
                <a:cs typeface="Poppins" panose="020B0604020202020204" pitchFamily="34" charset="0"/>
              </a:rPr>
              <a:t>Rachel Turner</a:t>
            </a:r>
            <a:r>
              <a:rPr lang="en-GB" sz="2000" i="1">
                <a:effectLst/>
                <a:latin typeface="Poppins" panose="020B0604020202020204" pitchFamily="34" charset="0"/>
                <a:ea typeface="Calibri" panose="020F0502020204030204" pitchFamily="34" charset="0"/>
                <a:cs typeface="Poppins" panose="020B0604020202020204" pitchFamily="34" charset="0"/>
              </a:rPr>
              <a:t> – </a:t>
            </a:r>
            <a:r>
              <a:rPr lang="en-GB" sz="2000" i="1">
                <a:effectLst/>
                <a:latin typeface="Poppins" panose="020B0604020202020204" pitchFamily="34" charset="0"/>
                <a:ea typeface="Times New Roman" panose="02020603050405020304" pitchFamily="18" charset="0"/>
                <a:cs typeface="Poppins" panose="020B0604020202020204" pitchFamily="34" charset="0"/>
              </a:rPr>
              <a:t>Memory Services Coordinator, Age UK Milton Keynes. Rachel has been facilitating Cognitive Maintenance Programmes via Age UK Milton Keynes.</a:t>
            </a:r>
            <a:br>
              <a:rPr lang="en-GB" sz="2000">
                <a:effectLst/>
                <a:latin typeface="Poppins" panose="020B0604020202020204" pitchFamily="34" charset="0"/>
                <a:ea typeface="Times New Roman" panose="02020603050405020304" pitchFamily="18" charset="0"/>
                <a:cs typeface="Poppins" panose="020B0604020202020204" pitchFamily="34" charset="0"/>
              </a:rPr>
            </a:br>
            <a:r>
              <a:rPr lang="en-GB" sz="2000" i="1">
                <a:effectLst/>
                <a:latin typeface="Poppins" panose="020B0604020202020204" pitchFamily="34" charset="0"/>
                <a:ea typeface="Calibri" panose="020F0502020204030204" pitchFamily="34" charset="0"/>
                <a:cs typeface="Poppins" panose="020B0604020202020204" pitchFamily="34" charset="0"/>
              </a:rPr>
              <a:t> </a:t>
            </a:r>
            <a:endParaRPr lang="en-GB" sz="2000">
              <a:effectLst/>
              <a:latin typeface="Poppins" panose="020B0604020202020204" pitchFamily="34" charset="0"/>
              <a:ea typeface="Times New Roman" panose="02020603050405020304" pitchFamily="18" charset="0"/>
              <a:cs typeface="Poppins" panose="020B0604020202020204" pitchFamily="34" charset="0"/>
            </a:endParaRPr>
          </a:p>
        </p:txBody>
      </p:sp>
      <p:pic>
        <p:nvPicPr>
          <p:cNvPr id="6" name="Picture 5">
            <a:extLst>
              <a:ext uri="{FF2B5EF4-FFF2-40B4-BE49-F238E27FC236}">
                <a16:creationId xmlns:a16="http://schemas.microsoft.com/office/drawing/2014/main" id="{A069CA54-306C-E9BE-57ED-3F11CC2F7F5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7635875" y="606425"/>
            <a:ext cx="3444876" cy="481489"/>
          </a:xfrm>
          <a:prstGeom prst="rect">
            <a:avLst/>
          </a:prstGeom>
          <a:noFill/>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7695929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5"/>
          <p:cNvSpPr>
            <a:spLocks noGrp="1" noChangeArrowheads="1"/>
          </p:cNvSpPr>
          <p:nvPr>
            <p:ph type="ctrTitle"/>
          </p:nvPr>
        </p:nvSpPr>
        <p:spPr>
          <a:xfrm>
            <a:off x="2135560" y="1052738"/>
            <a:ext cx="7920880" cy="2808311"/>
          </a:xfrm>
        </p:spPr>
        <p:txBody>
          <a:bodyPr/>
          <a:lstStyle/>
          <a:p>
            <a:pPr eaLnBrk="1" hangingPunct="1"/>
            <a:r>
              <a:rPr lang="en-GB" sz="4400" dirty="0">
                <a:latin typeface="Poppins" panose="020B0604020202020204" pitchFamily="34" charset="0"/>
                <a:cs typeface="Poppins" panose="020B0604020202020204" pitchFamily="34" charset="0"/>
              </a:rPr>
              <a:t>COGNITIVE STIMULATION THERAPY AND MAINTENANCE COGNITIVE STIMULATION THERAPY</a:t>
            </a:r>
            <a:endParaRPr lang="en-US" sz="4400" b="1" dirty="0">
              <a:latin typeface="Poppins" panose="020B0604020202020204" pitchFamily="34" charset="0"/>
              <a:cs typeface="Poppins" panose="020B0604020202020204" pitchFamily="34" charset="0"/>
            </a:endParaRPr>
          </a:p>
        </p:txBody>
      </p:sp>
      <p:sp>
        <p:nvSpPr>
          <p:cNvPr id="3075" name="Rectangle 26"/>
          <p:cNvSpPr>
            <a:spLocks noGrp="1" noChangeArrowheads="1"/>
          </p:cNvSpPr>
          <p:nvPr>
            <p:ph type="subTitle" idx="1"/>
          </p:nvPr>
        </p:nvSpPr>
        <p:spPr>
          <a:xfrm>
            <a:off x="1992314" y="2060575"/>
            <a:ext cx="3671639" cy="3744689"/>
          </a:xfrm>
        </p:spPr>
        <p:txBody>
          <a:bodyPr/>
          <a:lstStyle/>
          <a:p>
            <a:pPr marL="0" indent="0"/>
            <a:endParaRPr lang="en-GB" sz="4400" dirty="0">
              <a:latin typeface="Foco Age UK" panose="020B0504050202020203" pitchFamily="34" charset="0"/>
            </a:endParaRPr>
          </a:p>
          <a:p>
            <a:pPr marL="285750" indent="-285750" eaLnBrk="1" hangingPunct="1">
              <a:buFont typeface="Wingdings" panose="05000000000000000000" pitchFamily="2" charset="2"/>
              <a:buChar char="§"/>
            </a:pPr>
            <a:endParaRPr lang="en-US" sz="1600" dirty="0">
              <a:latin typeface="Foco Age UK" panose="020B0504050202020203" pitchFamily="34" charset="0"/>
            </a:endParaRPr>
          </a:p>
        </p:txBody>
      </p:sp>
    </p:spTree>
    <p:extLst>
      <p:ext uri="{BB962C8B-B14F-4D97-AF65-F5344CB8AC3E}">
        <p14:creationId xmlns:p14="http://schemas.microsoft.com/office/powerpoint/2010/main" val="14279613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descr="An illustration of the global population">
            <a:extLst>
              <a:ext uri="{FF2B5EF4-FFF2-40B4-BE49-F238E27FC236}">
                <a16:creationId xmlns:a16="http://schemas.microsoft.com/office/drawing/2014/main" id="{37166F2E-64D0-6F06-D1F0-6B0286E31128}"/>
              </a:ext>
            </a:extLst>
          </p:cNvPr>
          <p:cNvPicPr>
            <a:picLocks noChangeAspect="1"/>
          </p:cNvPicPr>
          <p:nvPr/>
        </p:nvPicPr>
        <p:blipFill rotWithShape="1">
          <a:blip r:embed="rId2"/>
          <a:srcRect l="33592" r="31988"/>
          <a:stretch/>
        </p:blipFill>
        <p:spPr>
          <a:xfrm>
            <a:off x="1" y="10"/>
            <a:ext cx="4196496" cy="6857990"/>
          </a:xfrm>
          <a:prstGeom prst="rect">
            <a:avLst/>
          </a:prstGeom>
          <a:effectLst/>
        </p:spPr>
      </p:pic>
      <p:sp>
        <p:nvSpPr>
          <p:cNvPr id="3" name="Content Placeholder 2">
            <a:extLst>
              <a:ext uri="{FF2B5EF4-FFF2-40B4-BE49-F238E27FC236}">
                <a16:creationId xmlns:a16="http://schemas.microsoft.com/office/drawing/2014/main" id="{595D2C3D-01AF-496F-8935-8D455D6C9FF3}"/>
              </a:ext>
            </a:extLst>
          </p:cNvPr>
          <p:cNvSpPr txBox="1">
            <a:spLocks noGrp="1"/>
          </p:cNvSpPr>
          <p:nvPr>
            <p:ph idx="1"/>
          </p:nvPr>
        </p:nvSpPr>
        <p:spPr>
          <a:xfrm>
            <a:off x="4651374" y="1397284"/>
            <a:ext cx="6700899" cy="5016215"/>
          </a:xfrm>
        </p:spPr>
        <p:txBody>
          <a:bodyPr>
            <a:normAutofit/>
          </a:bodyPr>
          <a:lstStyle/>
          <a:p>
            <a:pPr lvl="0"/>
            <a:endParaRPr lang="en-GB" sz="1600" dirty="0">
              <a:latin typeface="Poppins" panose="020B0604020202020204" pitchFamily="34" charset="0"/>
              <a:cs typeface="Poppins" panose="020B0604020202020204" pitchFamily="34" charset="0"/>
            </a:endParaRPr>
          </a:p>
          <a:p>
            <a:pPr lvl="0"/>
            <a:endParaRPr lang="en-GB" sz="1600" dirty="0">
              <a:latin typeface="Poppins" panose="020B0604020202020204" pitchFamily="34" charset="0"/>
              <a:cs typeface="Poppins" panose="020B0604020202020204" pitchFamily="34" charset="0"/>
            </a:endParaRPr>
          </a:p>
          <a:p>
            <a:pPr lvl="0"/>
            <a:r>
              <a:rPr lang="en-GB" sz="1600" dirty="0">
                <a:latin typeface="Poppins" panose="020B0604020202020204" pitchFamily="34" charset="0"/>
                <a:cs typeface="Poppins" panose="020B0604020202020204" pitchFamily="34" charset="0"/>
              </a:rPr>
              <a:t>The world population is rapidly ageing - more than 16 million people in the UK over the age of 60</a:t>
            </a:r>
          </a:p>
          <a:p>
            <a:pPr lvl="0"/>
            <a:r>
              <a:rPr lang="en-GB" sz="1600" dirty="0">
                <a:latin typeface="Poppins" panose="020B0604020202020204" pitchFamily="34" charset="0"/>
                <a:cs typeface="Poppins" panose="020B0604020202020204" pitchFamily="34" charset="0"/>
              </a:rPr>
              <a:t>. </a:t>
            </a:r>
          </a:p>
          <a:p>
            <a:pPr lvl="0"/>
            <a:r>
              <a:rPr lang="en-GB" sz="1600" dirty="0">
                <a:latin typeface="Poppins" panose="020B0604020202020204" pitchFamily="34" charset="0"/>
                <a:cs typeface="Poppins" panose="020B0604020202020204" pitchFamily="34" charset="0"/>
              </a:rPr>
              <a:t>Physical and psychological/cognitive decline that happens at different speeds for different individuals.</a:t>
            </a:r>
          </a:p>
          <a:p>
            <a:pPr lvl="0"/>
            <a:endParaRPr lang="en-GB" sz="1600" dirty="0">
              <a:latin typeface="Poppins" panose="020B0604020202020204" pitchFamily="34" charset="0"/>
              <a:cs typeface="Poppins" panose="020B0604020202020204" pitchFamily="34" charset="0"/>
            </a:endParaRPr>
          </a:p>
          <a:p>
            <a:pPr lvl="0"/>
            <a:r>
              <a:rPr lang="en-GB" sz="1600" dirty="0">
                <a:latin typeface="Poppins" panose="020B0604020202020204" pitchFamily="34" charset="0"/>
                <a:cs typeface="Poppins" panose="020B0604020202020204" pitchFamily="34" charset="0"/>
              </a:rPr>
              <a:t>Ageing processes are in general very difficult to predict. </a:t>
            </a:r>
          </a:p>
          <a:p>
            <a:pPr lvl="0"/>
            <a:endParaRPr lang="en-GB" sz="1600" dirty="0">
              <a:latin typeface="Poppins" panose="020B0604020202020204" pitchFamily="34" charset="0"/>
              <a:cs typeface="Poppins" panose="020B0604020202020204" pitchFamily="34" charset="0"/>
            </a:endParaRPr>
          </a:p>
          <a:p>
            <a:pPr lvl="0"/>
            <a:r>
              <a:rPr lang="en-GB" sz="1600" dirty="0">
                <a:latin typeface="Poppins" panose="020B0604020202020204" pitchFamily="34" charset="0"/>
                <a:cs typeface="Poppins" panose="020B0604020202020204" pitchFamily="34" charset="0"/>
              </a:rPr>
              <a:t>Genetic predispositions we may need to take into account regarding the overall ageing the process is also co-defined by what we actually do about it. </a:t>
            </a:r>
          </a:p>
          <a:p>
            <a:pPr lvl="0"/>
            <a:endParaRPr lang="en-GB" sz="1600" dirty="0">
              <a:latin typeface="Poppins" panose="020B0604020202020204" pitchFamily="34" charset="0"/>
              <a:cs typeface="Poppins" panose="020B0604020202020204" pitchFamily="34" charset="0"/>
            </a:endParaRPr>
          </a:p>
          <a:p>
            <a:pPr lvl="0"/>
            <a:endParaRPr lang="en-GB" sz="1600" dirty="0">
              <a:latin typeface="Poppins" panose="020B0604020202020204" pitchFamily="34" charset="0"/>
              <a:cs typeface="Poppins" panose="020B0604020202020204" pitchFamily="34" charset="0"/>
            </a:endParaRPr>
          </a:p>
          <a:p>
            <a:pPr lvl="0"/>
            <a:r>
              <a:rPr lang="en-GB" sz="1600" b="1" dirty="0">
                <a:latin typeface="Poppins" panose="020B0604020202020204" pitchFamily="34" charset="0"/>
                <a:cs typeface="Poppins" panose="020B0604020202020204" pitchFamily="34" charset="0"/>
              </a:rPr>
              <a:t>USE IT OR LOSE IT </a:t>
            </a:r>
            <a:r>
              <a:rPr lang="en-GB" sz="1600" dirty="0">
                <a:latin typeface="Poppins" panose="020B0604020202020204" pitchFamily="34" charset="0"/>
                <a:cs typeface="Poppins" panose="020B0604020202020204" pitchFamily="34" charset="0"/>
              </a:rPr>
              <a:t>- in other words, both cognitive and physical stimulation while ageing, help to preserve cognitive and physical functions we don’t want to lose. </a:t>
            </a:r>
          </a:p>
          <a:p>
            <a:pPr lvl="0"/>
            <a:r>
              <a:rPr lang="en-GB" sz="1600" dirty="0">
                <a:latin typeface="Poppins" panose="020B0604020202020204" pitchFamily="34" charset="0"/>
                <a:cs typeface="Poppins" panose="020B0604020202020204" pitchFamily="34" charset="0"/>
              </a:rPr>
              <a:t>Ageing starts the moment we are born – not when 65+ </a:t>
            </a:r>
          </a:p>
          <a:p>
            <a:pPr lvl="0"/>
            <a:endParaRPr lang="en-GB" sz="1600" dirty="0">
              <a:latin typeface="Poppins" panose="020B0604020202020204" pitchFamily="34" charset="0"/>
              <a:cs typeface="Poppins" panose="020B0604020202020204"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060645">
            <a:alpha val="0"/>
          </a:srgbClr>
        </a:solidFill>
        <a:effectLst/>
      </p:bgPr>
    </p:bg>
    <p:spTree>
      <p:nvGrpSpPr>
        <p:cNvPr id="1" name=""/>
        <p:cNvGrpSpPr/>
        <p:nvPr/>
      </p:nvGrpSpPr>
      <p:grpSpPr>
        <a:xfrm>
          <a:off x="0" y="0"/>
          <a:ext cx="0" cy="0"/>
          <a:chOff x="0" y="0"/>
          <a:chExt cx="0" cy="0"/>
        </a:xfrm>
      </p:grpSpPr>
      <p:sp>
        <p:nvSpPr>
          <p:cNvPr id="4098" name="Rectangle 2"/>
          <p:cNvSpPr>
            <a:spLocks noGrp="1"/>
          </p:cNvSpPr>
          <p:nvPr>
            <p:ph type="ctrTitle" sz="quarter"/>
          </p:nvPr>
        </p:nvSpPr>
        <p:spPr>
          <a:xfrm>
            <a:off x="2493435" y="874997"/>
            <a:ext cx="8857190" cy="1331627"/>
          </a:xfrm>
        </p:spPr>
        <p:txBody>
          <a:bodyPr/>
          <a:lstStyle/>
          <a:p>
            <a:pPr eaLnBrk="1" hangingPunct="1"/>
            <a:r>
              <a:rPr lang="en-GB" dirty="0">
                <a:latin typeface="Poppins" panose="020B0604020202020204" pitchFamily="34" charset="0"/>
                <a:cs typeface="Poppins" panose="020B0604020202020204" pitchFamily="34" charset="0"/>
              </a:rPr>
              <a:t>WHAT IS COGNITIVE STIMULATION THERAPY?</a:t>
            </a:r>
            <a:endParaRPr lang="en-US" b="1" dirty="0">
              <a:latin typeface="Poppins" panose="020B0604020202020204" pitchFamily="34" charset="0"/>
              <a:cs typeface="Poppins" panose="020B0604020202020204" pitchFamily="34" charset="0"/>
            </a:endParaRPr>
          </a:p>
        </p:txBody>
      </p:sp>
      <p:sp>
        <p:nvSpPr>
          <p:cNvPr id="3" name="Content Placeholder 2">
            <a:extLst>
              <a:ext uri="{FF2B5EF4-FFF2-40B4-BE49-F238E27FC236}">
                <a16:creationId xmlns:a16="http://schemas.microsoft.com/office/drawing/2014/main" id="{7B4B9B40-6223-A559-EED3-15DCBF17111C}"/>
              </a:ext>
            </a:extLst>
          </p:cNvPr>
          <p:cNvSpPr>
            <a:spLocks noGrp="1"/>
          </p:cNvSpPr>
          <p:nvPr>
            <p:ph type="subTitle" sz="quarter" idx="1"/>
          </p:nvPr>
        </p:nvSpPr>
        <p:spPr>
          <a:xfrm>
            <a:off x="297598" y="2206624"/>
            <a:ext cx="7817702" cy="6207125"/>
          </a:xfrm>
        </p:spPr>
        <p:txBody>
          <a:bodyPr/>
          <a:lstStyle/>
          <a:p>
            <a:pPr marL="457200" indent="-457200">
              <a:buFont typeface="Arial" panose="020B0604020202020204" pitchFamily="34" charset="0"/>
              <a:buChar char="•"/>
            </a:pPr>
            <a:r>
              <a:rPr lang="en-GB" sz="2800" dirty="0">
                <a:latin typeface="Poppins" panose="020B0604020202020204" pitchFamily="34" charset="0"/>
                <a:cs typeface="Poppins" panose="020B0604020202020204" pitchFamily="34" charset="0"/>
              </a:rPr>
              <a:t>Cognitive stimulation therapy or ‘CST’ is a group therapy that is used to help strengthen a person’s communication skills, thinking and memory. </a:t>
            </a:r>
          </a:p>
          <a:p>
            <a:pPr marL="457200" indent="-457200">
              <a:buFont typeface="Arial" panose="020B0604020202020204" pitchFamily="34" charset="0"/>
              <a:buChar char="•"/>
            </a:pPr>
            <a:endParaRPr lang="en-GB" sz="2800" dirty="0">
              <a:latin typeface="Poppins" panose="020B0604020202020204" pitchFamily="34" charset="0"/>
              <a:cs typeface="Poppins" panose="020B0604020202020204" pitchFamily="34" charset="0"/>
            </a:endParaRPr>
          </a:p>
          <a:p>
            <a:pPr marL="457200" indent="-457200">
              <a:buFont typeface="Arial" panose="020B0604020202020204" pitchFamily="34" charset="0"/>
              <a:buChar char="•"/>
            </a:pPr>
            <a:r>
              <a:rPr lang="en-GB" sz="2800" dirty="0">
                <a:latin typeface="Poppins" panose="020B0604020202020204" pitchFamily="34" charset="0"/>
                <a:cs typeface="Poppins" panose="020B0604020202020204" pitchFamily="34" charset="0"/>
              </a:rPr>
              <a:t>Maintenance cognitive stimulation therapy (MCST) groups aim to maintain the benefits that CST groups provide.</a:t>
            </a:r>
          </a:p>
          <a:p>
            <a:pPr marL="457200" indent="-457200">
              <a:buFont typeface="Arial" panose="020B0604020202020204" pitchFamily="34" charset="0"/>
              <a:buChar char="•"/>
            </a:pPr>
            <a:endParaRPr lang="en-GB" sz="2800" dirty="0">
              <a:latin typeface="Poppins" panose="020B0604020202020204" pitchFamily="34" charset="0"/>
              <a:cs typeface="Poppins" panose="020B0604020202020204" pitchFamily="34" charset="0"/>
            </a:endParaRPr>
          </a:p>
          <a:p>
            <a:pPr marL="457200" indent="-457200">
              <a:buFont typeface="Arial" panose="020B0604020202020204" pitchFamily="34" charset="0"/>
              <a:buChar char="•"/>
            </a:pPr>
            <a:endParaRPr lang="en-GB" sz="2800" dirty="0">
              <a:latin typeface="Poppins" panose="020B0604020202020204" pitchFamily="34" charset="0"/>
              <a:cs typeface="Poppins" panose="020B0604020202020204" pitchFamily="34" charset="0"/>
            </a:endParaRPr>
          </a:p>
          <a:p>
            <a:pPr marL="457200" indent="-457200">
              <a:buFont typeface="Arial" panose="020B0604020202020204" pitchFamily="34" charset="0"/>
              <a:buChar char="•"/>
            </a:pPr>
            <a:endParaRPr lang="en-GB" sz="2800" dirty="0">
              <a:latin typeface="Poppins" panose="020B0604020202020204" pitchFamily="34" charset="0"/>
              <a:cs typeface="Poppins" panose="020B0604020202020204" pitchFamily="34" charset="0"/>
            </a:endParaRPr>
          </a:p>
        </p:txBody>
      </p:sp>
      <p:sp>
        <p:nvSpPr>
          <p:cNvPr id="4" name="Footer Placeholder 3"/>
          <p:cNvSpPr>
            <a:spLocks noGrp="1"/>
          </p:cNvSpPr>
          <p:nvPr>
            <p:ph type="ftr" sz="quarter" idx="4294967295"/>
          </p:nvPr>
        </p:nvSpPr>
        <p:spPr>
          <a:xfrm>
            <a:off x="1349375" y="7940677"/>
            <a:ext cx="8207375" cy="292100"/>
          </a:xfrm>
        </p:spPr>
        <p:txBody>
          <a:bodyPr/>
          <a:lstStyle/>
          <a:p>
            <a:pPr>
              <a:defRPr/>
            </a:pPr>
            <a:endParaRPr lang="en-GB" b="1" dirty="0">
              <a:latin typeface="Foco Age UK" panose="020B0504050202020203" pitchFamily="34" charset="0"/>
            </a:endParaRPr>
          </a:p>
        </p:txBody>
      </p:sp>
      <p:sp>
        <p:nvSpPr>
          <p:cNvPr id="2" name="TextBox 1">
            <a:extLst>
              <a:ext uri="{FF2B5EF4-FFF2-40B4-BE49-F238E27FC236}">
                <a16:creationId xmlns:a16="http://schemas.microsoft.com/office/drawing/2014/main" id="{F5C9C9BA-C406-954B-36E2-47F3CEBCEDB6}"/>
              </a:ext>
            </a:extLst>
          </p:cNvPr>
          <p:cNvSpPr txBox="1"/>
          <p:nvPr/>
        </p:nvSpPr>
        <p:spPr>
          <a:xfrm>
            <a:off x="5181600" y="2665412"/>
            <a:ext cx="1828800" cy="1828800"/>
          </a:xfrm>
          <a:prstGeom prst="rect">
            <a:avLst/>
          </a:prstGeom>
          <a:noFill/>
        </p:spPr>
        <p:txBody>
          <a:bodyPr wrap="square" rtlCol="0">
            <a:spAutoFit/>
          </a:bodyPr>
          <a:lstStyle/>
          <a:p>
            <a:pPr algn="l"/>
            <a:endParaRPr lang="en-US" dirty="0"/>
          </a:p>
        </p:txBody>
      </p:sp>
      <p:sp>
        <p:nvSpPr>
          <p:cNvPr id="6" name="Footer Placeholder 3">
            <a:extLst>
              <a:ext uri="{FF2B5EF4-FFF2-40B4-BE49-F238E27FC236}">
                <a16:creationId xmlns:a16="http://schemas.microsoft.com/office/drawing/2014/main" id="{48A85990-0B48-ED15-6142-85C31F22AB2D}"/>
              </a:ext>
            </a:extLst>
          </p:cNvPr>
          <p:cNvSpPr txBox="1">
            <a:spLocks/>
          </p:cNvSpPr>
          <p:nvPr/>
        </p:nvSpPr>
        <p:spPr>
          <a:xfrm>
            <a:off x="238125" y="6461124"/>
            <a:ext cx="6286500" cy="1828799"/>
          </a:xfrm>
          <a:prstGeom prst="rect">
            <a:avLst/>
          </a:prstGeom>
        </p:spPr>
        <p:txBody>
          <a:bodyPr/>
          <a:lstStyle>
            <a:defPPr>
              <a:defRPr lang="en-GB"/>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a:lstStyle>
          <a:p>
            <a:pPr>
              <a:defRPr/>
            </a:pPr>
            <a:r>
              <a:rPr lang="en-GB" b="1" dirty="0">
                <a:latin typeface="Foco" pitchFamily="34" charset="0"/>
              </a:rPr>
              <a:t>Registered charity 1079773                    www.AgeUK Milton Keynes.Org.uk                                                                                                                           </a:t>
            </a:r>
          </a:p>
        </p:txBody>
      </p:sp>
    </p:spTree>
    <p:extLst>
      <p:ext uri="{BB962C8B-B14F-4D97-AF65-F5344CB8AC3E}">
        <p14:creationId xmlns:p14="http://schemas.microsoft.com/office/powerpoint/2010/main" val="28474313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7905F931-EBCC-A26F-5CE5-2BE680571B88}"/>
              </a:ext>
            </a:extLst>
          </p:cNvPr>
          <p:cNvSpPr txBox="1"/>
          <p:nvPr/>
        </p:nvSpPr>
        <p:spPr>
          <a:xfrm>
            <a:off x="5197475" y="2522537"/>
            <a:ext cx="1828800" cy="1828800"/>
          </a:xfrm>
          <a:prstGeom prst="rect">
            <a:avLst/>
          </a:prstGeom>
          <a:noFill/>
        </p:spPr>
        <p:txBody>
          <a:bodyPr wrap="square" rtlCol="0">
            <a:spAutoFit/>
          </a:bodyPr>
          <a:lstStyle/>
          <a:p>
            <a:pPr algn="l"/>
            <a:endParaRPr lang="en-US" dirty="0"/>
          </a:p>
        </p:txBody>
      </p:sp>
      <p:sp>
        <p:nvSpPr>
          <p:cNvPr id="5" name="Subtitle 4">
            <a:extLst>
              <a:ext uri="{FF2B5EF4-FFF2-40B4-BE49-F238E27FC236}">
                <a16:creationId xmlns:a16="http://schemas.microsoft.com/office/drawing/2014/main" id="{08D0EA75-795F-C157-C191-3867A254BF2F}"/>
              </a:ext>
            </a:extLst>
          </p:cNvPr>
          <p:cNvSpPr txBox="1">
            <a:spLocks noGrp="1"/>
          </p:cNvSpPr>
          <p:nvPr>
            <p:ph type="subTitle" sz="quarter" idx="1"/>
          </p:nvPr>
        </p:nvSpPr>
        <p:spPr>
          <a:xfrm>
            <a:off x="624417" y="2060575"/>
            <a:ext cx="7490883" cy="2246769"/>
          </a:xfrm>
          <a:prstGeom prst="rect">
            <a:avLst/>
          </a:prstGeom>
          <a:noFill/>
        </p:spPr>
        <p:txBody>
          <a:bodyPr wrap="square">
            <a:spAutoFit/>
          </a:bodyPr>
          <a:lstStyle/>
          <a:p>
            <a:r>
              <a:rPr lang="en-GB" sz="2800" dirty="0">
                <a:solidFill>
                  <a:schemeClr val="tx1"/>
                </a:solidFill>
                <a:latin typeface="Poppins" panose="020B0604020202020204" pitchFamily="34" charset="0"/>
                <a:cs typeface="Poppins" panose="020B0604020202020204" pitchFamily="34" charset="0"/>
              </a:rPr>
              <a:t>Who is CST for?</a:t>
            </a:r>
          </a:p>
          <a:p>
            <a:endParaRPr lang="en-GB" sz="2800" dirty="0">
              <a:solidFill>
                <a:schemeClr val="tx1"/>
              </a:solidFill>
              <a:latin typeface="Poppins" panose="020B0604020202020204" pitchFamily="34" charset="0"/>
              <a:cs typeface="Poppins" panose="020B0604020202020204" pitchFamily="34" charset="0"/>
            </a:endParaRPr>
          </a:p>
          <a:p>
            <a:endParaRPr lang="en-GB" sz="2800" dirty="0">
              <a:solidFill>
                <a:schemeClr val="tx1"/>
              </a:solidFill>
              <a:latin typeface="Poppins" panose="020B0604020202020204" pitchFamily="34" charset="0"/>
              <a:cs typeface="Poppins" panose="020B0604020202020204" pitchFamily="34" charset="0"/>
            </a:endParaRPr>
          </a:p>
          <a:p>
            <a:r>
              <a:rPr lang="en-GB" sz="2800" dirty="0">
                <a:solidFill>
                  <a:schemeClr val="tx1"/>
                </a:solidFill>
                <a:latin typeface="Poppins" panose="020B0604020202020204" pitchFamily="34" charset="0"/>
                <a:cs typeface="Poppins" panose="020B0604020202020204" pitchFamily="34" charset="0"/>
              </a:rPr>
              <a:t>CST is for anyone who has a diagnosis of dementia, in mild to moderate stages.</a:t>
            </a:r>
          </a:p>
        </p:txBody>
      </p:sp>
      <p:sp>
        <p:nvSpPr>
          <p:cNvPr id="7" name="TextBox 6">
            <a:extLst>
              <a:ext uri="{FF2B5EF4-FFF2-40B4-BE49-F238E27FC236}">
                <a16:creationId xmlns:a16="http://schemas.microsoft.com/office/drawing/2014/main" id="{725542F5-D512-8FAC-2ECF-D7FD2F46FA84}"/>
              </a:ext>
            </a:extLst>
          </p:cNvPr>
          <p:cNvSpPr txBox="1"/>
          <p:nvPr/>
        </p:nvSpPr>
        <p:spPr>
          <a:xfrm>
            <a:off x="5197475" y="2522537"/>
            <a:ext cx="1828800" cy="1828800"/>
          </a:xfrm>
          <a:prstGeom prst="rect">
            <a:avLst/>
          </a:prstGeom>
          <a:noFill/>
        </p:spPr>
        <p:txBody>
          <a:bodyPr wrap="square" rtlCol="0">
            <a:spAutoFit/>
          </a:bodyPr>
          <a:lstStyle/>
          <a:p>
            <a:pPr algn="l"/>
            <a:endParaRPr lang="en-US" dirty="0"/>
          </a:p>
        </p:txBody>
      </p:sp>
      <p:sp>
        <p:nvSpPr>
          <p:cNvPr id="3" name="Footer Placeholder 3">
            <a:extLst>
              <a:ext uri="{FF2B5EF4-FFF2-40B4-BE49-F238E27FC236}">
                <a16:creationId xmlns:a16="http://schemas.microsoft.com/office/drawing/2014/main" id="{794F515C-5DE0-2E28-0E3A-9E4029AB7E25}"/>
              </a:ext>
            </a:extLst>
          </p:cNvPr>
          <p:cNvSpPr txBox="1">
            <a:spLocks/>
          </p:cNvSpPr>
          <p:nvPr/>
        </p:nvSpPr>
        <p:spPr>
          <a:xfrm>
            <a:off x="624417" y="6223000"/>
            <a:ext cx="5900208" cy="635000"/>
          </a:xfrm>
          <a:prstGeom prst="rect">
            <a:avLst/>
          </a:prstGeom>
        </p:spPr>
        <p:txBody>
          <a:bodyPr/>
          <a:lstStyle>
            <a:defPPr>
              <a:defRPr lang="en-GB"/>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a:lstStyle>
          <a:p>
            <a:pPr>
              <a:defRPr/>
            </a:pPr>
            <a:r>
              <a:rPr lang="en-GB" b="1" dirty="0">
                <a:latin typeface="Foco" pitchFamily="34" charset="0"/>
              </a:rPr>
              <a:t>Registered charity 1079773                    www.AgeUK Milton Keynes.Org.uk                                                                                                                           </a:t>
            </a:r>
          </a:p>
        </p:txBody>
      </p:sp>
    </p:spTree>
    <p:extLst>
      <p:ext uri="{BB962C8B-B14F-4D97-AF65-F5344CB8AC3E}">
        <p14:creationId xmlns:p14="http://schemas.microsoft.com/office/powerpoint/2010/main" val="31204796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6">
            <a:extLst>
              <a:ext uri="{FF2B5EF4-FFF2-40B4-BE49-F238E27FC236}">
                <a16:creationId xmlns:a16="http://schemas.microsoft.com/office/drawing/2014/main" id="{564B64A7-8F39-633A-4F20-C2BFDAE708F8}"/>
              </a:ext>
            </a:extLst>
          </p:cNvPr>
          <p:cNvSpPr txBox="1">
            <a:spLocks noGrp="1"/>
          </p:cNvSpPr>
          <p:nvPr>
            <p:ph type="ctrTitle" sz="quarter"/>
          </p:nvPr>
        </p:nvSpPr>
        <p:spPr>
          <a:xfrm>
            <a:off x="622301" y="1031875"/>
            <a:ext cx="7490884" cy="1244600"/>
          </a:xfrm>
        </p:spPr>
        <p:txBody>
          <a:bodyPr wrap="square" lIns="91440" tIns="45720" rIns="91440" bIns="4572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32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fontAlgn="auto"/>
            <a:r>
              <a:rPr lang="en-GB" kern="0" dirty="0">
                <a:latin typeface="Poppins" panose="020B0604020202020204" pitchFamily="34" charset="0"/>
                <a:cs typeface="Poppins" panose="020B0604020202020204" pitchFamily="34" charset="0"/>
              </a:rPr>
              <a:t>How does CST work?</a:t>
            </a:r>
            <a:endParaRPr lang="en-US" kern="0" dirty="0">
              <a:latin typeface="Poppins" panose="020B0604020202020204" pitchFamily="34" charset="0"/>
              <a:cs typeface="Poppins" panose="020B0604020202020204" pitchFamily="34" charset="0"/>
            </a:endParaRPr>
          </a:p>
        </p:txBody>
      </p:sp>
      <p:sp>
        <p:nvSpPr>
          <p:cNvPr id="3" name="Content Placeholder 2">
            <a:extLst>
              <a:ext uri="{FF2B5EF4-FFF2-40B4-BE49-F238E27FC236}">
                <a16:creationId xmlns:a16="http://schemas.microsoft.com/office/drawing/2014/main" id="{7DB92F9D-5EF1-A046-174B-7B30AA2BAB94}"/>
              </a:ext>
            </a:extLst>
          </p:cNvPr>
          <p:cNvSpPr txBox="1">
            <a:spLocks/>
          </p:cNvSpPr>
          <p:nvPr/>
        </p:nvSpPr>
        <p:spPr>
          <a:xfrm>
            <a:off x="443088" y="1691923"/>
            <a:ext cx="7138988" cy="4268564"/>
          </a:xfr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fontAlgn="auto">
              <a:buFont typeface="Arial" panose="020B0604020202020204" pitchFamily="34" charset="0"/>
              <a:buChar char="•"/>
            </a:pPr>
            <a:endParaRPr lang="en-GB" sz="2000" kern="0" dirty="0">
              <a:latin typeface="Poppins" panose="020B0604020202020204" pitchFamily="34" charset="0"/>
              <a:cs typeface="Poppins" panose="020B0604020202020204" pitchFamily="34" charset="0"/>
            </a:endParaRPr>
          </a:p>
          <a:p>
            <a:pPr fontAlgn="auto">
              <a:buFont typeface="Arial" panose="020B0604020202020204" pitchFamily="34" charset="0"/>
              <a:buChar char="•"/>
            </a:pPr>
            <a:r>
              <a:rPr lang="en-GB" sz="2000" kern="0" dirty="0">
                <a:latin typeface="Poppins" panose="020B0604020202020204" pitchFamily="34" charset="0"/>
                <a:cs typeface="Poppins" panose="020B0604020202020204" pitchFamily="34" charset="0"/>
              </a:rPr>
              <a:t>Small structured group activities which stimulate different cognitive domains such as memory or language</a:t>
            </a:r>
          </a:p>
          <a:p>
            <a:pPr fontAlgn="auto">
              <a:buFont typeface="Arial" panose="020B0604020202020204" pitchFamily="34" charset="0"/>
              <a:buChar char="•"/>
            </a:pPr>
            <a:endParaRPr lang="en-GB" sz="2000" kern="0" dirty="0">
              <a:latin typeface="Poppins" panose="020B0604020202020204" pitchFamily="34" charset="0"/>
              <a:cs typeface="Poppins" panose="020B0604020202020204" pitchFamily="34" charset="0"/>
            </a:endParaRPr>
          </a:p>
          <a:p>
            <a:pPr fontAlgn="auto">
              <a:buFont typeface="Arial" panose="020B0604020202020204" pitchFamily="34" charset="0"/>
              <a:buChar char="•"/>
            </a:pPr>
            <a:r>
              <a:rPr lang="en-GB" sz="2000" kern="0" dirty="0">
                <a:latin typeface="Poppins" panose="020B0604020202020204" pitchFamily="34" charset="0"/>
                <a:cs typeface="Poppins" panose="020B0604020202020204" pitchFamily="34" charset="0"/>
              </a:rPr>
              <a:t>A typical CST session lasts for an hour and may involve news discussion, music and tasks such as categorising objects, word and number games, or comparison of faces and scenes</a:t>
            </a:r>
          </a:p>
          <a:p>
            <a:pPr fontAlgn="auto">
              <a:buFont typeface="Arial" panose="020B0604020202020204" pitchFamily="34" charset="0"/>
              <a:buChar char="•"/>
            </a:pPr>
            <a:endParaRPr lang="en-GB" sz="2000" kern="0" dirty="0">
              <a:latin typeface="Poppins" panose="020B0604020202020204" pitchFamily="34" charset="0"/>
              <a:cs typeface="Poppins" panose="020B0604020202020204" pitchFamily="34" charset="0"/>
            </a:endParaRPr>
          </a:p>
          <a:p>
            <a:pPr fontAlgn="auto">
              <a:buFont typeface="Arial" panose="020B0604020202020204" pitchFamily="34" charset="0"/>
              <a:buChar char="•"/>
            </a:pPr>
            <a:r>
              <a:rPr lang="en-GB" sz="2000" kern="0" dirty="0">
                <a:latin typeface="Poppins" panose="020B0604020202020204" pitchFamily="34" charset="0"/>
                <a:cs typeface="Poppins" panose="020B0604020202020204" pitchFamily="34" charset="0"/>
              </a:rPr>
              <a:t>MCST like CST, aims to help slow down cognitive decline.  The sessions are the same as CST but generally run for longer</a:t>
            </a:r>
          </a:p>
          <a:p>
            <a:pPr fontAlgn="auto"/>
            <a:endParaRPr lang="en-GB" kern="0" dirty="0">
              <a:latin typeface="Poppins" panose="020B0604020202020204" pitchFamily="34" charset="0"/>
              <a:cs typeface="Poppins" panose="020B0604020202020204" pitchFamily="34" charset="0"/>
            </a:endParaRPr>
          </a:p>
        </p:txBody>
      </p:sp>
      <p:sp>
        <p:nvSpPr>
          <p:cNvPr id="6" name="Footer Placeholder 3">
            <a:extLst>
              <a:ext uri="{FF2B5EF4-FFF2-40B4-BE49-F238E27FC236}">
                <a16:creationId xmlns:a16="http://schemas.microsoft.com/office/drawing/2014/main" id="{48285985-7C74-35B9-17B2-18E248F3A1DE}"/>
              </a:ext>
            </a:extLst>
          </p:cNvPr>
          <p:cNvSpPr txBox="1">
            <a:spLocks/>
          </p:cNvSpPr>
          <p:nvPr/>
        </p:nvSpPr>
        <p:spPr>
          <a:xfrm>
            <a:off x="624417" y="6223000"/>
            <a:ext cx="5900208" cy="635000"/>
          </a:xfrm>
          <a:prstGeom prst="rect">
            <a:avLst/>
          </a:prstGeom>
        </p:spPr>
        <p:txBody>
          <a:bodyPr/>
          <a:lstStyle>
            <a:defPPr>
              <a:defRPr lang="en-GB"/>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a:lstStyle>
          <a:p>
            <a:pPr>
              <a:defRPr/>
            </a:pPr>
            <a:r>
              <a:rPr lang="en-GB" b="1" dirty="0">
                <a:latin typeface="Foco" pitchFamily="34" charset="0"/>
              </a:rPr>
              <a:t>Registered charity 1079773                    www.AgeUK Milton Keynes.Org.uk                                                                                                                           </a:t>
            </a:r>
          </a:p>
        </p:txBody>
      </p:sp>
    </p:spTree>
    <p:extLst>
      <p:ext uri="{BB962C8B-B14F-4D97-AF65-F5344CB8AC3E}">
        <p14:creationId xmlns:p14="http://schemas.microsoft.com/office/powerpoint/2010/main" val="22054053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a:extLst>
              <a:ext uri="{FF2B5EF4-FFF2-40B4-BE49-F238E27FC236}">
                <a16:creationId xmlns:a16="http://schemas.microsoft.com/office/drawing/2014/main" id="{540002A0-CADD-9EC7-8A61-394D923E287E}"/>
              </a:ext>
            </a:extLst>
          </p:cNvPr>
          <p:cNvSpPr txBox="1">
            <a:spLocks noGrp="1"/>
          </p:cNvSpPr>
          <p:nvPr>
            <p:ph type="subTitle" sz="quarter" idx="1"/>
          </p:nvPr>
        </p:nvSpPr>
        <p:spPr>
          <a:xfrm>
            <a:off x="5254623" y="412751"/>
            <a:ext cx="6096001" cy="1349374"/>
          </a:xfrm>
        </p:spPr>
        <p:txBody>
          <a:bodyPr wrap="square" lIns="91440" tIns="45720" rIns="91440" bIns="4572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32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fontAlgn="auto"/>
            <a:r>
              <a:rPr lang="en-GB" sz="3600" kern="0" dirty="0">
                <a:latin typeface="Poppins" panose="020B0604020202020204" pitchFamily="34" charset="0"/>
                <a:cs typeface="Poppins" panose="020B0604020202020204" pitchFamily="34" charset="0"/>
              </a:rPr>
              <a:t>How long does CST take?</a:t>
            </a:r>
            <a:endParaRPr lang="en-US" sz="3600" kern="0" dirty="0">
              <a:latin typeface="Poppins" panose="020B0604020202020204" pitchFamily="34" charset="0"/>
              <a:cs typeface="Poppins" panose="020B0604020202020204" pitchFamily="34" charset="0"/>
            </a:endParaRPr>
          </a:p>
        </p:txBody>
      </p:sp>
      <p:sp>
        <p:nvSpPr>
          <p:cNvPr id="3" name="Rectangle 3">
            <a:extLst>
              <a:ext uri="{FF2B5EF4-FFF2-40B4-BE49-F238E27FC236}">
                <a16:creationId xmlns:a16="http://schemas.microsoft.com/office/drawing/2014/main" id="{C500BE56-5D2B-9DC0-1DF6-DB31C40C0204}"/>
              </a:ext>
            </a:extLst>
          </p:cNvPr>
          <p:cNvSpPr txBox="1">
            <a:spLocks noChangeArrowheads="1"/>
          </p:cNvSpPr>
          <p:nvPr/>
        </p:nvSpPr>
        <p:spPr>
          <a:xfrm>
            <a:off x="467544" y="1618456"/>
            <a:ext cx="7138988" cy="3621088"/>
          </a:xfr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57200" indent="-457200" fontAlgn="auto">
              <a:buFont typeface="Arial" panose="020B0604020202020204" pitchFamily="34" charset="0"/>
              <a:buChar char="•"/>
            </a:pPr>
            <a:r>
              <a:rPr lang="en-GB" sz="2400" kern="0" dirty="0">
                <a:latin typeface="Poppins" panose="020B0604020202020204" pitchFamily="34" charset="0"/>
                <a:cs typeface="Poppins" panose="020B0604020202020204" pitchFamily="34" charset="0"/>
              </a:rPr>
              <a:t>CST usually runs for 14 sessions, generally twice a week</a:t>
            </a:r>
            <a:br>
              <a:rPr lang="en-GB" sz="2400" kern="0" dirty="0">
                <a:latin typeface="Poppins" panose="020B0604020202020204" pitchFamily="34" charset="0"/>
                <a:cs typeface="Poppins" panose="020B0604020202020204" pitchFamily="34" charset="0"/>
              </a:rPr>
            </a:br>
            <a:endParaRPr lang="en-GB" sz="2400" kern="0" dirty="0">
              <a:latin typeface="Poppins" panose="020B0604020202020204" pitchFamily="34" charset="0"/>
              <a:cs typeface="Poppins" panose="020B0604020202020204" pitchFamily="34" charset="0"/>
            </a:endParaRPr>
          </a:p>
          <a:p>
            <a:pPr marL="457200" indent="-457200" fontAlgn="auto">
              <a:buFont typeface="Arial" panose="020B0604020202020204" pitchFamily="34" charset="0"/>
              <a:buChar char="•"/>
            </a:pPr>
            <a:r>
              <a:rPr lang="en-GB" sz="2400" kern="0" dirty="0">
                <a:latin typeface="Poppins" panose="020B0604020202020204" pitchFamily="34" charset="0"/>
                <a:ea typeface="ＭＳ Ｐゴシック"/>
                <a:cs typeface="Poppins" panose="020B0604020202020204" pitchFamily="34" charset="0"/>
              </a:rPr>
              <a:t>MCST follows a 24 week course, but can be offered on a longer-term basis</a:t>
            </a:r>
            <a:br>
              <a:rPr lang="en-GB" sz="2400" kern="0" dirty="0">
                <a:latin typeface="Poppins" panose="020B0604020202020204" pitchFamily="34" charset="0"/>
                <a:ea typeface="ＭＳ Ｐゴシック"/>
                <a:cs typeface="Poppins" panose="020B0604020202020204" pitchFamily="34" charset="0"/>
              </a:rPr>
            </a:br>
            <a:endParaRPr lang="en-GB" sz="2400" kern="0" dirty="0">
              <a:latin typeface="Poppins" panose="020B0604020202020204" pitchFamily="34" charset="0"/>
              <a:ea typeface="ＭＳ Ｐゴシック"/>
              <a:cs typeface="Poppins" panose="020B0604020202020204" pitchFamily="34" charset="0"/>
            </a:endParaRPr>
          </a:p>
          <a:p>
            <a:pPr marL="457200" indent="-457200" fontAlgn="auto">
              <a:buFont typeface="Arial" panose="020B0604020202020204" pitchFamily="34" charset="0"/>
              <a:buChar char="•"/>
            </a:pPr>
            <a:r>
              <a:rPr lang="en-GB" sz="2400" kern="0" dirty="0">
                <a:latin typeface="Poppins" panose="020B0604020202020204" pitchFamily="34" charset="0"/>
                <a:ea typeface="ＭＳ Ｐゴシック"/>
                <a:cs typeface="Poppins" panose="020B0604020202020204" pitchFamily="34" charset="0"/>
              </a:rPr>
              <a:t>Age UK Milton Keynes offer 6 month courses of MCST</a:t>
            </a:r>
            <a:endParaRPr lang="en-GB" sz="2400" kern="0" dirty="0">
              <a:latin typeface="Poppins" panose="020B0604020202020204" pitchFamily="34" charset="0"/>
              <a:cs typeface="Poppins" panose="020B0604020202020204" pitchFamily="34" charset="0"/>
            </a:endParaRPr>
          </a:p>
          <a:p>
            <a:pPr fontAlgn="auto"/>
            <a:endParaRPr lang="en-GB" sz="2400" kern="0" dirty="0">
              <a:latin typeface="Poppins" panose="020B0604020202020204" pitchFamily="34" charset="0"/>
              <a:cs typeface="Poppins" panose="020B0604020202020204" pitchFamily="34" charset="0"/>
            </a:endParaRPr>
          </a:p>
          <a:p>
            <a:pPr fontAlgn="auto"/>
            <a:endParaRPr lang="en-GB" sz="2400" kern="0" dirty="0">
              <a:latin typeface="Poppins" panose="020B0604020202020204" pitchFamily="34" charset="0"/>
              <a:cs typeface="Poppins" panose="020B0604020202020204" pitchFamily="34" charset="0"/>
            </a:endParaRPr>
          </a:p>
        </p:txBody>
      </p:sp>
      <p:sp>
        <p:nvSpPr>
          <p:cNvPr id="5" name="Footer Placeholder 3">
            <a:extLst>
              <a:ext uri="{FF2B5EF4-FFF2-40B4-BE49-F238E27FC236}">
                <a16:creationId xmlns:a16="http://schemas.microsoft.com/office/drawing/2014/main" id="{A6447CDF-938A-8E1B-D114-8082D02EA8CD}"/>
              </a:ext>
            </a:extLst>
          </p:cNvPr>
          <p:cNvSpPr txBox="1">
            <a:spLocks/>
          </p:cNvSpPr>
          <p:nvPr/>
        </p:nvSpPr>
        <p:spPr>
          <a:xfrm>
            <a:off x="624417" y="6223000"/>
            <a:ext cx="5900208" cy="635000"/>
          </a:xfrm>
          <a:prstGeom prst="rect">
            <a:avLst/>
          </a:prstGeom>
        </p:spPr>
        <p:txBody>
          <a:bodyPr/>
          <a:lstStyle>
            <a:defPPr>
              <a:defRPr lang="en-GB"/>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a:lstStyle>
          <a:p>
            <a:pPr>
              <a:defRPr/>
            </a:pPr>
            <a:r>
              <a:rPr lang="en-GB" b="1" dirty="0">
                <a:latin typeface="Foco" pitchFamily="34" charset="0"/>
              </a:rPr>
              <a:t>Registered charity 1079773                    www.AgeUK Milton Keynes.Org.uk                                                                                                                           </a:t>
            </a:r>
          </a:p>
        </p:txBody>
      </p:sp>
    </p:spTree>
    <p:extLst>
      <p:ext uri="{BB962C8B-B14F-4D97-AF65-F5344CB8AC3E}">
        <p14:creationId xmlns:p14="http://schemas.microsoft.com/office/powerpoint/2010/main" val="3208545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18">
            <a:extLst>
              <a:ext uri="{FF2B5EF4-FFF2-40B4-BE49-F238E27FC236}">
                <a16:creationId xmlns:a16="http://schemas.microsoft.com/office/drawing/2014/main" id="{B42BE1D9-E48F-ECCC-38BD-C4135DDFF574}"/>
              </a:ext>
            </a:extLst>
          </p:cNvPr>
          <p:cNvSpPr txBox="1">
            <a:spLocks/>
          </p:cNvSpPr>
          <p:nvPr/>
        </p:nvSpPr>
        <p:spPr>
          <a:xfrm>
            <a:off x="3889374" y="379412"/>
            <a:ext cx="7032626" cy="1589088"/>
          </a:xfrm>
        </p:spPr>
        <p:txBody>
          <a:bodyPr wrap="square" lIns="91440" tIns="45720" rIns="91440" bIns="4572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32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fontAlgn="auto"/>
            <a:r>
              <a:rPr lang="en-GB" kern="0" dirty="0">
                <a:latin typeface="Poppins" panose="020B0604020202020204" pitchFamily="34" charset="0"/>
                <a:cs typeface="Poppins" panose="020B0604020202020204" pitchFamily="34" charset="0"/>
              </a:rPr>
              <a:t>What are the benefits of CST?</a:t>
            </a:r>
            <a:endParaRPr lang="en-US" kern="0" dirty="0">
              <a:latin typeface="Poppins" panose="020B0604020202020204" pitchFamily="34" charset="0"/>
              <a:cs typeface="Poppins" panose="020B0604020202020204" pitchFamily="34" charset="0"/>
            </a:endParaRPr>
          </a:p>
        </p:txBody>
      </p:sp>
      <p:sp>
        <p:nvSpPr>
          <p:cNvPr id="3" name="TextBox 2">
            <a:extLst>
              <a:ext uri="{FF2B5EF4-FFF2-40B4-BE49-F238E27FC236}">
                <a16:creationId xmlns:a16="http://schemas.microsoft.com/office/drawing/2014/main" id="{64FF46FE-49F7-27B9-22E2-B7F59976A263}"/>
              </a:ext>
            </a:extLst>
          </p:cNvPr>
          <p:cNvSpPr txBox="1"/>
          <p:nvPr/>
        </p:nvSpPr>
        <p:spPr>
          <a:xfrm>
            <a:off x="323528" y="1556792"/>
            <a:ext cx="7416823" cy="3970318"/>
          </a:xfrm>
          <a:prstGeom prst="rect">
            <a:avLst/>
          </a:prstGeom>
          <a:noFill/>
        </p:spPr>
        <p:txBody>
          <a:bodyPr wrap="square">
            <a:spAutoFit/>
          </a:bodyPr>
          <a:lstStyle/>
          <a:p>
            <a:pPr marL="342900" indent="-342900">
              <a:buFont typeface="Arial" panose="020B0604020202020204" pitchFamily="34" charset="0"/>
              <a:buChar char="•"/>
            </a:pPr>
            <a:r>
              <a:rPr lang="en-GB" sz="1800" dirty="0">
                <a:solidFill>
                  <a:schemeClr val="tx1"/>
                </a:solidFill>
                <a:latin typeface="Poppins" panose="020B0604020202020204" pitchFamily="34" charset="0"/>
                <a:cs typeface="Poppins" panose="020B0604020202020204" pitchFamily="34" charset="0"/>
              </a:rPr>
              <a:t>Improving confidence, and the way you feel about yourself</a:t>
            </a:r>
            <a:br>
              <a:rPr lang="en-GB" sz="1800" dirty="0">
                <a:solidFill>
                  <a:schemeClr val="tx1"/>
                </a:solidFill>
                <a:latin typeface="Poppins" panose="020B0604020202020204" pitchFamily="34" charset="0"/>
                <a:cs typeface="Poppins" panose="020B0604020202020204" pitchFamily="34" charset="0"/>
              </a:rPr>
            </a:br>
            <a:endParaRPr lang="en-GB" sz="1800" dirty="0">
              <a:solidFill>
                <a:schemeClr val="tx1"/>
              </a:solidFill>
              <a:latin typeface="Poppins" panose="020B0604020202020204" pitchFamily="34" charset="0"/>
              <a:cs typeface="Poppins" panose="020B0604020202020204" pitchFamily="34" charset="0"/>
            </a:endParaRPr>
          </a:p>
          <a:p>
            <a:pPr marL="342900" indent="-342900">
              <a:buFont typeface="Arial" panose="020B0604020202020204" pitchFamily="34" charset="0"/>
              <a:buChar char="•"/>
            </a:pPr>
            <a:r>
              <a:rPr lang="en-GB" sz="1800" dirty="0">
                <a:solidFill>
                  <a:schemeClr val="tx1"/>
                </a:solidFill>
                <a:latin typeface="Poppins" panose="020B0604020202020204" pitchFamily="34" charset="0"/>
                <a:cs typeface="Poppins" panose="020B0604020202020204" pitchFamily="34" charset="0"/>
              </a:rPr>
              <a:t>Improving communication skills</a:t>
            </a:r>
            <a:br>
              <a:rPr lang="en-GB" sz="1800" dirty="0">
                <a:solidFill>
                  <a:schemeClr val="tx1"/>
                </a:solidFill>
                <a:latin typeface="Poppins" panose="020B0604020202020204" pitchFamily="34" charset="0"/>
                <a:cs typeface="Poppins" panose="020B0604020202020204" pitchFamily="34" charset="0"/>
              </a:rPr>
            </a:br>
            <a:endParaRPr lang="en-GB" sz="1800" dirty="0">
              <a:solidFill>
                <a:schemeClr val="tx1"/>
              </a:solidFill>
              <a:latin typeface="Poppins" panose="020B0604020202020204" pitchFamily="34" charset="0"/>
              <a:cs typeface="Poppins" panose="020B0604020202020204" pitchFamily="34" charset="0"/>
            </a:endParaRPr>
          </a:p>
          <a:p>
            <a:pPr marL="342900" indent="-342900">
              <a:buFont typeface="Arial" panose="020B0604020202020204" pitchFamily="34" charset="0"/>
              <a:buChar char="•"/>
            </a:pPr>
            <a:r>
              <a:rPr lang="en-GB" sz="1800" dirty="0">
                <a:solidFill>
                  <a:schemeClr val="tx1"/>
                </a:solidFill>
                <a:latin typeface="Poppins" panose="020B0604020202020204" pitchFamily="34" charset="0"/>
                <a:cs typeface="Poppins" panose="020B0604020202020204" pitchFamily="34" charset="0"/>
              </a:rPr>
              <a:t>Giving you ideas about how you can stay physically and mentally active</a:t>
            </a:r>
            <a:br>
              <a:rPr lang="en-GB" sz="1800" dirty="0">
                <a:solidFill>
                  <a:schemeClr val="tx1"/>
                </a:solidFill>
                <a:latin typeface="Poppins" panose="020B0604020202020204" pitchFamily="34" charset="0"/>
                <a:cs typeface="Poppins" panose="020B0604020202020204" pitchFamily="34" charset="0"/>
              </a:rPr>
            </a:br>
            <a:endParaRPr lang="en-GB" sz="1800" dirty="0">
              <a:solidFill>
                <a:schemeClr val="tx1"/>
              </a:solidFill>
              <a:latin typeface="Poppins" panose="020B0604020202020204" pitchFamily="34" charset="0"/>
              <a:cs typeface="Poppins" panose="020B0604020202020204" pitchFamily="34" charset="0"/>
            </a:endParaRPr>
          </a:p>
          <a:p>
            <a:pPr marL="342900" indent="-342900">
              <a:buFont typeface="Arial" panose="020B0604020202020204" pitchFamily="34" charset="0"/>
              <a:buChar char="•"/>
            </a:pPr>
            <a:r>
              <a:rPr lang="en-GB" sz="1800" dirty="0">
                <a:solidFill>
                  <a:schemeClr val="tx1"/>
                </a:solidFill>
                <a:latin typeface="Poppins" panose="020B0604020202020204" pitchFamily="34" charset="0"/>
                <a:cs typeface="Poppins" panose="020B0604020202020204" pitchFamily="34" charset="0"/>
              </a:rPr>
              <a:t>Improving cognitive functioning, including memory and language skills</a:t>
            </a:r>
            <a:br>
              <a:rPr lang="en-GB" sz="1800" dirty="0">
                <a:solidFill>
                  <a:schemeClr val="tx1"/>
                </a:solidFill>
                <a:latin typeface="Poppins" panose="020B0604020202020204" pitchFamily="34" charset="0"/>
                <a:cs typeface="Poppins" panose="020B0604020202020204" pitchFamily="34" charset="0"/>
              </a:rPr>
            </a:br>
            <a:endParaRPr lang="en-GB" sz="1800" dirty="0">
              <a:solidFill>
                <a:schemeClr val="tx1"/>
              </a:solidFill>
              <a:latin typeface="Poppins" panose="020B0604020202020204" pitchFamily="34" charset="0"/>
              <a:cs typeface="Poppins" panose="020B0604020202020204" pitchFamily="34" charset="0"/>
            </a:endParaRPr>
          </a:p>
          <a:p>
            <a:pPr marL="342900" indent="-342900">
              <a:buFont typeface="Arial" panose="020B0604020202020204" pitchFamily="34" charset="0"/>
              <a:buChar char="•"/>
            </a:pPr>
            <a:r>
              <a:rPr lang="en-GB" sz="1800" dirty="0">
                <a:solidFill>
                  <a:schemeClr val="tx1"/>
                </a:solidFill>
                <a:latin typeface="Poppins" panose="020B0604020202020204" pitchFamily="34" charset="0"/>
                <a:cs typeface="Poppins" panose="020B0604020202020204" pitchFamily="34" charset="0"/>
              </a:rPr>
              <a:t>Giving you an opportunity to socialise and share with people in a similar situation</a:t>
            </a:r>
            <a:br>
              <a:rPr lang="en-GB" sz="1800" dirty="0">
                <a:solidFill>
                  <a:schemeClr val="tx1"/>
                </a:solidFill>
                <a:latin typeface="Poppins" panose="020B0604020202020204" pitchFamily="34" charset="0"/>
                <a:cs typeface="Poppins" panose="020B0604020202020204" pitchFamily="34" charset="0"/>
              </a:rPr>
            </a:br>
            <a:endParaRPr lang="en-GB" sz="1800" dirty="0">
              <a:solidFill>
                <a:schemeClr val="tx1"/>
              </a:solidFill>
              <a:latin typeface="Poppins" panose="020B0604020202020204" pitchFamily="34" charset="0"/>
              <a:cs typeface="Poppins" panose="020B0604020202020204" pitchFamily="34" charset="0"/>
            </a:endParaRPr>
          </a:p>
          <a:p>
            <a:pPr marL="342900" indent="-342900">
              <a:buFont typeface="Arial" panose="020B0604020202020204" pitchFamily="34" charset="0"/>
              <a:buChar char="•"/>
            </a:pPr>
            <a:r>
              <a:rPr lang="en-GB" sz="1800" dirty="0">
                <a:solidFill>
                  <a:schemeClr val="tx1"/>
                </a:solidFill>
                <a:latin typeface="Poppins" panose="020B0604020202020204" pitchFamily="34" charset="0"/>
                <a:cs typeface="Poppins" panose="020B0604020202020204" pitchFamily="34" charset="0"/>
              </a:rPr>
              <a:t>Improving your mood and quality of life</a:t>
            </a:r>
          </a:p>
        </p:txBody>
      </p:sp>
      <p:sp>
        <p:nvSpPr>
          <p:cNvPr id="4" name="Footer Placeholder 3">
            <a:extLst>
              <a:ext uri="{FF2B5EF4-FFF2-40B4-BE49-F238E27FC236}">
                <a16:creationId xmlns:a16="http://schemas.microsoft.com/office/drawing/2014/main" id="{8D25BCC1-1747-C91A-F602-3FDD362891CC}"/>
              </a:ext>
            </a:extLst>
          </p:cNvPr>
          <p:cNvSpPr txBox="1">
            <a:spLocks/>
          </p:cNvSpPr>
          <p:nvPr/>
        </p:nvSpPr>
        <p:spPr>
          <a:xfrm>
            <a:off x="624417" y="6223000"/>
            <a:ext cx="5900208" cy="635000"/>
          </a:xfrm>
          <a:prstGeom prst="rect">
            <a:avLst/>
          </a:prstGeom>
        </p:spPr>
        <p:txBody>
          <a:bodyPr/>
          <a:lstStyle>
            <a:defPPr>
              <a:defRPr lang="en-GB"/>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a:lstStyle>
          <a:p>
            <a:pPr>
              <a:defRPr/>
            </a:pPr>
            <a:r>
              <a:rPr lang="en-GB" b="1" dirty="0">
                <a:latin typeface="Foco" pitchFamily="34" charset="0"/>
              </a:rPr>
              <a:t>Registered charity 1079773                    www.AgeUK Milton Keynes.Org.uk                                                                                                                           </a:t>
            </a:r>
          </a:p>
        </p:txBody>
      </p:sp>
    </p:spTree>
    <p:extLst>
      <p:ext uri="{BB962C8B-B14F-4D97-AF65-F5344CB8AC3E}">
        <p14:creationId xmlns:p14="http://schemas.microsoft.com/office/powerpoint/2010/main" val="123997790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D39CAD9-0973-2F46-BA06-8D45C11C8893}"/>
              </a:ext>
            </a:extLst>
          </p:cNvPr>
          <p:cNvSpPr txBox="1"/>
          <p:nvPr/>
        </p:nvSpPr>
        <p:spPr>
          <a:xfrm>
            <a:off x="318418" y="1988840"/>
            <a:ext cx="7205910" cy="2677656"/>
          </a:xfrm>
          <a:prstGeom prst="rect">
            <a:avLst/>
          </a:prstGeom>
          <a:noFill/>
        </p:spPr>
        <p:txBody>
          <a:bodyPr wrap="square">
            <a:spAutoFit/>
          </a:bodyPr>
          <a:lstStyle/>
          <a:p>
            <a:endParaRPr lang="en-GB" sz="2400" dirty="0">
              <a:solidFill>
                <a:schemeClr val="tx1"/>
              </a:solidFill>
              <a:latin typeface="Poppins" panose="020B0604020202020204" pitchFamily="34" charset="0"/>
              <a:cs typeface="Poppins" panose="020B0604020202020204" pitchFamily="34" charset="0"/>
            </a:endParaRPr>
          </a:p>
          <a:p>
            <a:endParaRPr lang="en-GB" sz="2400" dirty="0">
              <a:solidFill>
                <a:schemeClr val="tx1"/>
              </a:solidFill>
              <a:latin typeface="Poppins" panose="020B0604020202020204" pitchFamily="34" charset="0"/>
              <a:cs typeface="Poppins" panose="020B0604020202020204" pitchFamily="34" charset="0"/>
            </a:endParaRPr>
          </a:p>
          <a:p>
            <a:endParaRPr lang="en-GB" sz="2400" dirty="0">
              <a:solidFill>
                <a:schemeClr val="tx1"/>
              </a:solidFill>
              <a:latin typeface="Poppins" panose="020B0604020202020204" pitchFamily="34" charset="0"/>
              <a:cs typeface="Poppins" panose="020B0604020202020204" pitchFamily="34" charset="0"/>
            </a:endParaRPr>
          </a:p>
          <a:p>
            <a:r>
              <a:rPr lang="en-GB" sz="2400" dirty="0">
                <a:solidFill>
                  <a:schemeClr val="tx1"/>
                </a:solidFill>
                <a:latin typeface="Poppins" panose="020B0604020202020204" pitchFamily="34" charset="0"/>
                <a:cs typeface="Poppins" panose="020B0604020202020204" pitchFamily="34" charset="0"/>
              </a:rPr>
              <a:t>CST is usually offered in groups and follows a set programme. While adapted to the needs of people taking part, it may not suit everyone’s taste</a:t>
            </a:r>
          </a:p>
        </p:txBody>
      </p:sp>
      <p:sp>
        <p:nvSpPr>
          <p:cNvPr id="4" name="Title 1">
            <a:extLst>
              <a:ext uri="{FF2B5EF4-FFF2-40B4-BE49-F238E27FC236}">
                <a16:creationId xmlns:a16="http://schemas.microsoft.com/office/drawing/2014/main" id="{585148B7-0488-A687-165C-D4F6AEC1E85B}"/>
              </a:ext>
            </a:extLst>
          </p:cNvPr>
          <p:cNvSpPr txBox="1">
            <a:spLocks/>
          </p:cNvSpPr>
          <p:nvPr/>
        </p:nvSpPr>
        <p:spPr>
          <a:xfrm>
            <a:off x="2968624" y="1158874"/>
            <a:ext cx="8461375" cy="1285875"/>
          </a:xfrm>
        </p:spPr>
        <p:txBody>
          <a:bodyPr wrap="square" lIns="91440" tIns="45720" rIns="91440" bIns="4572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32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fontAlgn="auto"/>
            <a:r>
              <a:rPr lang="en-GB" kern="0" dirty="0">
                <a:latin typeface="Poppins" panose="020B0604020202020204" pitchFamily="34" charset="0"/>
                <a:cs typeface="Poppins" panose="020B0604020202020204" pitchFamily="34" charset="0"/>
              </a:rPr>
              <a:t>What are the possible limitations of CST?</a:t>
            </a:r>
          </a:p>
        </p:txBody>
      </p:sp>
      <p:sp>
        <p:nvSpPr>
          <p:cNvPr id="6" name="Footer Placeholder 3">
            <a:extLst>
              <a:ext uri="{FF2B5EF4-FFF2-40B4-BE49-F238E27FC236}">
                <a16:creationId xmlns:a16="http://schemas.microsoft.com/office/drawing/2014/main" id="{3274D16C-92A4-2C36-9F62-59CF1AAB4497}"/>
              </a:ext>
            </a:extLst>
          </p:cNvPr>
          <p:cNvSpPr txBox="1">
            <a:spLocks/>
          </p:cNvSpPr>
          <p:nvPr/>
        </p:nvSpPr>
        <p:spPr>
          <a:xfrm>
            <a:off x="624417" y="6223000"/>
            <a:ext cx="5900208" cy="635000"/>
          </a:xfrm>
          <a:prstGeom prst="rect">
            <a:avLst/>
          </a:prstGeom>
        </p:spPr>
        <p:txBody>
          <a:bodyPr/>
          <a:lstStyle>
            <a:defPPr>
              <a:defRPr lang="en-GB"/>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a:lstStyle>
          <a:p>
            <a:pPr>
              <a:defRPr/>
            </a:pPr>
            <a:r>
              <a:rPr lang="en-GB" b="1" dirty="0">
                <a:latin typeface="Foco" pitchFamily="34" charset="0"/>
              </a:rPr>
              <a:t>Registered charity 1079773                    www.AgeUK Milton Keynes.Org.uk                                                                                                                           </a:t>
            </a:r>
          </a:p>
        </p:txBody>
      </p:sp>
    </p:spTree>
    <p:extLst>
      <p:ext uri="{BB962C8B-B14F-4D97-AF65-F5344CB8AC3E}">
        <p14:creationId xmlns:p14="http://schemas.microsoft.com/office/powerpoint/2010/main" val="250182277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00062926-BDDD-55B7-785F-24110721594C}"/>
              </a:ext>
            </a:extLst>
          </p:cNvPr>
          <p:cNvSpPr txBox="1">
            <a:spLocks/>
          </p:cNvSpPr>
          <p:nvPr/>
        </p:nvSpPr>
        <p:spPr>
          <a:xfrm>
            <a:off x="457200" y="2174875"/>
            <a:ext cx="5791200" cy="1381124"/>
          </a:xfrm>
        </p:spPr>
        <p:txBody>
          <a:bodyPr wrap="square" lIns="91440" tIns="45720" rIns="91440" bIns="4572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32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fontAlgn="auto"/>
            <a:r>
              <a:rPr lang="en-GB" kern="0" dirty="0">
                <a:latin typeface="Poppins" panose="020B0604020202020204" pitchFamily="34" charset="0"/>
                <a:cs typeface="Poppins" panose="020B0604020202020204" pitchFamily="34" charset="0"/>
              </a:rPr>
              <a:t>VIRTUAL MCST SESSION</a:t>
            </a:r>
          </a:p>
        </p:txBody>
      </p:sp>
      <p:sp>
        <p:nvSpPr>
          <p:cNvPr id="7" name="Footer Placeholder 3">
            <a:extLst>
              <a:ext uri="{FF2B5EF4-FFF2-40B4-BE49-F238E27FC236}">
                <a16:creationId xmlns:a16="http://schemas.microsoft.com/office/drawing/2014/main" id="{F71F6DC4-A1F3-A71B-BD7D-4B6B13DC7085}"/>
              </a:ext>
            </a:extLst>
          </p:cNvPr>
          <p:cNvSpPr txBox="1">
            <a:spLocks/>
          </p:cNvSpPr>
          <p:nvPr/>
        </p:nvSpPr>
        <p:spPr>
          <a:xfrm>
            <a:off x="624417" y="6223000"/>
            <a:ext cx="5900208" cy="635000"/>
          </a:xfrm>
          <a:prstGeom prst="rect">
            <a:avLst/>
          </a:prstGeom>
        </p:spPr>
        <p:txBody>
          <a:bodyPr/>
          <a:lstStyle>
            <a:defPPr>
              <a:defRPr lang="en-GB"/>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a:lstStyle>
          <a:p>
            <a:pPr>
              <a:defRPr/>
            </a:pPr>
            <a:r>
              <a:rPr lang="en-GB" b="1" dirty="0">
                <a:latin typeface="Foco" pitchFamily="34" charset="0"/>
              </a:rPr>
              <a:t>Registered charity 1079773                    www.AgeUK Milton Keynes.Org.uk                                                                                                                           </a:t>
            </a:r>
          </a:p>
        </p:txBody>
      </p:sp>
    </p:spTree>
    <p:extLst>
      <p:ext uri="{BB962C8B-B14F-4D97-AF65-F5344CB8AC3E}">
        <p14:creationId xmlns:p14="http://schemas.microsoft.com/office/powerpoint/2010/main" val="46939746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EF2074F5-2474-0B8B-A6AB-77F1DA9431D9}"/>
              </a:ext>
            </a:extLst>
          </p:cNvPr>
          <p:cNvSpPr txBox="1">
            <a:spLocks/>
          </p:cNvSpPr>
          <p:nvPr/>
        </p:nvSpPr>
        <p:spPr>
          <a:xfrm>
            <a:off x="457200" y="2301875"/>
            <a:ext cx="5791200" cy="952500"/>
          </a:xfrm>
        </p:spPr>
        <p:txBody>
          <a:bodyPr wrap="square" lIns="91440" tIns="45720" rIns="91440" bIns="4572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32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fontAlgn="auto"/>
            <a:r>
              <a:rPr lang="en-GB" sz="4400" kern="0" dirty="0">
                <a:latin typeface="Poppins" panose="020B0604020202020204" pitchFamily="34" charset="0"/>
                <a:cs typeface="Poppins" panose="020B0604020202020204" pitchFamily="34" charset="0"/>
              </a:rPr>
              <a:t>ANY QUESTIONS?</a:t>
            </a:r>
          </a:p>
        </p:txBody>
      </p:sp>
      <p:sp>
        <p:nvSpPr>
          <p:cNvPr id="5" name="Footer Placeholder 3">
            <a:extLst>
              <a:ext uri="{FF2B5EF4-FFF2-40B4-BE49-F238E27FC236}">
                <a16:creationId xmlns:a16="http://schemas.microsoft.com/office/drawing/2014/main" id="{2B30DC11-E383-614B-4D04-49CF1DA4063C}"/>
              </a:ext>
            </a:extLst>
          </p:cNvPr>
          <p:cNvSpPr txBox="1">
            <a:spLocks/>
          </p:cNvSpPr>
          <p:nvPr/>
        </p:nvSpPr>
        <p:spPr>
          <a:xfrm>
            <a:off x="624417" y="6223000"/>
            <a:ext cx="5900208" cy="635000"/>
          </a:xfrm>
          <a:prstGeom prst="rect">
            <a:avLst/>
          </a:prstGeom>
        </p:spPr>
        <p:txBody>
          <a:bodyPr/>
          <a:lstStyle>
            <a:defPPr>
              <a:defRPr lang="en-GB"/>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a:lstStyle>
          <a:p>
            <a:pPr>
              <a:defRPr/>
            </a:pPr>
            <a:r>
              <a:rPr lang="en-GB" b="1" dirty="0">
                <a:latin typeface="Foco" pitchFamily="34" charset="0"/>
              </a:rPr>
              <a:t>Registered charity 1079773                    www.AgeUK Milton Keynes.Org.uk                                                                                                                           </a:t>
            </a:r>
          </a:p>
        </p:txBody>
      </p:sp>
    </p:spTree>
    <p:extLst>
      <p:ext uri="{BB962C8B-B14F-4D97-AF65-F5344CB8AC3E}">
        <p14:creationId xmlns:p14="http://schemas.microsoft.com/office/powerpoint/2010/main" val="400169580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8E3014-2065-4986-ACF9-67B84E49A812}"/>
              </a:ext>
            </a:extLst>
          </p:cNvPr>
          <p:cNvSpPr txBox="1">
            <a:spLocks noGrp="1"/>
          </p:cNvSpPr>
          <p:nvPr>
            <p:ph type="title"/>
          </p:nvPr>
        </p:nvSpPr>
        <p:spPr>
          <a:xfrm>
            <a:off x="224284" y="655606"/>
            <a:ext cx="11697416" cy="1000573"/>
          </a:xfrm>
        </p:spPr>
        <p:txBody>
          <a:bodyPr>
            <a:normAutofit fontScale="90000"/>
          </a:bodyPr>
          <a:lstStyle/>
          <a:p>
            <a:pPr lvl="0"/>
            <a:br>
              <a:rPr lang="en-GB" sz="2300" b="1" dirty="0"/>
            </a:br>
            <a:br>
              <a:rPr lang="en-GB" sz="3200" dirty="0"/>
            </a:br>
            <a:endParaRPr lang="en-GB" sz="3200" dirty="0"/>
          </a:p>
        </p:txBody>
      </p:sp>
      <p:graphicFrame>
        <p:nvGraphicFramePr>
          <p:cNvPr id="3" name="Content Placeholder 3">
            <a:extLst>
              <a:ext uri="{FF2B5EF4-FFF2-40B4-BE49-F238E27FC236}">
                <a16:creationId xmlns:a16="http://schemas.microsoft.com/office/drawing/2014/main" id="{599EC5FF-1BB9-416E-AE33-4BFD65F6829F}"/>
              </a:ext>
            </a:extLst>
          </p:cNvPr>
          <p:cNvGraphicFramePr>
            <a:graphicFrameLocks noGrp="1"/>
          </p:cNvGraphicFramePr>
          <p:nvPr>
            <p:ph idx="1"/>
            <p:extLst>
              <p:ext uri="{D42A27DB-BD31-4B8C-83A1-F6EECF244321}">
                <p14:modId xmlns:p14="http://schemas.microsoft.com/office/powerpoint/2010/main" val="2669575424"/>
              </p:ext>
            </p:extLst>
          </p:nvPr>
        </p:nvGraphicFramePr>
        <p:xfrm>
          <a:off x="-238125" y="1"/>
          <a:ext cx="12636500" cy="6857999"/>
        </p:xfrm>
        <a:graphic>
          <a:graphicData uri="http://schemas.openxmlformats.org/drawingml/2006/table">
            <a:tbl>
              <a:tblPr firstRow="1" bandRow="1">
                <a:effectLst/>
                <a:tableStyleId>{5C22544A-7EE6-4342-B048-85BDC9FD1C3A}</a:tableStyleId>
              </a:tblPr>
              <a:tblGrid>
                <a:gridCol w="6355179">
                  <a:extLst>
                    <a:ext uri="{9D8B030D-6E8A-4147-A177-3AD203B41FA5}">
                      <a16:colId xmlns:a16="http://schemas.microsoft.com/office/drawing/2014/main" val="1647849261"/>
                    </a:ext>
                  </a:extLst>
                </a:gridCol>
                <a:gridCol w="6281321">
                  <a:extLst>
                    <a:ext uri="{9D8B030D-6E8A-4147-A177-3AD203B41FA5}">
                      <a16:colId xmlns:a16="http://schemas.microsoft.com/office/drawing/2014/main" val="420413289"/>
                    </a:ext>
                  </a:extLst>
                </a:gridCol>
              </a:tblGrid>
              <a:tr h="1016004">
                <a:tc>
                  <a:txBody>
                    <a:bodyPr/>
                    <a:lstStyle/>
                    <a:p>
                      <a:pPr lvl="0"/>
                      <a:r>
                        <a:rPr lang="en-GB" sz="2400" b="1" kern="1200" dirty="0">
                          <a:solidFill>
                            <a:srgbClr val="FFFFFF"/>
                          </a:solidFill>
                          <a:latin typeface="Calibri"/>
                        </a:rPr>
                        <a:t>Recommendation</a:t>
                      </a:r>
                      <a:endParaRPr lang="en-GB" sz="2400" dirty="0"/>
                    </a:p>
                  </a:txBody>
                  <a:tcPr/>
                </a:tc>
                <a:tc>
                  <a:txBody>
                    <a:bodyPr/>
                    <a:lstStyle/>
                    <a:p>
                      <a:pPr lvl="0"/>
                      <a:r>
                        <a:rPr lang="en-GB" sz="2400" b="1" kern="1200">
                          <a:solidFill>
                            <a:srgbClr val="FFFFFF"/>
                          </a:solidFill>
                          <a:latin typeface="Calibri"/>
                        </a:rPr>
                        <a:t>Rationale </a:t>
                      </a:r>
                      <a:endParaRPr lang="en-GB" sz="2400"/>
                    </a:p>
                  </a:txBody>
                  <a:tcPr/>
                </a:tc>
                <a:extLst>
                  <a:ext uri="{0D108BD9-81ED-4DB2-BD59-A6C34878D82A}">
                    <a16:rowId xmlns:a16="http://schemas.microsoft.com/office/drawing/2014/main" val="703114508"/>
                  </a:ext>
                </a:extLst>
              </a:tr>
              <a:tr h="3301994">
                <a:tc>
                  <a:txBody>
                    <a:bodyPr/>
                    <a:lstStyle/>
                    <a:p>
                      <a:pPr lvl="0"/>
                      <a:r>
                        <a:rPr lang="en-GB" sz="2400" kern="1200">
                          <a:solidFill>
                            <a:srgbClr val="000000"/>
                          </a:solidFill>
                          <a:latin typeface="Calibri"/>
                        </a:rPr>
                        <a:t>Make time for cognitively stimulating</a:t>
                      </a:r>
                    </a:p>
                    <a:p>
                      <a:pPr lvl="0"/>
                      <a:r>
                        <a:rPr lang="en-GB" sz="2400" kern="1200">
                          <a:solidFill>
                            <a:srgbClr val="000000"/>
                          </a:solidFill>
                          <a:latin typeface="Calibri"/>
                        </a:rPr>
                        <a:t>activities that you’ve always enjoyed.</a:t>
                      </a:r>
                      <a:endParaRPr lang="en-GB" sz="2400"/>
                    </a:p>
                  </a:txBody>
                  <a:tcPr/>
                </a:tc>
                <a:tc>
                  <a:txBody>
                    <a:bodyPr/>
                    <a:lstStyle/>
                    <a:p>
                      <a:pPr lvl="0"/>
                      <a:r>
                        <a:rPr lang="en-GB" sz="2400" kern="1200">
                          <a:solidFill>
                            <a:srgbClr val="000000"/>
                          </a:solidFill>
                          <a:latin typeface="Calibri"/>
                        </a:rPr>
                        <a:t>Continuing favourite activities can ensure</a:t>
                      </a:r>
                    </a:p>
                    <a:p>
                      <a:pPr lvl="0"/>
                      <a:r>
                        <a:rPr lang="en-GB" sz="2400" kern="1200">
                          <a:solidFill>
                            <a:srgbClr val="000000"/>
                          </a:solidFill>
                          <a:latin typeface="Calibri"/>
                        </a:rPr>
                        <a:t>sustainability of cognitive stimulation. Long-term exposure to cognitive stimulation may be needed for practical functional benefits.</a:t>
                      </a:r>
                      <a:endParaRPr lang="en-GB" sz="2400"/>
                    </a:p>
                  </a:txBody>
                  <a:tcPr/>
                </a:tc>
                <a:extLst>
                  <a:ext uri="{0D108BD9-81ED-4DB2-BD59-A6C34878D82A}">
                    <a16:rowId xmlns:a16="http://schemas.microsoft.com/office/drawing/2014/main" val="633722802"/>
                  </a:ext>
                </a:extLst>
              </a:tr>
              <a:tr h="2540001">
                <a:tc>
                  <a:txBody>
                    <a:bodyPr/>
                    <a:lstStyle/>
                    <a:p>
                      <a:pPr lvl="0"/>
                      <a:r>
                        <a:rPr lang="en-GB" sz="2400" kern="1200">
                          <a:solidFill>
                            <a:srgbClr val="000000"/>
                          </a:solidFill>
                          <a:latin typeface="Calibri"/>
                        </a:rPr>
                        <a:t>Add some new cognitive challenges, as your</a:t>
                      </a:r>
                    </a:p>
                    <a:p>
                      <a:pPr lvl="0"/>
                      <a:r>
                        <a:rPr lang="en-GB" sz="2400" kern="1200">
                          <a:solidFill>
                            <a:srgbClr val="000000"/>
                          </a:solidFill>
                          <a:latin typeface="Calibri"/>
                        </a:rPr>
                        <a:t>time and enjoyment permit</a:t>
                      </a:r>
                      <a:endParaRPr lang="en-GB" sz="2400"/>
                    </a:p>
                  </a:txBody>
                  <a:tcPr/>
                </a:tc>
                <a:tc>
                  <a:txBody>
                    <a:bodyPr/>
                    <a:lstStyle/>
                    <a:p>
                      <a:pPr lvl="0"/>
                      <a:r>
                        <a:rPr lang="en-GB" sz="2400" kern="1200" dirty="0">
                          <a:solidFill>
                            <a:srgbClr val="000000"/>
                          </a:solidFill>
                          <a:latin typeface="Calibri"/>
                        </a:rPr>
                        <a:t>Trying new activities may enhance brain</a:t>
                      </a:r>
                    </a:p>
                    <a:p>
                      <a:pPr lvl="0"/>
                      <a:r>
                        <a:rPr lang="en-GB" sz="2400" kern="1200" dirty="0">
                          <a:solidFill>
                            <a:srgbClr val="000000"/>
                          </a:solidFill>
                          <a:latin typeface="Calibri"/>
                        </a:rPr>
                        <a:t>plasticity by requiring new learning or</a:t>
                      </a:r>
                    </a:p>
                    <a:p>
                      <a:pPr lvl="0"/>
                      <a:r>
                        <a:rPr lang="en-GB" sz="2400" kern="1200" dirty="0">
                          <a:solidFill>
                            <a:srgbClr val="000000"/>
                          </a:solidFill>
                          <a:latin typeface="Calibri"/>
                        </a:rPr>
                        <a:t>development of new cognitive strategies  </a:t>
                      </a:r>
                      <a:r>
                        <a:rPr lang="en-GB" sz="2000" b="1" kern="1200" dirty="0">
                          <a:solidFill>
                            <a:srgbClr val="203864"/>
                          </a:solidFill>
                          <a:latin typeface="Calibri"/>
                        </a:rPr>
                        <a:t>MUSIC LESSONS, LEARNING NEW LANGUAGE, AQUA</a:t>
                      </a:r>
                      <a:endParaRPr lang="en-GB" sz="2000" b="1" dirty="0">
                        <a:solidFill>
                          <a:srgbClr val="203864"/>
                        </a:solidFill>
                      </a:endParaRPr>
                    </a:p>
                  </a:txBody>
                  <a:tcPr/>
                </a:tc>
                <a:extLst>
                  <a:ext uri="{0D108BD9-81ED-4DB2-BD59-A6C34878D82A}">
                    <a16:rowId xmlns:a16="http://schemas.microsoft.com/office/drawing/2014/main" val="57151647"/>
                  </a:ext>
                </a:extLst>
              </a:tr>
            </a:tbl>
          </a:graphicData>
        </a:graphic>
      </p:graphicFrame>
    </p:spTree>
    <p:extLst>
      <p:ext uri="{BB962C8B-B14F-4D97-AF65-F5344CB8AC3E}">
        <p14:creationId xmlns:p14="http://schemas.microsoft.com/office/powerpoint/2010/main" val="171296271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18BC19-FF0A-6268-57EE-D57839A659D7}"/>
              </a:ext>
            </a:extLst>
          </p:cNvPr>
          <p:cNvSpPr>
            <a:spLocks noGrp="1"/>
          </p:cNvSpPr>
          <p:nvPr>
            <p:ph type="title"/>
          </p:nvPr>
        </p:nvSpPr>
        <p:spPr/>
        <p:txBody>
          <a:bodyPr/>
          <a:lstStyle/>
          <a:p>
            <a:endParaRPr lang="en-US"/>
          </a:p>
        </p:txBody>
      </p:sp>
      <p:sp>
        <p:nvSpPr>
          <p:cNvPr id="3" name="Content Placeholder 2">
            <a:extLst>
              <a:ext uri="{FF2B5EF4-FFF2-40B4-BE49-F238E27FC236}">
                <a16:creationId xmlns:a16="http://schemas.microsoft.com/office/drawing/2014/main" id="{7F907172-60E0-387D-EA26-C7C574D67D3F}"/>
              </a:ext>
            </a:extLst>
          </p:cNvPr>
          <p:cNvSpPr>
            <a:spLocks noGrp="1"/>
          </p:cNvSpPr>
          <p:nvPr>
            <p:ph idx="1"/>
          </p:nvPr>
        </p:nvSpPr>
        <p:spPr/>
        <p:txBody>
          <a:bodyPr/>
          <a:lstStyle/>
          <a:p>
            <a:endParaRPr lang="en-US"/>
          </a:p>
        </p:txBody>
      </p:sp>
      <p:graphicFrame>
        <p:nvGraphicFramePr>
          <p:cNvPr id="5" name="Content Placeholder 3">
            <a:extLst>
              <a:ext uri="{FF2B5EF4-FFF2-40B4-BE49-F238E27FC236}">
                <a16:creationId xmlns:a16="http://schemas.microsoft.com/office/drawing/2014/main" id="{9953CC18-E585-D3D9-C04E-90C8406D7617}"/>
              </a:ext>
            </a:extLst>
          </p:cNvPr>
          <p:cNvGraphicFramePr>
            <a:graphicFrameLocks/>
          </p:cNvGraphicFramePr>
          <p:nvPr/>
        </p:nvGraphicFramePr>
        <p:xfrm>
          <a:off x="-120773" y="0"/>
          <a:ext cx="12312770" cy="6857999"/>
        </p:xfrm>
        <a:graphic>
          <a:graphicData uri="http://schemas.openxmlformats.org/drawingml/2006/table">
            <a:tbl>
              <a:tblPr firstRow="1" bandRow="1">
                <a:effectLst/>
                <a:tableStyleId>{5C22544A-7EE6-4342-B048-85BDC9FD1C3A}</a:tableStyleId>
              </a:tblPr>
              <a:tblGrid>
                <a:gridCol w="6090882">
                  <a:extLst>
                    <a:ext uri="{9D8B030D-6E8A-4147-A177-3AD203B41FA5}">
                      <a16:colId xmlns:a16="http://schemas.microsoft.com/office/drawing/2014/main" val="3002153703"/>
                    </a:ext>
                  </a:extLst>
                </a:gridCol>
                <a:gridCol w="6221888">
                  <a:extLst>
                    <a:ext uri="{9D8B030D-6E8A-4147-A177-3AD203B41FA5}">
                      <a16:colId xmlns:a16="http://schemas.microsoft.com/office/drawing/2014/main" val="3366379978"/>
                    </a:ext>
                  </a:extLst>
                </a:gridCol>
              </a:tblGrid>
              <a:tr h="863120">
                <a:tc>
                  <a:txBody>
                    <a:bodyPr/>
                    <a:lstStyle/>
                    <a:p>
                      <a:pPr marL="0" marR="0" lvl="0" indent="0" algn="l" defTabSz="914400" rtl="0" fontAlgn="auto" hangingPunct="1">
                        <a:lnSpc>
                          <a:spcPct val="100000"/>
                        </a:lnSpc>
                        <a:spcBef>
                          <a:spcPts val="0"/>
                        </a:spcBef>
                        <a:spcAft>
                          <a:spcPts val="0"/>
                        </a:spcAft>
                        <a:buNone/>
                        <a:tabLst/>
                      </a:pPr>
                      <a:r>
                        <a:rPr lang="en-GB" sz="2400" b="1" kern="1200">
                          <a:solidFill>
                            <a:srgbClr val="FFFFFF"/>
                          </a:solidFill>
                          <a:latin typeface="Calibri"/>
                        </a:rPr>
                        <a:t>Recommendation</a:t>
                      </a:r>
                      <a:endParaRPr lang="en-GB" sz="2400"/>
                    </a:p>
                    <a:p>
                      <a:pPr lvl="0"/>
                      <a:endParaRPr lang="en-GB" sz="2400"/>
                    </a:p>
                  </a:txBody>
                  <a:tcPr/>
                </a:tc>
                <a:tc>
                  <a:txBody>
                    <a:bodyPr/>
                    <a:lstStyle/>
                    <a:p>
                      <a:pPr marL="0" marR="0" lvl="0" indent="0" algn="l" defTabSz="914400" rtl="0" fontAlgn="auto" hangingPunct="1">
                        <a:lnSpc>
                          <a:spcPct val="100000"/>
                        </a:lnSpc>
                        <a:spcBef>
                          <a:spcPts val="0"/>
                        </a:spcBef>
                        <a:spcAft>
                          <a:spcPts val="0"/>
                        </a:spcAft>
                        <a:buNone/>
                        <a:tabLst/>
                      </a:pPr>
                      <a:r>
                        <a:rPr lang="en-GB" sz="2400" b="1" kern="1200">
                          <a:solidFill>
                            <a:srgbClr val="FFFFFF"/>
                          </a:solidFill>
                          <a:latin typeface="Calibri"/>
                        </a:rPr>
                        <a:t>Rationale </a:t>
                      </a:r>
                      <a:endParaRPr lang="en-GB" sz="2400"/>
                    </a:p>
                    <a:p>
                      <a:pPr lvl="0"/>
                      <a:endParaRPr lang="en-GB" sz="2400"/>
                    </a:p>
                  </a:txBody>
                  <a:tcPr/>
                </a:tc>
                <a:extLst>
                  <a:ext uri="{0D108BD9-81ED-4DB2-BD59-A6C34878D82A}">
                    <a16:rowId xmlns:a16="http://schemas.microsoft.com/office/drawing/2014/main" val="756313145"/>
                  </a:ext>
                </a:extLst>
              </a:tr>
              <a:tr h="2378921">
                <a:tc>
                  <a:txBody>
                    <a:bodyPr/>
                    <a:lstStyle/>
                    <a:p>
                      <a:pPr lvl="0"/>
                      <a:r>
                        <a:rPr lang="en-GB" sz="2400" kern="1200">
                          <a:solidFill>
                            <a:srgbClr val="000000"/>
                          </a:solidFill>
                          <a:latin typeface="Calibri"/>
                        </a:rPr>
                        <a:t>Aim to engage in cognitively stimulating</a:t>
                      </a:r>
                    </a:p>
                    <a:p>
                      <a:pPr lvl="0"/>
                      <a:r>
                        <a:rPr lang="en-GB" sz="2400" kern="1200">
                          <a:solidFill>
                            <a:srgbClr val="000000"/>
                          </a:solidFill>
                          <a:latin typeface="Calibri"/>
                        </a:rPr>
                        <a:t>activities several times a week or</a:t>
                      </a:r>
                    </a:p>
                    <a:p>
                      <a:pPr lvl="0"/>
                      <a:r>
                        <a:rPr lang="en-GB" sz="2400" kern="1200">
                          <a:solidFill>
                            <a:srgbClr val="000000"/>
                          </a:solidFill>
                          <a:latin typeface="Calibri"/>
                        </a:rPr>
                        <a:t>more…generate some “</a:t>
                      </a:r>
                      <a:r>
                        <a:rPr lang="en-GB" sz="2400" i="1" kern="1200">
                          <a:solidFill>
                            <a:srgbClr val="000000"/>
                          </a:solidFill>
                          <a:latin typeface="Calibri"/>
                        </a:rPr>
                        <a:t>mental sweat</a:t>
                      </a:r>
                      <a:r>
                        <a:rPr lang="en-GB" sz="2400" kern="1200">
                          <a:solidFill>
                            <a:srgbClr val="000000"/>
                          </a:solidFill>
                          <a:latin typeface="Calibri"/>
                        </a:rPr>
                        <a:t>.”</a:t>
                      </a:r>
                      <a:endParaRPr lang="en-GB" sz="2400"/>
                    </a:p>
                  </a:txBody>
                  <a:tcPr/>
                </a:tc>
                <a:tc>
                  <a:txBody>
                    <a:bodyPr/>
                    <a:lstStyle/>
                    <a:p>
                      <a:pPr lvl="0"/>
                      <a:r>
                        <a:rPr lang="en-GB" sz="2400" kern="1200">
                          <a:solidFill>
                            <a:srgbClr val="000000"/>
                          </a:solidFill>
                          <a:latin typeface="Calibri"/>
                        </a:rPr>
                        <a:t>Current knowledge does not permit a prescription for how often or how long individuals should engage in cognitively stimulating activities. However, epidemiologic studies suggest that more is better, within clinically reasonable limits.</a:t>
                      </a:r>
                      <a:endParaRPr lang="en-GB" sz="2400"/>
                    </a:p>
                  </a:txBody>
                  <a:tcPr/>
                </a:tc>
                <a:extLst>
                  <a:ext uri="{0D108BD9-81ED-4DB2-BD59-A6C34878D82A}">
                    <a16:rowId xmlns:a16="http://schemas.microsoft.com/office/drawing/2014/main" val="2135027817"/>
                  </a:ext>
                </a:extLst>
              </a:tr>
              <a:tr h="1998293">
                <a:tc>
                  <a:txBody>
                    <a:bodyPr/>
                    <a:lstStyle/>
                    <a:p>
                      <a:pPr lvl="0"/>
                      <a:r>
                        <a:rPr lang="en-GB" sz="2400" kern="1200">
                          <a:solidFill>
                            <a:srgbClr val="000000"/>
                          </a:solidFill>
                          <a:latin typeface="Calibri"/>
                        </a:rPr>
                        <a:t>Be aware that there is no one cognitive</a:t>
                      </a:r>
                    </a:p>
                    <a:p>
                      <a:pPr lvl="0"/>
                      <a:r>
                        <a:rPr lang="en-GB" sz="2400" kern="1200">
                          <a:solidFill>
                            <a:srgbClr val="000000"/>
                          </a:solidFill>
                          <a:latin typeface="Calibri"/>
                        </a:rPr>
                        <a:t>activity, or combination of activities, that is</a:t>
                      </a:r>
                    </a:p>
                    <a:p>
                      <a:pPr lvl="0"/>
                      <a:r>
                        <a:rPr lang="en-GB" sz="2400" kern="1200">
                          <a:solidFill>
                            <a:srgbClr val="000000"/>
                          </a:solidFill>
                          <a:latin typeface="Calibri"/>
                        </a:rPr>
                        <a:t>uniquely good for reducing AD risk.</a:t>
                      </a:r>
                      <a:endParaRPr lang="en-GB" sz="2400"/>
                    </a:p>
                  </a:txBody>
                  <a:tcPr/>
                </a:tc>
                <a:tc>
                  <a:txBody>
                    <a:bodyPr/>
                    <a:lstStyle/>
                    <a:p>
                      <a:pPr lvl="0"/>
                      <a:r>
                        <a:rPr lang="en-GB" sz="2400" kern="1200">
                          <a:solidFill>
                            <a:srgbClr val="000000"/>
                          </a:solidFill>
                          <a:latin typeface="Calibri"/>
                        </a:rPr>
                        <a:t>Many different types of cognitively stimulating activities have been associated with preserved cognitive skill. There are no data yet to show that cognitive activities prevent or delay AD.</a:t>
                      </a:r>
                      <a:endParaRPr lang="en-GB" sz="2400"/>
                    </a:p>
                  </a:txBody>
                  <a:tcPr/>
                </a:tc>
                <a:extLst>
                  <a:ext uri="{0D108BD9-81ED-4DB2-BD59-A6C34878D82A}">
                    <a16:rowId xmlns:a16="http://schemas.microsoft.com/office/drawing/2014/main" val="1107866284"/>
                  </a:ext>
                </a:extLst>
              </a:tr>
              <a:tr h="1617665">
                <a:tc>
                  <a:txBody>
                    <a:bodyPr/>
                    <a:lstStyle/>
                    <a:p>
                      <a:pPr lvl="0"/>
                      <a:r>
                        <a:rPr lang="en-GB" sz="2400" kern="1200">
                          <a:solidFill>
                            <a:srgbClr val="000000"/>
                          </a:solidFill>
                          <a:latin typeface="Calibri"/>
                        </a:rPr>
                        <a:t>Social interactions are a great way to</a:t>
                      </a:r>
                    </a:p>
                    <a:p>
                      <a:pPr lvl="0"/>
                      <a:r>
                        <a:rPr lang="en-GB" sz="2400" kern="1200">
                          <a:solidFill>
                            <a:srgbClr val="000000"/>
                          </a:solidFill>
                          <a:latin typeface="Calibri"/>
                        </a:rPr>
                        <a:t>stimulate the mind.</a:t>
                      </a:r>
                      <a:endParaRPr lang="en-GB" sz="2400"/>
                    </a:p>
                  </a:txBody>
                  <a:tcPr/>
                </a:tc>
                <a:tc>
                  <a:txBody>
                    <a:bodyPr/>
                    <a:lstStyle/>
                    <a:p>
                      <a:pPr lvl="0"/>
                      <a:r>
                        <a:rPr lang="en-GB" sz="2400" kern="1200">
                          <a:solidFill>
                            <a:srgbClr val="000000"/>
                          </a:solidFill>
                          <a:latin typeface="Calibri"/>
                        </a:rPr>
                        <a:t>Group training of cognitive skills has been shown to be effective in sharpening specific cognitive skills, and broader social networks have been associated with reduced AD risk.</a:t>
                      </a:r>
                      <a:endParaRPr lang="en-GB" sz="2400"/>
                    </a:p>
                  </a:txBody>
                  <a:tcPr/>
                </a:tc>
                <a:extLst>
                  <a:ext uri="{0D108BD9-81ED-4DB2-BD59-A6C34878D82A}">
                    <a16:rowId xmlns:a16="http://schemas.microsoft.com/office/drawing/2014/main" val="3925594228"/>
                  </a:ext>
                </a:extLst>
              </a:tr>
            </a:tbl>
          </a:graphicData>
        </a:graphic>
      </p:graphicFrame>
    </p:spTree>
    <p:extLst>
      <p:ext uri="{BB962C8B-B14F-4D97-AF65-F5344CB8AC3E}">
        <p14:creationId xmlns:p14="http://schemas.microsoft.com/office/powerpoint/2010/main" val="20785421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4" name="Google Shape;324;g2538248e7bb_0_2"/>
          <p:cNvSpPr txBox="1">
            <a:spLocks noGrp="1"/>
          </p:cNvSpPr>
          <p:nvPr>
            <p:ph type="body" idx="2"/>
          </p:nvPr>
        </p:nvSpPr>
        <p:spPr>
          <a:xfrm>
            <a:off x="413915" y="326028"/>
            <a:ext cx="10766700" cy="497100"/>
          </a:xfrm>
          <a:prstGeom prst="rect">
            <a:avLst/>
          </a:prstGeom>
        </p:spPr>
        <p:txBody>
          <a:bodyPr spcFirstLastPara="1" wrap="square" lIns="91425" tIns="45700" rIns="91425" bIns="45700" anchor="t" anchorCtr="0">
            <a:noAutofit/>
          </a:bodyPr>
          <a:lstStyle/>
          <a:p>
            <a:pPr marL="0" lvl="0" indent="0" algn="l" rtl="0">
              <a:spcBef>
                <a:spcPts val="1000"/>
              </a:spcBef>
              <a:spcAft>
                <a:spcPts val="0"/>
              </a:spcAft>
              <a:buNone/>
            </a:pPr>
            <a:r>
              <a:rPr lang="en-GB"/>
              <a:t>Ageing Well Public Talks</a:t>
            </a:r>
            <a:endParaRPr/>
          </a:p>
        </p:txBody>
      </p:sp>
      <p:graphicFrame>
        <p:nvGraphicFramePr>
          <p:cNvPr id="6" name="Content Placeholder 2">
            <a:extLst>
              <a:ext uri="{FF2B5EF4-FFF2-40B4-BE49-F238E27FC236}">
                <a16:creationId xmlns:a16="http://schemas.microsoft.com/office/drawing/2014/main" id="{C0A20B47-BC51-66F3-3264-A5E730A38D8D}"/>
              </a:ext>
            </a:extLst>
          </p:cNvPr>
          <p:cNvGraphicFramePr>
            <a:graphicFrameLocks/>
          </p:cNvGraphicFramePr>
          <p:nvPr>
            <p:extLst>
              <p:ext uri="{D42A27DB-BD31-4B8C-83A1-F6EECF244321}">
                <p14:modId xmlns:p14="http://schemas.microsoft.com/office/powerpoint/2010/main" val="160682997"/>
              </p:ext>
            </p:extLst>
          </p:nvPr>
        </p:nvGraphicFramePr>
        <p:xfrm>
          <a:off x="1958782" y="2145730"/>
          <a:ext cx="7874000" cy="373179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060645">
            <a:alpha val="0"/>
          </a:srgbClr>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531F45-0226-4456-9A3E-8737E4B20CD8}"/>
              </a:ext>
            </a:extLst>
          </p:cNvPr>
          <p:cNvSpPr txBox="1">
            <a:spLocks noGrp="1"/>
          </p:cNvSpPr>
          <p:nvPr>
            <p:ph type="title"/>
          </p:nvPr>
        </p:nvSpPr>
        <p:spPr>
          <a:xfrm>
            <a:off x="264691" y="84216"/>
            <a:ext cx="11020924" cy="949147"/>
          </a:xfrm>
        </p:spPr>
        <p:txBody>
          <a:bodyPr/>
          <a:lstStyle/>
          <a:p>
            <a:pPr lvl="0"/>
            <a:r>
              <a:rPr lang="en-GB" sz="2999" b="1">
                <a:solidFill>
                  <a:srgbClr val="203864"/>
                </a:solidFill>
                <a:latin typeface="Poppins" panose="020B0604020202020204" pitchFamily="34" charset="0"/>
                <a:cs typeface="Poppins" panose="020B0604020202020204" pitchFamily="34" charset="0"/>
              </a:rPr>
              <a:t>Summary of related resources to The Ageing Well Public Talk Series</a:t>
            </a:r>
          </a:p>
        </p:txBody>
      </p:sp>
      <p:sp>
        <p:nvSpPr>
          <p:cNvPr id="3" name="Content Placeholder 2">
            <a:extLst>
              <a:ext uri="{FF2B5EF4-FFF2-40B4-BE49-F238E27FC236}">
                <a16:creationId xmlns:a16="http://schemas.microsoft.com/office/drawing/2014/main" id="{F867B83E-FE61-4B01-9355-83A0FE4106E0}"/>
              </a:ext>
            </a:extLst>
          </p:cNvPr>
          <p:cNvSpPr txBox="1">
            <a:spLocks noGrp="1"/>
          </p:cNvSpPr>
          <p:nvPr>
            <p:ph idx="1"/>
          </p:nvPr>
        </p:nvSpPr>
        <p:spPr>
          <a:xfrm>
            <a:off x="264691" y="887489"/>
            <a:ext cx="11538283" cy="5886294"/>
          </a:xfrm>
        </p:spPr>
        <p:txBody>
          <a:bodyPr/>
          <a:lstStyle/>
          <a:p>
            <a:pPr marL="0" lvl="0" indent="0">
              <a:lnSpc>
                <a:spcPct val="50000"/>
              </a:lnSpc>
              <a:buNone/>
            </a:pPr>
            <a:endParaRPr lang="en-US" sz="1600" b="1" i="1" u="sng" dirty="0">
              <a:solidFill>
                <a:srgbClr val="203864"/>
              </a:solidFill>
              <a:latin typeface="Poppins" panose="020B0604020202020204" pitchFamily="34" charset="0"/>
              <a:cs typeface="Poppins" panose="020B0604020202020204" pitchFamily="34" charset="0"/>
            </a:endParaRPr>
          </a:p>
          <a:p>
            <a:pPr marL="0" lvl="0" indent="0">
              <a:buNone/>
            </a:pPr>
            <a:endParaRPr lang="en-US" sz="2900" b="1" i="1" u="sng" dirty="0">
              <a:solidFill>
                <a:srgbClr val="203864"/>
              </a:solidFill>
              <a:latin typeface="Poppins" panose="020B0604020202020204" pitchFamily="34" charset="0"/>
              <a:cs typeface="Poppins" panose="020B0604020202020204" pitchFamily="34" charset="0"/>
            </a:endParaRPr>
          </a:p>
          <a:p>
            <a:pPr marL="0" lvl="0" indent="0">
              <a:buNone/>
            </a:pPr>
            <a:endParaRPr lang="en-US" sz="2900" b="1" i="1" u="sng" dirty="0">
              <a:solidFill>
                <a:srgbClr val="203864"/>
              </a:solidFill>
              <a:latin typeface="Poppins" panose="020B0604020202020204" pitchFamily="34" charset="0"/>
              <a:cs typeface="Poppins" panose="020B0604020202020204" pitchFamily="34" charset="0"/>
            </a:endParaRPr>
          </a:p>
          <a:p>
            <a:pPr marL="0" lvl="0" indent="0">
              <a:buNone/>
            </a:pPr>
            <a:r>
              <a:rPr lang="en-US" sz="2900" b="1" i="1" u="sng" dirty="0">
                <a:solidFill>
                  <a:srgbClr val="203864"/>
                </a:solidFill>
                <a:latin typeface="Poppins" panose="020B0604020202020204" pitchFamily="34" charset="0"/>
                <a:cs typeface="Poppins" panose="020B0604020202020204" pitchFamily="34" charset="0"/>
              </a:rPr>
              <a:t>Podcasts</a:t>
            </a:r>
          </a:p>
          <a:p>
            <a:pPr marL="0" lvl="0" indent="0">
              <a:buNone/>
            </a:pPr>
            <a:endParaRPr lang="en-US" sz="1900" b="1" i="1" u="sng" dirty="0">
              <a:solidFill>
                <a:srgbClr val="203864"/>
              </a:solidFill>
              <a:latin typeface="Poppins" panose="020B0604020202020204" pitchFamily="34" charset="0"/>
              <a:cs typeface="Poppins" panose="020B0604020202020204" pitchFamily="34" charset="0"/>
            </a:endParaRPr>
          </a:p>
          <a:p>
            <a:pPr lvl="0"/>
            <a:r>
              <a:rPr lang="en-US" sz="1800" dirty="0">
                <a:latin typeface="Poppins" panose="020B0604020202020204" pitchFamily="34" charset="0"/>
                <a:cs typeface="Poppins" panose="020B0604020202020204" pitchFamily="34" charset="0"/>
              </a:rPr>
              <a:t>Vseteckova J &amp; King J (2020) COVID-19 Interview podcast for The Retirement Café: ‘</a:t>
            </a:r>
            <a:r>
              <a:rPr lang="en-US" sz="1800" b="1" dirty="0">
                <a:latin typeface="Poppins" panose="020B0604020202020204" pitchFamily="34" charset="0"/>
                <a:cs typeface="Poppins" panose="020B0604020202020204" pitchFamily="34" charset="0"/>
                <a:hlinkClick r:id="rId2"/>
              </a:rPr>
              <a:t>Ageing Well Under Lockdown</a:t>
            </a:r>
            <a:r>
              <a:rPr lang="en-US" sz="1800" dirty="0">
                <a:latin typeface="Poppins" panose="020B0604020202020204" pitchFamily="34" charset="0"/>
                <a:cs typeface="Poppins" panose="020B0604020202020204" pitchFamily="34" charset="0"/>
              </a:rPr>
              <a:t>’  </a:t>
            </a:r>
          </a:p>
          <a:p>
            <a:pPr lvl="0"/>
            <a:endParaRPr lang="en-US" sz="1800" dirty="0">
              <a:latin typeface="Poppins" panose="020B0604020202020204" pitchFamily="34" charset="0"/>
              <a:cs typeface="Poppins" panose="020B0604020202020204" pitchFamily="34" charset="0"/>
            </a:endParaRPr>
          </a:p>
          <a:p>
            <a:pPr lvl="0"/>
            <a:r>
              <a:rPr lang="en-US" sz="1800" dirty="0">
                <a:latin typeface="Poppins" panose="020B0604020202020204" pitchFamily="34" charset="0"/>
                <a:cs typeface="Poppins" panose="020B0604020202020204" pitchFamily="34" charset="0"/>
              </a:rPr>
              <a:t>Vseteckova J &amp; Broad E  (2020) Podcast – Open University &amp; The Parks Trust </a:t>
            </a:r>
            <a:r>
              <a:rPr lang="en-US" sz="1800" b="1" dirty="0">
                <a:latin typeface="Poppins" panose="020B0604020202020204" pitchFamily="34" charset="0"/>
                <a:cs typeface="Poppins" panose="020B0604020202020204" pitchFamily="34" charset="0"/>
                <a:hlinkClick r:id="rId3"/>
              </a:rPr>
              <a:t>Keep Me Walking - researching with people living with dementia and their carers </a:t>
            </a:r>
            <a:r>
              <a:rPr lang="en-US" sz="1800" dirty="0">
                <a:latin typeface="Poppins" panose="020B0604020202020204" pitchFamily="34" charset="0"/>
                <a:cs typeface="Poppins" panose="020B0604020202020204" pitchFamily="34" charset="0"/>
              </a:rPr>
              <a:t>–</a:t>
            </a:r>
          </a:p>
          <a:p>
            <a:pPr lvl="0"/>
            <a:endParaRPr lang="en-US" sz="1800" dirty="0">
              <a:latin typeface="Poppins" panose="020B0604020202020204" pitchFamily="34" charset="0"/>
              <a:cs typeface="Poppins" panose="020B0604020202020204" pitchFamily="34" charset="0"/>
            </a:endParaRPr>
          </a:p>
          <a:p>
            <a:pPr lvl="0"/>
            <a:r>
              <a:rPr lang="en-US" sz="1800" dirty="0">
                <a:latin typeface="Poppins" panose="020B0604020202020204" pitchFamily="34" charset="0"/>
                <a:cs typeface="Poppins" panose="020B0604020202020204" pitchFamily="34" charset="0"/>
              </a:rPr>
              <a:t>Vseteckova J (2020)  Podcast - </a:t>
            </a:r>
            <a:r>
              <a:rPr lang="en-US" sz="1800" b="1" dirty="0">
                <a:latin typeface="Poppins" panose="020B0604020202020204" pitchFamily="34" charset="0"/>
                <a:cs typeface="Poppins" panose="020B0604020202020204" pitchFamily="34" charset="0"/>
                <a:hlinkClick r:id="rId4"/>
              </a:rPr>
              <a:t>Areas of research with The Open University </a:t>
            </a:r>
            <a:endParaRPr lang="en-US" sz="1800" b="1" dirty="0">
              <a:latin typeface="Poppins" panose="020B0604020202020204" pitchFamily="34" charset="0"/>
              <a:cs typeface="Poppins" panose="020B0604020202020204" pitchFamily="34" charset="0"/>
            </a:endParaRPr>
          </a:p>
          <a:p>
            <a:pPr lvl="0"/>
            <a:endParaRPr lang="en-US" sz="1800" b="1" dirty="0">
              <a:latin typeface="Poppins" panose="020B0604020202020204" pitchFamily="34" charset="0"/>
              <a:cs typeface="Poppins" panose="020B0604020202020204" pitchFamily="34" charset="0"/>
            </a:endParaRPr>
          </a:p>
          <a:p>
            <a:pPr lvl="0"/>
            <a:r>
              <a:rPr lang="en-US" sz="1800" dirty="0">
                <a:latin typeface="Poppins" panose="020B0604020202020204" pitchFamily="34" charset="0"/>
                <a:cs typeface="Poppins" panose="020B0604020202020204" pitchFamily="34" charset="0"/>
              </a:rPr>
              <a:t>Broad E, Methley A &amp; Vseteckova J (2021) Podcast OU &amp; The Parks Trust &amp; Northamptonshire Healthcare NHS Foundation Trust - </a:t>
            </a:r>
            <a:r>
              <a:rPr lang="en-US" sz="1800" b="1" dirty="0">
                <a:latin typeface="Poppins" panose="020B0604020202020204" pitchFamily="34" charset="0"/>
                <a:cs typeface="Poppins" panose="020B0604020202020204" pitchFamily="34" charset="0"/>
                <a:hlinkClick r:id="rId5"/>
              </a:rPr>
              <a:t>Spotter sheet and mindful walking</a:t>
            </a:r>
            <a:r>
              <a:rPr lang="en-US" sz="1800" dirty="0">
                <a:latin typeface="Poppins" panose="020B0604020202020204" pitchFamily="34" charset="0"/>
                <a:cs typeface="Poppins" panose="020B0604020202020204" pitchFamily="34" charset="0"/>
              </a:rPr>
              <a:t>. </a:t>
            </a:r>
          </a:p>
          <a:p>
            <a:pPr lvl="0"/>
            <a:endParaRPr lang="en-US" sz="1800" dirty="0">
              <a:latin typeface="Poppins" panose="020B0604020202020204" pitchFamily="34" charset="0"/>
              <a:cs typeface="Poppins" panose="020B0604020202020204" pitchFamily="34" charset="0"/>
            </a:endParaRPr>
          </a:p>
          <a:p>
            <a:pPr lvl="0"/>
            <a:r>
              <a:rPr lang="en-US" sz="1800" dirty="0">
                <a:latin typeface="Poppins" panose="020B0604020202020204" pitchFamily="34" charset="0"/>
                <a:cs typeface="Poppins" panose="020B0604020202020204" pitchFamily="34" charset="0"/>
              </a:rPr>
              <a:t>Vseteckova J, Methley A, Broad E (2021) Podcast OU &amp; The Parks Trust &amp; Northamptonshire Healthcare NHS Foundation Trust  </a:t>
            </a:r>
            <a:r>
              <a:rPr lang="en-US" sz="1800" b="1" dirty="0">
                <a:latin typeface="Poppins" panose="020B0604020202020204" pitchFamily="34" charset="0"/>
                <a:cs typeface="Poppins" panose="020B0604020202020204" pitchFamily="34" charset="0"/>
                <a:hlinkClick r:id="rId6"/>
              </a:rPr>
              <a:t>Preventing brain decline while ageing </a:t>
            </a:r>
            <a:endParaRPr lang="en-US" sz="1800" b="1" dirty="0">
              <a:latin typeface="Poppins" panose="020B0604020202020204" pitchFamily="34" charset="0"/>
              <a:cs typeface="Poppins" panose="020B0604020202020204" pitchFamily="34" charset="0"/>
            </a:endParaRPr>
          </a:p>
          <a:p>
            <a:pPr lvl="0"/>
            <a:endParaRPr lang="en-US" sz="1800" dirty="0">
              <a:latin typeface="Poppins" panose="020B0604020202020204" pitchFamily="34" charset="0"/>
              <a:cs typeface="Poppins" panose="020B0604020202020204" pitchFamily="34"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9785C91-173A-7F58-DC57-EBAF8249A3FD}"/>
              </a:ext>
            </a:extLst>
          </p:cNvPr>
          <p:cNvSpPr txBox="1">
            <a:spLocks/>
          </p:cNvSpPr>
          <p:nvPr/>
        </p:nvSpPr>
        <p:spPr>
          <a:xfrm>
            <a:off x="250371" y="947053"/>
            <a:ext cx="11604174" cy="5649684"/>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endParaRPr lang="en-GB" sz="1800" kern="0" dirty="0"/>
          </a:p>
          <a:p>
            <a:endParaRPr lang="en-GB" sz="1800" kern="0" dirty="0"/>
          </a:p>
          <a:p>
            <a:endParaRPr lang="en-GB" sz="1800" kern="0" dirty="0"/>
          </a:p>
          <a:p>
            <a:r>
              <a:rPr lang="en-GB" sz="1800" kern="0" dirty="0"/>
              <a:t>Methley A, Broad E, Vseteckova J (2021) Podcast OU &amp; The Parks Trust &amp; Northamptonshire Healthcare NHS Foundation Trust  </a:t>
            </a:r>
            <a:r>
              <a:rPr lang="en-GB" sz="1800" b="1" kern="0" dirty="0">
                <a:hlinkClick r:id="rId2"/>
              </a:rPr>
              <a:t>Walking therapy </a:t>
            </a:r>
            <a:endParaRPr lang="en-GB" sz="1800" b="1" kern="0" dirty="0"/>
          </a:p>
          <a:p>
            <a:endParaRPr lang="en-GB" sz="1800" kern="0" dirty="0"/>
          </a:p>
          <a:p>
            <a:r>
              <a:rPr lang="en-GB" sz="1800" kern="0" dirty="0"/>
              <a:t>Vseteckova J, Methley A, Broad (2021) Podcast OU &amp; The Parks Trust &amp; Northamptonshire Healthcare NHS Foundation Trust  </a:t>
            </a:r>
            <a:r>
              <a:rPr lang="en-GB" sz="1800" b="1" kern="0" dirty="0">
                <a:hlinkClick r:id="rId3"/>
              </a:rPr>
              <a:t>Understanding our memory </a:t>
            </a:r>
            <a:endParaRPr lang="en-GB" sz="1800" b="1" kern="0" dirty="0"/>
          </a:p>
          <a:p>
            <a:endParaRPr lang="en-GB" sz="1800" kern="0" dirty="0"/>
          </a:p>
          <a:p>
            <a:r>
              <a:rPr lang="en-GB" sz="1800" kern="0" dirty="0"/>
              <a:t>Araya Y , Broad E, Vseteckova J (2022) </a:t>
            </a:r>
            <a:r>
              <a:rPr lang="en-GB" sz="1800" b="1" kern="0" dirty="0">
                <a:hlinkClick r:id="rId4"/>
              </a:rPr>
              <a:t>Engaging with our environment</a:t>
            </a:r>
            <a:endParaRPr lang="en-GB" sz="1800" b="1" kern="0" dirty="0"/>
          </a:p>
          <a:p>
            <a:endParaRPr lang="en-GB" sz="1800" kern="0" dirty="0"/>
          </a:p>
          <a:p>
            <a:r>
              <a:rPr lang="en-GB" sz="1800" kern="0" dirty="0"/>
              <a:t>Joannidi H, Araya Y, Broad E &amp; Vseteckova J (2022) </a:t>
            </a:r>
            <a:r>
              <a:rPr lang="en-GB" sz="1800" b="1" kern="0" dirty="0">
                <a:hlinkClick r:id="rId5"/>
              </a:rPr>
              <a:t>Sense of self during aging: how mindfulness and nature can help</a:t>
            </a:r>
            <a:endParaRPr lang="en-GB" sz="1800" b="1" kern="0" dirty="0"/>
          </a:p>
          <a:p>
            <a:endParaRPr lang="en-GB" sz="1800" kern="0" dirty="0"/>
          </a:p>
          <a:p>
            <a:r>
              <a:rPr lang="en-GB" sz="1800" kern="0" dirty="0"/>
              <a:t>The above podcasts can be also seen on </a:t>
            </a:r>
            <a:r>
              <a:rPr lang="en-GB" sz="1800" b="1" kern="0" dirty="0">
                <a:hlinkClick r:id="rId6"/>
              </a:rPr>
              <a:t>The Parks Trust YouTube Channel </a:t>
            </a:r>
            <a:endParaRPr lang="en-GB" sz="1800" b="1" kern="0" dirty="0"/>
          </a:p>
          <a:p>
            <a:endParaRPr lang="en-GB" sz="1800" kern="0" dirty="0"/>
          </a:p>
        </p:txBody>
      </p:sp>
      <p:pic>
        <p:nvPicPr>
          <p:cNvPr id="10" name="Picture 9">
            <a:extLst>
              <a:ext uri="{FF2B5EF4-FFF2-40B4-BE49-F238E27FC236}">
                <a16:creationId xmlns:a16="http://schemas.microsoft.com/office/drawing/2014/main" id="{4638D138-3268-0F04-99AF-4C1E174008C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bwMode="auto">
          <a:xfrm>
            <a:off x="635001" y="-127000"/>
            <a:ext cx="3127374" cy="952500"/>
          </a:xfrm>
          <a:prstGeom prst="rect">
            <a:avLst/>
          </a:prstGeom>
          <a:noFill/>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4820317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7BF3E02-728D-4D4A-F03F-60E888BEAA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635001" y="0"/>
            <a:ext cx="3127374" cy="825500"/>
          </a:xfrm>
          <a:prstGeom prst="rect">
            <a:avLst/>
          </a:prstGeom>
          <a:noFill/>
          <a:extLst>
            <a:ext uri="{91240B29-F687-4F45-9708-019B960494DF}">
              <a14:hiddenLine xmlns:a14="http://schemas.microsoft.com/office/drawing/2010/main" w="9525">
                <a:solidFill>
                  <a:srgbClr val="000000"/>
                </a:solidFill>
                <a:miter lim="800000"/>
                <a:headEnd/>
                <a:tailEnd/>
              </a14:hiddenLine>
            </a:ext>
          </a:extLst>
        </p:spPr>
      </p:pic>
      <p:sp>
        <p:nvSpPr>
          <p:cNvPr id="4" name="TextBox 3">
            <a:extLst>
              <a:ext uri="{FF2B5EF4-FFF2-40B4-BE49-F238E27FC236}">
                <a16:creationId xmlns:a16="http://schemas.microsoft.com/office/drawing/2014/main" id="{2D10AC1C-1394-AAC2-455B-E5F2DEEF91D8}"/>
              </a:ext>
            </a:extLst>
          </p:cNvPr>
          <p:cNvSpPr txBox="1"/>
          <p:nvPr/>
        </p:nvSpPr>
        <p:spPr>
          <a:xfrm>
            <a:off x="476250" y="1605233"/>
            <a:ext cx="11239499" cy="5743111"/>
          </a:xfrm>
          <a:prstGeom prst="rect">
            <a:avLst/>
          </a:prstGeom>
          <a:noFill/>
        </p:spPr>
        <p:txBody>
          <a:bodyPr wrap="square">
            <a:spAutoFit/>
          </a:bodyPr>
          <a:lstStyle/>
          <a:p>
            <a:endParaRPr lang="en-GB" sz="1800" kern="100" dirty="0">
              <a:solidFill>
                <a:srgbClr val="000000"/>
              </a:solidFill>
              <a:effectLst/>
              <a:latin typeface="Poppins" panose="020B0604020202020204" pitchFamily="34" charset="0"/>
              <a:ea typeface="Times New Roman" panose="02020603050405020304" pitchFamily="18" charset="0"/>
              <a:cs typeface="Poppins" panose="020B0604020202020204" pitchFamily="34" charset="0"/>
            </a:endParaRPr>
          </a:p>
          <a:p>
            <a:endParaRPr lang="en-GB" sz="1800" kern="100" dirty="0">
              <a:latin typeface="Poppins" panose="020B0604020202020204" pitchFamily="34" charset="0"/>
              <a:ea typeface="Times New Roman" panose="02020603050405020304" pitchFamily="18" charset="0"/>
              <a:cs typeface="Poppins" panose="020B0604020202020204" pitchFamily="34" charset="0"/>
            </a:endParaRPr>
          </a:p>
          <a:p>
            <a:endParaRPr lang="en-GB" sz="1800" kern="100" dirty="0">
              <a:latin typeface="Poppins" panose="020B0604020202020204" pitchFamily="34" charset="0"/>
              <a:ea typeface="Times New Roman" panose="02020603050405020304" pitchFamily="18" charset="0"/>
              <a:cs typeface="Poppins" panose="020B0604020202020204" pitchFamily="34" charset="0"/>
            </a:endParaRPr>
          </a:p>
          <a:p>
            <a:r>
              <a:rPr lang="en-GB" sz="1800" kern="100" dirty="0">
                <a:solidFill>
                  <a:srgbClr val="000000"/>
                </a:solidFill>
                <a:effectLst/>
                <a:latin typeface="Poppins" panose="020B0604020202020204" pitchFamily="34" charset="0"/>
                <a:ea typeface="Times New Roman" panose="02020603050405020304" pitchFamily="18" charset="0"/>
                <a:cs typeface="Poppins" panose="020B0604020202020204" pitchFamily="34" charset="0"/>
              </a:rPr>
              <a:t>Vseteckova J (2020)</a:t>
            </a:r>
            <a:r>
              <a:rPr lang="en-GB" sz="1800" b="1" u="sng" kern="100" dirty="0">
                <a:solidFill>
                  <a:srgbClr val="000000"/>
                </a:solidFill>
                <a:effectLst/>
                <a:latin typeface="Poppins" panose="020B0604020202020204" pitchFamily="34" charset="0"/>
                <a:ea typeface="Times New Roman" panose="02020603050405020304" pitchFamily="18" charset="0"/>
                <a:cs typeface="Poppins" panose="020B0604020202020204" pitchFamily="34" charset="0"/>
                <a:hlinkClick r:id="rId3"/>
              </a:rPr>
              <a:t>Ageing Well Public Talks Series </a:t>
            </a:r>
            <a:endParaRPr lang="en-GB" sz="1800" b="1" kern="100" dirty="0">
              <a:effectLst/>
              <a:latin typeface="Poppins" panose="020B0604020202020204" pitchFamily="34" charset="0"/>
              <a:ea typeface="Times New Roman" panose="02020603050405020304" pitchFamily="18" charset="0"/>
              <a:cs typeface="Poppins" panose="020B0604020202020204" pitchFamily="34" charset="0"/>
            </a:endParaRPr>
          </a:p>
          <a:p>
            <a:r>
              <a:rPr lang="en-GB" sz="1800" kern="100" dirty="0">
                <a:solidFill>
                  <a:srgbClr val="000000"/>
                </a:solidFill>
                <a:effectLst/>
                <a:latin typeface="Poppins" panose="020B0604020202020204" pitchFamily="34" charset="0"/>
                <a:ea typeface="Times New Roman" panose="02020603050405020304" pitchFamily="18"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r>
              <a:rPr lang="en-GB" sz="1800" kern="100" dirty="0">
                <a:solidFill>
                  <a:srgbClr val="000000"/>
                </a:solidFill>
                <a:effectLst/>
                <a:latin typeface="Poppins" panose="020B0604020202020204" pitchFamily="34" charset="0"/>
                <a:ea typeface="Times New Roman" panose="02020603050405020304" pitchFamily="18"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pPr>
              <a:lnSpc>
                <a:spcPct val="80000"/>
              </a:lnSpc>
            </a:pPr>
            <a:r>
              <a:rPr lang="en-US" sz="1800" kern="0" dirty="0" err="1">
                <a:solidFill>
                  <a:srgbClr val="000000"/>
                </a:solidFill>
                <a:effectLst/>
                <a:latin typeface="Poppins" panose="020B0604020202020204" pitchFamily="34" charset="0"/>
                <a:ea typeface="Arial" panose="020B0604020202020204" pitchFamily="34" charset="0"/>
                <a:cs typeface="Poppins" panose="020B0604020202020204" pitchFamily="34" charset="0"/>
              </a:rPr>
              <a:t>Vseteckova</a:t>
            </a:r>
            <a:r>
              <a:rPr lang="en-US" sz="1800" kern="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J (2019)</a:t>
            </a:r>
            <a:r>
              <a:rPr lang="en-US" sz="1800" b="1" u="sng" kern="0" dirty="0">
                <a:solidFill>
                  <a:srgbClr val="000000"/>
                </a:solidFill>
                <a:effectLst/>
                <a:latin typeface="Poppins" panose="020B0604020202020204" pitchFamily="34" charset="0"/>
                <a:ea typeface="Arial" panose="020B0604020202020204" pitchFamily="34" charset="0"/>
                <a:cs typeface="Poppins" panose="020B0604020202020204" pitchFamily="34" charset="0"/>
                <a:hlinkClick r:id="rId3"/>
              </a:rPr>
              <a:t>5 reasons why exercising outdoors is great for people who have dementia</a:t>
            </a:r>
            <a:endParaRPr lang="en-GB" sz="1800" b="1" u="sng" kern="0" dirty="0">
              <a:solidFill>
                <a:srgbClr val="000000"/>
              </a:solidFill>
              <a:effectLst/>
              <a:latin typeface="Poppins" panose="020B0604020202020204" pitchFamily="34" charset="0"/>
              <a:ea typeface="Arial" panose="020B0604020202020204" pitchFamily="34" charset="0"/>
              <a:cs typeface="Poppins" panose="020B0604020202020204" pitchFamily="34" charset="0"/>
            </a:endParaRPr>
          </a:p>
          <a:p>
            <a:pPr>
              <a:lnSpc>
                <a:spcPct val="80000"/>
              </a:lnSpc>
            </a:pP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pPr>
              <a:lnSpc>
                <a:spcPct val="80000"/>
              </a:lnSpc>
            </a:pPr>
            <a:r>
              <a:rPr lang="en-US" sz="1800" u="sng" kern="0" dirty="0">
                <a:solidFill>
                  <a:srgbClr val="0000FF"/>
                </a:solidFill>
                <a:effectLst/>
                <a:latin typeface="Poppins" panose="020B0604020202020204" pitchFamily="34" charset="0"/>
                <a:ea typeface="Arial" panose="020B0604020202020204" pitchFamily="34" charset="0"/>
                <a:cs typeface="Poppins" panose="020B0604020202020204" pitchFamily="34" charset="0"/>
                <a:hlinkClick r:id="rId3"/>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pPr>
              <a:lnSpc>
                <a:spcPct val="80000"/>
              </a:lnSpc>
            </a:pPr>
            <a:r>
              <a:rPr lang="en-US" sz="1800" kern="0" dirty="0" err="1">
                <a:solidFill>
                  <a:srgbClr val="000000"/>
                </a:solidFill>
                <a:effectLst/>
                <a:latin typeface="Poppins" panose="020B0604020202020204" pitchFamily="34" charset="0"/>
                <a:ea typeface="Arial" panose="020B0604020202020204" pitchFamily="34" charset="0"/>
                <a:cs typeface="Poppins" panose="020B0604020202020204" pitchFamily="34" charset="0"/>
              </a:rPr>
              <a:t>Vseteckova</a:t>
            </a:r>
            <a:r>
              <a:rPr lang="en-US" sz="1800" kern="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J (2019) </a:t>
            </a:r>
            <a:r>
              <a:rPr lang="en-US" sz="1800" b="1" u="sng" kern="0" dirty="0">
                <a:solidFill>
                  <a:srgbClr val="000000"/>
                </a:solidFill>
                <a:effectLst/>
                <a:latin typeface="Poppins" panose="020B0604020202020204" pitchFamily="34" charset="0"/>
                <a:ea typeface="Arial" panose="020B0604020202020204" pitchFamily="34" charset="0"/>
                <a:cs typeface="Poppins" panose="020B0604020202020204" pitchFamily="34" charset="0"/>
                <a:hlinkClick r:id="rId4"/>
              </a:rPr>
              <a:t>Depression, mood and exercise</a:t>
            </a:r>
            <a:endParaRPr lang="en-GB" sz="1800" b="1" u="sng" kern="0" dirty="0">
              <a:solidFill>
                <a:srgbClr val="000000"/>
              </a:solidFill>
              <a:effectLst/>
              <a:latin typeface="Poppins" panose="020B0604020202020204" pitchFamily="34" charset="0"/>
              <a:ea typeface="Arial" panose="020B0604020202020204" pitchFamily="34" charset="0"/>
              <a:cs typeface="Poppins" panose="020B0604020202020204" pitchFamily="34" charset="0"/>
            </a:endParaRPr>
          </a:p>
          <a:p>
            <a:pPr>
              <a:lnSpc>
                <a:spcPct val="80000"/>
              </a:lnSpc>
            </a:pP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pPr>
              <a:lnSpc>
                <a:spcPct val="80000"/>
              </a:lnSpc>
            </a:pPr>
            <a:r>
              <a:rPr lang="en-GB" sz="1800" kern="0" dirty="0">
                <a:solidFill>
                  <a:srgbClr val="000000"/>
                </a:solidFill>
                <a:effectLst/>
                <a:latin typeface="Poppins" panose="020B0604020202020204" pitchFamily="34" charset="0"/>
                <a:ea typeface="Times New Roman" panose="02020603050405020304" pitchFamily="18"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pPr>
              <a:lnSpc>
                <a:spcPct val="80000"/>
              </a:lnSpc>
            </a:pPr>
            <a:r>
              <a:rPr lang="en-US" sz="1800" kern="0" dirty="0" err="1">
                <a:solidFill>
                  <a:srgbClr val="000000"/>
                </a:solidFill>
                <a:effectLst/>
                <a:latin typeface="Poppins" panose="020B0604020202020204" pitchFamily="34" charset="0"/>
                <a:ea typeface="Arial" panose="020B0604020202020204" pitchFamily="34" charset="0"/>
                <a:cs typeface="Poppins" panose="020B0604020202020204" pitchFamily="34" charset="0"/>
              </a:rPr>
              <a:t>Vseteckova</a:t>
            </a:r>
            <a:r>
              <a:rPr lang="en-US" sz="1800" kern="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J (2019) </a:t>
            </a:r>
            <a:r>
              <a:rPr lang="en-US" sz="1800" b="1" u="sng" kern="0" dirty="0">
                <a:solidFill>
                  <a:srgbClr val="000000"/>
                </a:solidFill>
                <a:effectLst/>
                <a:latin typeface="Poppins" panose="020B0604020202020204" pitchFamily="34" charset="0"/>
                <a:ea typeface="Arial" panose="020B0604020202020204" pitchFamily="34" charset="0"/>
                <a:cs typeface="Poppins" panose="020B0604020202020204" pitchFamily="34" charset="0"/>
                <a:hlinkClick r:id="rId5"/>
              </a:rPr>
              <a:t>Five Pillars for </a:t>
            </a:r>
            <a:r>
              <a:rPr lang="en-US" sz="1800" b="1" u="sng" kern="0" dirty="0" err="1">
                <a:solidFill>
                  <a:srgbClr val="000000"/>
                </a:solidFill>
                <a:effectLst/>
                <a:latin typeface="Poppins" panose="020B0604020202020204" pitchFamily="34" charset="0"/>
                <a:ea typeface="Arial" panose="020B0604020202020204" pitchFamily="34" charset="0"/>
                <a:cs typeface="Poppins" panose="020B0604020202020204" pitchFamily="34" charset="0"/>
                <a:hlinkClick r:id="rId5"/>
              </a:rPr>
              <a:t>Ageing</a:t>
            </a:r>
            <a:r>
              <a:rPr lang="en-US" sz="1800" b="1" u="sng" kern="0" dirty="0">
                <a:solidFill>
                  <a:srgbClr val="000000"/>
                </a:solidFill>
                <a:effectLst/>
                <a:latin typeface="Poppins" panose="020B0604020202020204" pitchFamily="34" charset="0"/>
                <a:ea typeface="Arial" panose="020B0604020202020204" pitchFamily="34" charset="0"/>
                <a:cs typeface="Poppins" panose="020B0604020202020204" pitchFamily="34" charset="0"/>
                <a:hlinkClick r:id="rId5"/>
              </a:rPr>
              <a:t> Well</a:t>
            </a:r>
            <a:endParaRPr lang="en-GB" sz="1800" b="1" u="sng" kern="0" dirty="0">
              <a:solidFill>
                <a:srgbClr val="000000"/>
              </a:solidFill>
              <a:effectLst/>
              <a:latin typeface="Poppins" panose="020B0604020202020204" pitchFamily="34" charset="0"/>
              <a:ea typeface="Arial" panose="020B0604020202020204" pitchFamily="34" charset="0"/>
              <a:cs typeface="Poppins" panose="020B0604020202020204" pitchFamily="34" charset="0"/>
            </a:endParaRPr>
          </a:p>
          <a:p>
            <a:pPr>
              <a:lnSpc>
                <a:spcPct val="80000"/>
              </a:lnSpc>
            </a:pP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pPr>
              <a:lnSpc>
                <a:spcPct val="80000"/>
              </a:lnSpc>
            </a:pPr>
            <a:r>
              <a:rPr lang="en-US" sz="1800" b="1" kern="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pPr>
              <a:lnSpc>
                <a:spcPct val="80000"/>
              </a:lnSpc>
            </a:pPr>
            <a:r>
              <a:rPr lang="en-US" sz="1800" kern="0" dirty="0" err="1">
                <a:solidFill>
                  <a:srgbClr val="000000"/>
                </a:solidFill>
                <a:effectLst/>
                <a:latin typeface="Poppins" panose="020B0604020202020204" pitchFamily="34" charset="0"/>
                <a:ea typeface="Arial" panose="020B0604020202020204" pitchFamily="34" charset="0"/>
                <a:cs typeface="Poppins" panose="020B0604020202020204" pitchFamily="34" charset="0"/>
              </a:rPr>
              <a:t>Vseteckova</a:t>
            </a:r>
            <a:r>
              <a:rPr lang="en-US" sz="1800" kern="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J (2020) </a:t>
            </a:r>
            <a:r>
              <a:rPr lang="en-US" sz="1800" b="1" u="sng" kern="0" dirty="0" err="1">
                <a:solidFill>
                  <a:srgbClr val="000000"/>
                </a:solidFill>
                <a:effectLst/>
                <a:latin typeface="Poppins" panose="020B0604020202020204" pitchFamily="34" charset="0"/>
                <a:ea typeface="Arial" panose="020B0604020202020204" pitchFamily="34" charset="0"/>
                <a:cs typeface="Poppins" panose="020B0604020202020204" pitchFamily="34" charset="0"/>
                <a:hlinkClick r:id="rId6"/>
              </a:rPr>
              <a:t>Ageing</a:t>
            </a:r>
            <a:r>
              <a:rPr lang="en-US" sz="1800" b="1" u="sng" kern="0" dirty="0">
                <a:solidFill>
                  <a:srgbClr val="000000"/>
                </a:solidFill>
                <a:effectLst/>
                <a:latin typeface="Poppins" panose="020B0604020202020204" pitchFamily="34" charset="0"/>
                <a:ea typeface="Arial" panose="020B0604020202020204" pitchFamily="34" charset="0"/>
                <a:cs typeface="Poppins" panose="020B0604020202020204" pitchFamily="34" charset="0"/>
                <a:hlinkClick r:id="rId6"/>
              </a:rPr>
              <a:t> Brain</a:t>
            </a:r>
            <a:endParaRPr lang="en-GB" sz="1800" b="1" u="sng" kern="0" dirty="0">
              <a:solidFill>
                <a:srgbClr val="000000"/>
              </a:solidFill>
              <a:effectLst/>
              <a:latin typeface="Poppins" panose="020B0604020202020204" pitchFamily="34" charset="0"/>
              <a:ea typeface="Arial" panose="020B0604020202020204" pitchFamily="34" charset="0"/>
              <a:cs typeface="Poppins" panose="020B0604020202020204" pitchFamily="34" charset="0"/>
            </a:endParaRPr>
          </a:p>
          <a:p>
            <a:pPr>
              <a:lnSpc>
                <a:spcPct val="80000"/>
              </a:lnSpc>
            </a:pP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pPr>
              <a:lnSpc>
                <a:spcPct val="80000"/>
              </a:lnSpc>
            </a:pPr>
            <a:r>
              <a:rPr lang="en-US" sz="1800" b="1" kern="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pPr>
              <a:lnSpc>
                <a:spcPct val="80000"/>
              </a:lnSpc>
            </a:pPr>
            <a:r>
              <a:rPr lang="en-US" sz="1800" b="1" kern="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r>
              <a:rPr lang="en-US" sz="1800" kern="0" dirty="0">
                <a:solidFill>
                  <a:srgbClr val="000000"/>
                </a:solidFill>
                <a:effectLst/>
                <a:latin typeface="Poppins" panose="020B0604020202020204" pitchFamily="34" charset="0"/>
                <a:ea typeface="Times New Roman" panose="02020603050405020304" pitchFamily="18"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r>
              <a:rPr lang="en-GB" sz="1800" kern="100" dirty="0">
                <a:solidFill>
                  <a:srgbClr val="000000"/>
                </a:solidFill>
                <a:effectLst/>
                <a:latin typeface="Poppins" panose="020B0604020202020204" pitchFamily="34" charset="0"/>
                <a:ea typeface="Times New Roman" panose="02020603050405020304" pitchFamily="18"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r>
              <a:rPr lang="en-GB" sz="1800" kern="100" dirty="0">
                <a:solidFill>
                  <a:srgbClr val="000000"/>
                </a:solidFill>
                <a:effectLst/>
                <a:latin typeface="Poppins" panose="020B0604020202020204" pitchFamily="34" charset="0"/>
                <a:ea typeface="Times New Roman" panose="02020603050405020304" pitchFamily="18"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r>
              <a:rPr lang="en-GB" sz="1800" kern="100" dirty="0">
                <a:solidFill>
                  <a:srgbClr val="000000"/>
                </a:solidFill>
                <a:effectLst/>
                <a:latin typeface="Poppins" panose="020B0604020202020204" pitchFamily="34" charset="0"/>
                <a:ea typeface="Times New Roman" panose="02020603050405020304" pitchFamily="18"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r>
              <a:rPr lang="en-GB" sz="1800" kern="100" dirty="0">
                <a:solidFill>
                  <a:srgbClr val="000000"/>
                </a:solidFill>
                <a:effectLst/>
                <a:latin typeface="Poppins" panose="020B0604020202020204" pitchFamily="34" charset="0"/>
                <a:ea typeface="Times New Roman" panose="02020603050405020304" pitchFamily="18"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p:txBody>
      </p:sp>
    </p:spTree>
    <p:extLst>
      <p:ext uri="{BB962C8B-B14F-4D97-AF65-F5344CB8AC3E}">
        <p14:creationId xmlns:p14="http://schemas.microsoft.com/office/powerpoint/2010/main" val="95206807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083986F7-A4F1-3637-1169-42B20FF321CE}"/>
              </a:ext>
            </a:extLst>
          </p:cNvPr>
          <p:cNvSpPr>
            <a:spLocks noGrp="1"/>
          </p:cNvSpPr>
          <p:nvPr/>
        </p:nvSpPr>
        <p:spPr>
          <a:xfrm>
            <a:off x="572135" y="851535"/>
            <a:ext cx="11047730" cy="5154930"/>
          </a:xfrm>
          <a:prstGeom prst="rect">
            <a:avLst/>
          </a:prstGeom>
          <a:noFill/>
          <a:ln>
            <a:noFill/>
          </a:ln>
        </p:spPr>
        <p:txBody>
          <a:bodyPr spcFirstLastPara="1" wrap="square" lIns="91425" tIns="45700" rIns="91425" bIns="45700" anchor="t" anchorCtr="0">
            <a:noAutofit/>
          </a:bodyPr>
          <a:lstStyle/>
          <a:p>
            <a:pPr marL="457200" indent="-228600">
              <a:lnSpc>
                <a:spcPct val="70000"/>
              </a:lnSpc>
            </a:pPr>
            <a:endParaRPr lang="en-GB" sz="1600"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lnSpc>
                <a:spcPct val="70000"/>
              </a:lnSpc>
            </a:pPr>
            <a:endParaRPr lang="en-GB" sz="1600" kern="100" dirty="0">
              <a:latin typeface="Poppins" panose="020B0604020202020204" pitchFamily="34" charset="0"/>
              <a:ea typeface="PMingLiU-ExtB" panose="020B0400000000000000" pitchFamily="34" charset="-120"/>
              <a:cs typeface="Poppins" panose="020B0604020202020204" pitchFamily="34" charset="0"/>
            </a:endParaRPr>
          </a:p>
          <a:p>
            <a:pPr marL="457200" indent="-228600">
              <a:lnSpc>
                <a:spcPct val="70000"/>
              </a:lnSpc>
            </a:pPr>
            <a:endParaRPr lang="en-GB" sz="1600" kern="100" dirty="0">
              <a:latin typeface="Poppins" panose="020B0604020202020204" pitchFamily="34" charset="0"/>
              <a:ea typeface="PMingLiU-ExtB" panose="020B0400000000000000" pitchFamily="34" charset="-120"/>
              <a:cs typeface="Poppins" panose="020B0604020202020204" pitchFamily="34" charset="0"/>
            </a:endParaRPr>
          </a:p>
          <a:p>
            <a:pPr marL="457200" indent="-228600">
              <a:lnSpc>
                <a:spcPct val="70000"/>
              </a:lnSpc>
            </a:pPr>
            <a:endParaRPr lang="en-GB" sz="1600"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lnSpc>
                <a:spcPct val="70000"/>
              </a:lnSpc>
            </a:pPr>
            <a:endParaRPr lang="en-GB" sz="1600"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endParaRPr lang="en-GB" sz="1600"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r>
              <a:rPr lang="en-GB" sz="1800"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rPr>
              <a:t>Vseteckova J (2022) </a:t>
            </a:r>
            <a:r>
              <a:rPr lang="en-GB" sz="1800" b="1" u="sng"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hlinkClick r:id="rId2"/>
              </a:rPr>
              <a:t>Pharmacotherapy while ageing</a:t>
            </a:r>
            <a:endParaRPr lang="en-GB" sz="1800" kern="100" dirty="0">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r>
              <a:rPr lang="en-GB" sz="1800" b="1"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rPr>
              <a:t> </a:t>
            </a:r>
            <a:r>
              <a:rPr lang="en-GB" sz="1800" u="none" strike="noStrike"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rPr>
              <a:t> </a:t>
            </a:r>
            <a:r>
              <a:rPr lang="en-GB" sz="1800" kern="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rPr>
              <a:t> </a:t>
            </a:r>
            <a:endParaRPr lang="en-GB" sz="1800" kern="100" dirty="0">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r>
              <a:rPr lang="en-GB" sz="1800"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rPr>
              <a:t>Joannidi H, Araya Y, Broad E &amp; Vseteckova J (2022</a:t>
            </a:r>
            <a:r>
              <a:rPr lang="en-GB" sz="1800" b="1"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rPr>
              <a:t>)    </a:t>
            </a:r>
            <a:r>
              <a:rPr lang="en-GB" sz="1800" b="1" u="sng"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hlinkClick r:id="rId3"/>
              </a:rPr>
              <a:t>Sense of Self during ageing – how mindfulness and nature can help</a:t>
            </a:r>
            <a:endParaRPr lang="en-GB" sz="1800" kern="100" dirty="0">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r>
              <a:rPr lang="en-GB" sz="1800" b="1"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rPr>
              <a:t> </a:t>
            </a:r>
            <a:r>
              <a:rPr lang="en-GB" sz="1800"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rPr>
              <a:t> </a:t>
            </a:r>
            <a:endParaRPr lang="en-GB" sz="1800" kern="100" dirty="0">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r>
              <a:rPr lang="en-GB" sz="1800"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rPr>
              <a:t>Mehta S (2022) </a:t>
            </a:r>
            <a:r>
              <a:rPr lang="en-GB" sz="1800" u="sng"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hlinkClick r:id="rId4"/>
              </a:rPr>
              <a:t>   </a:t>
            </a:r>
            <a:r>
              <a:rPr lang="en-GB" sz="1800" b="1" u="sng"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hlinkClick r:id="rId4"/>
              </a:rPr>
              <a:t>Medicines and personalisation while ageing</a:t>
            </a:r>
            <a:endParaRPr lang="en-GB" sz="1800" kern="100" dirty="0">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r>
              <a:rPr lang="en-GB" sz="1800"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rPr>
              <a:t>  </a:t>
            </a:r>
            <a:endParaRPr lang="en-GB" sz="1800" kern="100" dirty="0">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r>
              <a:rPr lang="en-GB" sz="1800"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rPr>
              <a:t>Gale B (2022) </a:t>
            </a:r>
            <a:r>
              <a:rPr lang="en-GB" sz="1800" b="1" u="sng"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hlinkClick r:id="rId5"/>
              </a:rPr>
              <a:t>How can we prepare for death while ageing?</a:t>
            </a:r>
            <a:endParaRPr lang="en-GB" sz="1800" kern="100" dirty="0">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r>
              <a:rPr lang="en-GB" sz="1800" b="1"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rPr>
              <a:t> </a:t>
            </a:r>
            <a:endParaRPr lang="en-GB" sz="1800" kern="100" dirty="0">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r>
              <a:rPr lang="en-GB" sz="1800"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rPr>
              <a:t>Gale B (2022) </a:t>
            </a:r>
            <a:r>
              <a:rPr lang="en-GB" sz="1800" b="1" u="sng"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hlinkClick r:id="rId6"/>
              </a:rPr>
              <a:t>Valuing death at home: making preparations</a:t>
            </a:r>
            <a:endParaRPr lang="en-GB" sz="1800" kern="100" dirty="0">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r>
              <a:rPr lang="en-GB" sz="1800"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rPr>
              <a:t> </a:t>
            </a:r>
            <a:endParaRPr lang="en-GB" sz="1800" kern="100" dirty="0">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lnSpc>
                <a:spcPct val="110000"/>
              </a:lnSpc>
            </a:pPr>
            <a:r>
              <a:rPr lang="en-GB" sz="1800" kern="100" dirty="0">
                <a:solidFill>
                  <a:srgbClr val="000000"/>
                </a:solidFill>
                <a:effectLst/>
                <a:latin typeface="Poppins" panose="020B0604020202020204" pitchFamily="34" charset="0"/>
                <a:ea typeface="PMingLiU-ExtB" panose="020B0400000000000000" pitchFamily="34" charset="-120"/>
                <a:cs typeface="Poppins" panose="020B0604020202020204" pitchFamily="34" charset="0"/>
              </a:rPr>
              <a:t>  </a:t>
            </a:r>
            <a:endParaRPr lang="en-GB" sz="1800" kern="100" dirty="0">
              <a:effectLst/>
              <a:latin typeface="Poppins" panose="020B0604020202020204" pitchFamily="34" charset="0"/>
              <a:ea typeface="PMingLiU-ExtB" panose="020B0400000000000000" pitchFamily="34" charset="-120"/>
              <a:cs typeface="Poppins" panose="020B0604020202020204" pitchFamily="34" charset="0"/>
            </a:endParaRPr>
          </a:p>
        </p:txBody>
      </p:sp>
      <p:pic>
        <p:nvPicPr>
          <p:cNvPr id="5" name="Picture 4">
            <a:extLst>
              <a:ext uri="{FF2B5EF4-FFF2-40B4-BE49-F238E27FC236}">
                <a16:creationId xmlns:a16="http://schemas.microsoft.com/office/drawing/2014/main" id="{BAFDF09C-CBBB-77FB-6A56-625B671D012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bwMode="auto">
          <a:xfrm>
            <a:off x="705700" y="0"/>
            <a:ext cx="2779600" cy="851535"/>
          </a:xfrm>
          <a:prstGeom prst="rect">
            <a:avLst/>
          </a:prstGeom>
          <a:noFill/>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6423201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75187A3D-3273-7ABD-82DE-775B4B4F58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396875" y="0"/>
            <a:ext cx="2779600" cy="798709"/>
          </a:xfrm>
          <a:prstGeom prst="rect">
            <a:avLst/>
          </a:prstGeom>
          <a:noFill/>
          <a:extLst>
            <a:ext uri="{91240B29-F687-4F45-9708-019B960494DF}">
              <a14:hiddenLine xmlns:a14="http://schemas.microsoft.com/office/drawing/2010/main" w="9525">
                <a:solidFill>
                  <a:srgbClr val="000000"/>
                </a:solidFill>
                <a:miter lim="800000"/>
                <a:headEnd/>
                <a:tailEnd/>
              </a14:hiddenLine>
            </a:ext>
          </a:extLst>
        </p:spPr>
      </p:pic>
      <p:sp>
        <p:nvSpPr>
          <p:cNvPr id="3" name="Content Placeholder 2">
            <a:extLst>
              <a:ext uri="{FF2B5EF4-FFF2-40B4-BE49-F238E27FC236}">
                <a16:creationId xmlns:a16="http://schemas.microsoft.com/office/drawing/2014/main" id="{F886AB3C-EB3F-6223-2A34-9B878C683B46}"/>
              </a:ext>
            </a:extLst>
          </p:cNvPr>
          <p:cNvSpPr txBox="1">
            <a:spLocks/>
          </p:cNvSpPr>
          <p:nvPr/>
        </p:nvSpPr>
        <p:spPr>
          <a:xfrm>
            <a:off x="714376" y="1819593"/>
            <a:ext cx="10525124" cy="4355782"/>
          </a:xfrm>
          <a:prstGeom prst="rect">
            <a:avLst/>
          </a:prstGeom>
          <a:noFill/>
          <a:ln>
            <a:noFill/>
          </a:ln>
        </p:spPr>
        <p:txBody>
          <a:bodyPr spcFirstLastPara="1" wrap="square" lIns="91425" tIns="45700" rIns="91425" bIns="45700" anchor="t" anchorCtr="0">
            <a:noAutofit/>
          </a:bodyPr>
          <a:lstStyle/>
          <a:p>
            <a:pPr>
              <a:lnSpc>
                <a:spcPct val="60000"/>
              </a:lnSpc>
            </a:pPr>
            <a:r>
              <a:rPr lang="en-GB" sz="1800" kern="100" dirty="0" err="1">
                <a:solidFill>
                  <a:srgbClr val="000000"/>
                </a:solidFill>
                <a:effectLst/>
                <a:latin typeface="Poppins" panose="020B0604020202020204" pitchFamily="34" charset="0"/>
                <a:ea typeface="Arial" panose="020B0604020202020204" pitchFamily="34" charset="0"/>
                <a:cs typeface="Poppins" panose="020B0604020202020204" pitchFamily="34" charset="0"/>
              </a:rPr>
              <a:t>Methley</a:t>
            </a:r>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 &amp; </a:t>
            </a:r>
            <a:r>
              <a:rPr lang="en-GB" sz="1800" kern="100" dirty="0" err="1">
                <a:solidFill>
                  <a:srgbClr val="000000"/>
                </a:solidFill>
                <a:effectLst/>
                <a:latin typeface="Poppins" panose="020B0604020202020204" pitchFamily="34" charset="0"/>
                <a:ea typeface="Arial" panose="020B0604020202020204" pitchFamily="34" charset="0"/>
                <a:cs typeface="Poppins" panose="020B0604020202020204" pitchFamily="34" charset="0"/>
              </a:rPr>
              <a:t>Vseteckova</a:t>
            </a:r>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J &amp; Jones K (2020)</a:t>
            </a:r>
            <a:r>
              <a:rPr lang="en-GB" sz="1800" kern="100" dirty="0">
                <a:latin typeface="Poppins" panose="020B0604020202020204" pitchFamily="34" charset="0"/>
                <a:ea typeface="Arial" panose="020B0604020202020204" pitchFamily="34" charset="0"/>
                <a:cs typeface="Poppins" panose="020B0604020202020204" pitchFamily="34" charset="0"/>
              </a:rPr>
              <a:t> </a:t>
            </a:r>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r>
              <a:rPr lang="en-GB" sz="1800" b="1" u="sng"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hlinkClick r:id="rId3"/>
              </a:rPr>
              <a:t>Green &amp; Blue &amp; Outdoor spaces</a:t>
            </a:r>
            <a:endParaRPr lang="en-GB" sz="1800" b="1" u="sng"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endParaRPr>
          </a:p>
          <a:p>
            <a:pPr>
              <a:lnSpc>
                <a:spcPct val="60000"/>
              </a:lnSpc>
            </a:pP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pPr>
              <a:lnSpc>
                <a:spcPct val="60000"/>
              </a:lnSpc>
            </a:pPr>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pPr>
              <a:lnSpc>
                <a:spcPct val="60000"/>
              </a:lnSpc>
            </a:pPr>
            <a:r>
              <a:rPr lang="en-GB" sz="1800" kern="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r>
              <a:rPr lang="en-US" sz="1800" kern="100" dirty="0" err="1">
                <a:solidFill>
                  <a:srgbClr val="000000"/>
                </a:solidFill>
                <a:effectLst/>
                <a:latin typeface="Poppins" panose="020B0604020202020204" pitchFamily="34" charset="0"/>
                <a:ea typeface="Arial" panose="020B0604020202020204" pitchFamily="34" charset="0"/>
                <a:cs typeface="Poppins" panose="020B0604020202020204" pitchFamily="34" charset="0"/>
              </a:rPr>
              <a:t>Vseteckova</a:t>
            </a:r>
            <a:r>
              <a:rPr lang="en-US"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J, </a:t>
            </a:r>
            <a:r>
              <a:rPr lang="en-US" sz="1800" kern="100" dirty="0" err="1">
                <a:solidFill>
                  <a:srgbClr val="000000"/>
                </a:solidFill>
                <a:effectLst/>
                <a:latin typeface="Poppins" panose="020B0604020202020204" pitchFamily="34" charset="0"/>
                <a:ea typeface="Arial" panose="020B0604020202020204" pitchFamily="34" charset="0"/>
                <a:cs typeface="Poppins" panose="020B0604020202020204" pitchFamily="34" charset="0"/>
              </a:rPr>
              <a:t>Borgstrom</a:t>
            </a:r>
            <a:r>
              <a:rPr lang="en-US"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E,  Whitehouse A, Kent A, Hart A (2021)</a:t>
            </a:r>
            <a:r>
              <a:rPr lang="en-GB" sz="1800" kern="100" dirty="0">
                <a:latin typeface="Poppins" panose="020B0604020202020204" pitchFamily="34" charset="0"/>
                <a:ea typeface="Arial" panose="020B0604020202020204" pitchFamily="34" charset="0"/>
                <a:cs typeface="Poppins" panose="020B0604020202020204" pitchFamily="34" charset="0"/>
              </a:rPr>
              <a:t> </a:t>
            </a:r>
            <a:r>
              <a:rPr lang="en-US" sz="1800" b="1" u="sng"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hlinkClick r:id="rId4"/>
              </a:rPr>
              <a:t>Advance Care Planning (ACP )</a:t>
            </a:r>
            <a:r>
              <a:rPr lang="en-US" sz="1800" b="1"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endParaRPr lang="en-GB" sz="1800" b="1"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endParaRPr>
          </a:p>
          <a:p>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r>
              <a:rPr lang="en-US"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pPr>
              <a:lnSpc>
                <a:spcPct val="70000"/>
              </a:lnSpc>
            </a:pPr>
            <a:r>
              <a:rPr lang="en-US" sz="1800" kern="100" dirty="0" err="1">
                <a:solidFill>
                  <a:srgbClr val="000000"/>
                </a:solidFill>
                <a:effectLst/>
                <a:latin typeface="Poppins" panose="020B0604020202020204" pitchFamily="34" charset="0"/>
                <a:ea typeface="Arial" panose="020B0604020202020204" pitchFamily="34" charset="0"/>
                <a:cs typeface="Poppins" panose="020B0604020202020204" pitchFamily="34" charset="0"/>
              </a:rPr>
              <a:t>Vseteckova</a:t>
            </a:r>
            <a:r>
              <a:rPr lang="en-US"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J (2020) </a:t>
            </a:r>
            <a:r>
              <a:rPr lang="en-US" sz="1800" b="1" u="sng"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hlinkClick r:id="rId5"/>
              </a:rPr>
              <a:t>Walking the Parks with The OU and The Parks Trust</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pPr>
              <a:lnSpc>
                <a:spcPct val="70000"/>
              </a:lnSpc>
            </a:pPr>
            <a:r>
              <a:rPr lang="en-US" sz="1800" b="1"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pPr>
              <a:lnSpc>
                <a:spcPct val="70000"/>
              </a:lnSpc>
            </a:pPr>
            <a:r>
              <a:rPr lang="en-US" sz="1800" b="1"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pPr>
              <a:lnSpc>
                <a:spcPct val="70000"/>
              </a:lnSpc>
            </a:pPr>
            <a:r>
              <a:rPr lang="en-US"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pPr>
              <a:lnSpc>
                <a:spcPct val="70000"/>
              </a:lnSpc>
            </a:pPr>
            <a:r>
              <a:rPr lang="en-US" sz="1800" kern="100" dirty="0" err="1">
                <a:solidFill>
                  <a:srgbClr val="000000"/>
                </a:solidFill>
                <a:effectLst/>
                <a:latin typeface="Poppins" panose="020B0604020202020204" pitchFamily="34" charset="0"/>
                <a:ea typeface="Arial" panose="020B0604020202020204" pitchFamily="34" charset="0"/>
                <a:cs typeface="Poppins" panose="020B0604020202020204" pitchFamily="34" charset="0"/>
              </a:rPr>
              <a:t>Vseteckova</a:t>
            </a:r>
            <a:r>
              <a:rPr lang="en-US"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J, </a:t>
            </a:r>
            <a:r>
              <a:rPr lang="en-US" sz="1800" kern="100" dirty="0" err="1">
                <a:solidFill>
                  <a:srgbClr val="000000"/>
                </a:solidFill>
                <a:effectLst/>
                <a:latin typeface="Poppins" panose="020B0604020202020204" pitchFamily="34" charset="0"/>
                <a:ea typeface="Arial" panose="020B0604020202020204" pitchFamily="34" charset="0"/>
                <a:cs typeface="Poppins" panose="020B0604020202020204" pitchFamily="34" charset="0"/>
              </a:rPr>
              <a:t>Methley</a:t>
            </a:r>
            <a:r>
              <a:rPr lang="en-US"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 Broad E (2021)</a:t>
            </a:r>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r>
              <a:rPr lang="en-US" sz="1800" b="1" u="sng"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hlinkClick r:id="rId6"/>
              </a:rPr>
              <a:t>Understanding our memory</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pPr>
              <a:lnSpc>
                <a:spcPct val="70000"/>
              </a:lnSpc>
            </a:pPr>
            <a:r>
              <a:rPr lang="en-US" sz="1800" b="1"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pPr>
              <a:lnSpc>
                <a:spcPct val="70000"/>
              </a:lnSpc>
            </a:pPr>
            <a:r>
              <a:rPr lang="en-US" sz="1800" b="1"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pPr>
              <a:lnSpc>
                <a:spcPct val="70000"/>
              </a:lnSpc>
            </a:pPr>
            <a:r>
              <a:rPr lang="en-US"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pPr>
              <a:lnSpc>
                <a:spcPct val="70000"/>
              </a:lnSpc>
            </a:pPr>
            <a:r>
              <a:rPr lang="en-GB" sz="1800" kern="100" dirty="0" err="1">
                <a:solidFill>
                  <a:srgbClr val="000000"/>
                </a:solidFill>
                <a:effectLst/>
                <a:latin typeface="Poppins" panose="020B0604020202020204" pitchFamily="34" charset="0"/>
                <a:ea typeface="Arial" panose="020B0604020202020204" pitchFamily="34" charset="0"/>
                <a:cs typeface="Poppins" panose="020B0604020202020204" pitchFamily="34" charset="0"/>
              </a:rPr>
              <a:t>Araya</a:t>
            </a:r>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Y , Broad E, </a:t>
            </a:r>
            <a:r>
              <a:rPr lang="en-GB" sz="1800" kern="100" dirty="0" err="1">
                <a:solidFill>
                  <a:srgbClr val="000000"/>
                </a:solidFill>
                <a:effectLst/>
                <a:latin typeface="Poppins" panose="020B0604020202020204" pitchFamily="34" charset="0"/>
                <a:ea typeface="Arial" panose="020B0604020202020204" pitchFamily="34" charset="0"/>
                <a:cs typeface="Poppins" panose="020B0604020202020204" pitchFamily="34" charset="0"/>
              </a:rPr>
              <a:t>Vseteckova</a:t>
            </a:r>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J (2022) </a:t>
            </a:r>
            <a:r>
              <a:rPr lang="en-GB" sz="1800" b="1" u="sng"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hlinkClick r:id="rId7"/>
              </a:rPr>
              <a:t>Engaging with our environment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pPr>
              <a:lnSpc>
                <a:spcPct val="70000"/>
              </a:lnSpc>
            </a:pPr>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p:txBody>
      </p:sp>
    </p:spTree>
    <p:extLst>
      <p:ext uri="{BB962C8B-B14F-4D97-AF65-F5344CB8AC3E}">
        <p14:creationId xmlns:p14="http://schemas.microsoft.com/office/powerpoint/2010/main" val="25595395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060645">
            <a:alpha val="0"/>
          </a:srgbClr>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1A3F5AD-0864-3910-8CD6-1FA9EA966C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806822" y="1"/>
            <a:ext cx="3368303" cy="935550"/>
          </a:xfrm>
          <a:prstGeom prst="rect">
            <a:avLst/>
          </a:prstGeom>
          <a:noFill/>
          <a:extLst>
            <a:ext uri="{91240B29-F687-4F45-9708-019B960494DF}">
              <a14:hiddenLine xmlns:a14="http://schemas.microsoft.com/office/drawing/2010/main" w="9525">
                <a:solidFill>
                  <a:srgbClr val="000000"/>
                </a:solidFill>
                <a:miter lim="800000"/>
                <a:headEnd/>
                <a:tailEnd/>
              </a14:hiddenLine>
            </a:ext>
          </a:extLst>
        </p:spPr>
      </p:pic>
      <p:sp>
        <p:nvSpPr>
          <p:cNvPr id="9" name="TextBox 8">
            <a:extLst>
              <a:ext uri="{FF2B5EF4-FFF2-40B4-BE49-F238E27FC236}">
                <a16:creationId xmlns:a16="http://schemas.microsoft.com/office/drawing/2014/main" id="{69B57D7D-603F-3E4F-751A-62AEE8AE4C55}"/>
              </a:ext>
            </a:extLst>
          </p:cNvPr>
          <p:cNvSpPr txBox="1"/>
          <p:nvPr/>
        </p:nvSpPr>
        <p:spPr>
          <a:xfrm>
            <a:off x="530888" y="1574730"/>
            <a:ext cx="9542125" cy="4054187"/>
          </a:xfrm>
          <a:prstGeom prst="rect">
            <a:avLst/>
          </a:prstGeom>
          <a:noFill/>
        </p:spPr>
        <p:txBody>
          <a:bodyPr wrap="square">
            <a:spAutoFit/>
          </a:bodyPr>
          <a:lstStyle/>
          <a:p>
            <a:pPr marL="457200" indent="-228600">
              <a:lnSpc>
                <a:spcPct val="70000"/>
              </a:lnSpc>
            </a:pPr>
            <a:endParaRPr lang="en-GB" sz="1600"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lnSpc>
                <a:spcPct val="70000"/>
              </a:lnSpc>
            </a:pPr>
            <a:endParaRPr lang="en-GB" sz="1600" kern="100" dirty="0">
              <a:solidFill>
                <a:schemeClr val="tx1">
                  <a:lumMod val="50000"/>
                  <a:lumOff val="50000"/>
                </a:schemeClr>
              </a:solidFill>
              <a:latin typeface="Poppins" panose="020B0604020202020204" pitchFamily="34" charset="0"/>
              <a:ea typeface="PMingLiU-ExtB" panose="020B0400000000000000" pitchFamily="34" charset="-120"/>
              <a:cs typeface="Poppins" panose="020B0604020202020204" pitchFamily="34" charset="0"/>
            </a:endParaRPr>
          </a:p>
          <a:p>
            <a:pPr marL="457200" indent="-228600"/>
            <a:endParaRPr lang="en-GB" sz="1800"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r>
              <a:rPr lang="en-GB" sz="1800" kern="100" dirty="0">
                <a:solidFill>
                  <a:schemeClr val="bg2"/>
                </a:solidFill>
                <a:effectLst/>
                <a:latin typeface="Poppins" panose="020B0604020202020204" pitchFamily="34" charset="0"/>
                <a:ea typeface="PMingLiU-ExtB" panose="020B0400000000000000" pitchFamily="34" charset="-120"/>
                <a:cs typeface="Poppins" panose="020B0604020202020204" pitchFamily="34" charset="0"/>
              </a:rPr>
              <a:t>Vseteckova J (2022) </a:t>
            </a:r>
            <a:r>
              <a:rPr lang="en-GB" sz="1800" b="1" u="sng"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hlinkClick r:id="rId3">
                  <a:extLst>
                    <a:ext uri="{A12FA001-AC4F-418D-AE19-62706E023703}">
                      <ahyp:hlinkClr xmlns:ahyp="http://schemas.microsoft.com/office/drawing/2018/hyperlinkcolor" val="tx"/>
                    </a:ext>
                  </a:extLst>
                </a:hlinkClick>
              </a:rPr>
              <a:t>Pharmacotherapy while ageing</a:t>
            </a:r>
            <a:endParaRPr lang="en-GB" sz="1800"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r>
              <a:rPr lang="en-GB" sz="1800" b="1"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rPr>
              <a:t> </a:t>
            </a:r>
            <a:r>
              <a:rPr lang="en-GB" sz="1800" kern="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rPr>
              <a:t> </a:t>
            </a:r>
            <a:endParaRPr lang="en-GB" sz="1800"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r>
              <a:rPr lang="en-GB" sz="1800" kern="100" dirty="0" err="1">
                <a:solidFill>
                  <a:schemeClr val="bg2"/>
                </a:solidFill>
                <a:effectLst/>
                <a:latin typeface="Poppins" panose="020B0604020202020204" pitchFamily="34" charset="0"/>
                <a:ea typeface="PMingLiU-ExtB" panose="020B0400000000000000" pitchFamily="34" charset="-120"/>
                <a:cs typeface="Poppins" panose="020B0604020202020204" pitchFamily="34" charset="0"/>
              </a:rPr>
              <a:t>Joannidi</a:t>
            </a:r>
            <a:r>
              <a:rPr lang="en-GB" sz="1800" kern="100" dirty="0">
                <a:solidFill>
                  <a:schemeClr val="bg2"/>
                </a:solidFill>
                <a:effectLst/>
                <a:latin typeface="Poppins" panose="020B0604020202020204" pitchFamily="34" charset="0"/>
                <a:ea typeface="PMingLiU-ExtB" panose="020B0400000000000000" pitchFamily="34" charset="-120"/>
                <a:cs typeface="Poppins" panose="020B0604020202020204" pitchFamily="34" charset="0"/>
              </a:rPr>
              <a:t> H, </a:t>
            </a:r>
            <a:r>
              <a:rPr lang="en-GB" sz="1800" kern="100" dirty="0" err="1">
                <a:solidFill>
                  <a:schemeClr val="bg2"/>
                </a:solidFill>
                <a:effectLst/>
                <a:latin typeface="Poppins" panose="020B0604020202020204" pitchFamily="34" charset="0"/>
                <a:ea typeface="PMingLiU-ExtB" panose="020B0400000000000000" pitchFamily="34" charset="-120"/>
                <a:cs typeface="Poppins" panose="020B0604020202020204" pitchFamily="34" charset="0"/>
              </a:rPr>
              <a:t>Araya</a:t>
            </a:r>
            <a:r>
              <a:rPr lang="en-GB" sz="1800" kern="100" dirty="0">
                <a:solidFill>
                  <a:schemeClr val="bg2"/>
                </a:solidFill>
                <a:effectLst/>
                <a:latin typeface="Poppins" panose="020B0604020202020204" pitchFamily="34" charset="0"/>
                <a:ea typeface="PMingLiU-ExtB" panose="020B0400000000000000" pitchFamily="34" charset="-120"/>
                <a:cs typeface="Poppins" panose="020B0604020202020204" pitchFamily="34" charset="0"/>
              </a:rPr>
              <a:t> Y, Broad E &amp; </a:t>
            </a:r>
            <a:r>
              <a:rPr lang="en-GB" sz="1800" kern="100" dirty="0" err="1">
                <a:solidFill>
                  <a:schemeClr val="bg2"/>
                </a:solidFill>
                <a:effectLst/>
                <a:latin typeface="Poppins" panose="020B0604020202020204" pitchFamily="34" charset="0"/>
                <a:ea typeface="PMingLiU-ExtB" panose="020B0400000000000000" pitchFamily="34" charset="-120"/>
                <a:cs typeface="Poppins" panose="020B0604020202020204" pitchFamily="34" charset="0"/>
              </a:rPr>
              <a:t>Vseteckova</a:t>
            </a:r>
            <a:r>
              <a:rPr lang="en-GB" sz="1800" kern="100" dirty="0">
                <a:solidFill>
                  <a:schemeClr val="bg2"/>
                </a:solidFill>
                <a:effectLst/>
                <a:latin typeface="Poppins" panose="020B0604020202020204" pitchFamily="34" charset="0"/>
                <a:ea typeface="PMingLiU-ExtB" panose="020B0400000000000000" pitchFamily="34" charset="-120"/>
                <a:cs typeface="Poppins" panose="020B0604020202020204" pitchFamily="34" charset="0"/>
              </a:rPr>
              <a:t> J (2022</a:t>
            </a:r>
            <a:r>
              <a:rPr lang="en-GB" sz="1800" b="1" kern="100" dirty="0">
                <a:solidFill>
                  <a:schemeClr val="bg2"/>
                </a:solidFill>
                <a:effectLst/>
                <a:latin typeface="Poppins" panose="020B0604020202020204" pitchFamily="34" charset="0"/>
                <a:ea typeface="PMingLiU-ExtB" panose="020B0400000000000000" pitchFamily="34" charset="-120"/>
                <a:cs typeface="Poppins" panose="020B0604020202020204" pitchFamily="34" charset="0"/>
              </a:rPr>
              <a:t>)</a:t>
            </a:r>
            <a:r>
              <a:rPr lang="en-GB" sz="1800" b="1"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rPr>
              <a:t>    </a:t>
            </a:r>
            <a:r>
              <a:rPr lang="en-GB" sz="1800" b="1" u="sng"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hlinkClick r:id="rId4">
                  <a:extLst>
                    <a:ext uri="{A12FA001-AC4F-418D-AE19-62706E023703}">
                      <ahyp:hlinkClr xmlns:ahyp="http://schemas.microsoft.com/office/drawing/2018/hyperlinkcolor" val="tx"/>
                    </a:ext>
                  </a:extLst>
                </a:hlinkClick>
              </a:rPr>
              <a:t>Sense of Self during ageing – how mindfulness and nature can help</a:t>
            </a:r>
            <a:endParaRPr lang="en-GB" sz="1800"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r>
              <a:rPr lang="en-GB" sz="1800" b="1"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rPr>
              <a:t> </a:t>
            </a:r>
            <a:endParaRPr lang="en-GB" sz="1800"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r>
              <a:rPr lang="en-GB" sz="1800" kern="100" dirty="0">
                <a:solidFill>
                  <a:schemeClr val="bg2"/>
                </a:solidFill>
                <a:effectLst/>
                <a:latin typeface="Poppins" panose="020B0604020202020204" pitchFamily="34" charset="0"/>
                <a:ea typeface="PMingLiU-ExtB" panose="020B0400000000000000" pitchFamily="34" charset="-120"/>
                <a:cs typeface="Poppins" panose="020B0604020202020204" pitchFamily="34" charset="0"/>
              </a:rPr>
              <a:t>Mehta S (2022)</a:t>
            </a:r>
            <a:r>
              <a:rPr lang="en-GB" sz="1800"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rPr>
              <a:t> </a:t>
            </a:r>
            <a:r>
              <a:rPr lang="en-GB" sz="1800" u="sng" kern="100" dirty="0">
                <a:solidFill>
                  <a:srgbClr val="FF8A77"/>
                </a:solidFill>
                <a:effectLst/>
                <a:latin typeface="Poppins" panose="020B0604020202020204" pitchFamily="34" charset="0"/>
                <a:ea typeface="PMingLiU-ExtB" panose="020B0400000000000000" pitchFamily="34" charset="-120"/>
                <a:cs typeface="Poppins" panose="020B0604020202020204" pitchFamily="34" charset="0"/>
                <a:hlinkClick r:id="rId5">
                  <a:extLst>
                    <a:ext uri="{A12FA001-AC4F-418D-AE19-62706E023703}">
                      <ahyp:hlinkClr xmlns:ahyp="http://schemas.microsoft.com/office/drawing/2018/hyperlinkcolor" val="tx"/>
                    </a:ext>
                  </a:extLst>
                </a:hlinkClick>
              </a:rPr>
              <a:t>   </a:t>
            </a:r>
            <a:r>
              <a:rPr lang="en-GB" sz="1800" b="1" u="sng"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hlinkClick r:id="rId5">
                  <a:extLst>
                    <a:ext uri="{A12FA001-AC4F-418D-AE19-62706E023703}">
                      <ahyp:hlinkClr xmlns:ahyp="http://schemas.microsoft.com/office/drawing/2018/hyperlinkcolor" val="tx"/>
                    </a:ext>
                  </a:extLst>
                </a:hlinkClick>
              </a:rPr>
              <a:t>Medicines and personalisation while ageing</a:t>
            </a:r>
            <a:endParaRPr lang="en-GB" sz="1800"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r>
              <a:rPr lang="en-GB" sz="1800" b="1"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rPr>
              <a:t> </a:t>
            </a:r>
            <a:endParaRPr lang="en-GB" sz="1800"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r>
              <a:rPr lang="en-GB" sz="1800"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rPr>
              <a:t> </a:t>
            </a:r>
            <a:r>
              <a:rPr lang="en-GB" sz="1800" kern="100" dirty="0">
                <a:solidFill>
                  <a:schemeClr val="bg2"/>
                </a:solidFill>
                <a:effectLst/>
                <a:latin typeface="Poppins" panose="020B0604020202020204" pitchFamily="34" charset="0"/>
                <a:ea typeface="PMingLiU-ExtB" panose="020B0400000000000000" pitchFamily="34" charset="-120"/>
                <a:cs typeface="Poppins" panose="020B0604020202020204" pitchFamily="34" charset="0"/>
              </a:rPr>
              <a:t>Gale B (2022)</a:t>
            </a:r>
            <a:r>
              <a:rPr lang="en-GB" sz="1800"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rPr>
              <a:t> </a:t>
            </a:r>
            <a:r>
              <a:rPr lang="en-GB" sz="1800" b="1" u="sng"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hlinkClick r:id="rId6">
                  <a:extLst>
                    <a:ext uri="{A12FA001-AC4F-418D-AE19-62706E023703}">
                      <ahyp:hlinkClr xmlns:ahyp="http://schemas.microsoft.com/office/drawing/2018/hyperlinkcolor" val="tx"/>
                    </a:ext>
                  </a:extLst>
                </a:hlinkClick>
              </a:rPr>
              <a:t>How can we prepare for death while ageing?</a:t>
            </a:r>
            <a:endParaRPr lang="en-GB" sz="1800"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r>
              <a:rPr lang="en-GB" sz="1800"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rPr>
              <a:t>  </a:t>
            </a:r>
          </a:p>
          <a:p>
            <a:pPr marL="457200" indent="-228600"/>
            <a:r>
              <a:rPr lang="en-GB" sz="1800" kern="100" dirty="0">
                <a:solidFill>
                  <a:schemeClr val="bg2"/>
                </a:solidFill>
                <a:effectLst/>
                <a:latin typeface="Poppins" panose="020B0604020202020204" pitchFamily="34" charset="0"/>
                <a:ea typeface="PMingLiU-ExtB" panose="020B0400000000000000" pitchFamily="34" charset="-120"/>
                <a:cs typeface="Poppins" panose="020B0604020202020204" pitchFamily="34" charset="0"/>
              </a:rPr>
              <a:t>Gale B (2022)</a:t>
            </a:r>
            <a:r>
              <a:rPr lang="en-GB" sz="1800"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rPr>
              <a:t> </a:t>
            </a:r>
            <a:r>
              <a:rPr lang="en-GB" sz="1800" b="1" u="sng"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hlinkClick r:id="rId7">
                  <a:extLst>
                    <a:ext uri="{A12FA001-AC4F-418D-AE19-62706E023703}">
                      <ahyp:hlinkClr xmlns:ahyp="http://schemas.microsoft.com/office/drawing/2018/hyperlinkcolor" val="tx"/>
                    </a:ext>
                  </a:extLst>
                </a:hlinkClick>
              </a:rPr>
              <a:t>Valuing death at home: making preparations</a:t>
            </a:r>
            <a:endParaRPr lang="en-GB" sz="1800"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endParaRPr>
          </a:p>
          <a:p>
            <a:pPr marL="457200" indent="-228600"/>
            <a:r>
              <a:rPr lang="en-GB" sz="1800"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rPr>
              <a:t> </a:t>
            </a:r>
          </a:p>
          <a:p>
            <a:pPr marL="457200" indent="-228600">
              <a:lnSpc>
                <a:spcPct val="110000"/>
              </a:lnSpc>
            </a:pPr>
            <a:r>
              <a:rPr lang="en-GB" sz="1800" kern="100" dirty="0">
                <a:solidFill>
                  <a:schemeClr val="tx1">
                    <a:lumMod val="50000"/>
                    <a:lumOff val="50000"/>
                  </a:schemeClr>
                </a:solidFill>
                <a:effectLst/>
                <a:latin typeface="Poppins" panose="020B0604020202020204" pitchFamily="34" charset="0"/>
                <a:ea typeface="PMingLiU-ExtB" panose="020B0400000000000000" pitchFamily="34" charset="-120"/>
                <a:cs typeface="Poppins" panose="020B0604020202020204" pitchFamily="34" charset="0"/>
              </a:rPr>
              <a:t>  </a:t>
            </a:r>
          </a:p>
        </p:txBody>
      </p:sp>
    </p:spTree>
    <p:extLst>
      <p:ext uri="{BB962C8B-B14F-4D97-AF65-F5344CB8AC3E}">
        <p14:creationId xmlns:p14="http://schemas.microsoft.com/office/powerpoint/2010/main" val="7879109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1A4A3E8-F227-9168-F716-B28CEF7A14CA}"/>
              </a:ext>
            </a:extLst>
          </p:cNvPr>
          <p:cNvSpPr txBox="1"/>
          <p:nvPr/>
        </p:nvSpPr>
        <p:spPr>
          <a:xfrm>
            <a:off x="608904" y="1126808"/>
            <a:ext cx="10525343" cy="5302567"/>
          </a:xfrm>
          <a:prstGeom prst="rect">
            <a:avLst/>
          </a:prstGeom>
          <a:noFill/>
        </p:spPr>
        <p:txBody>
          <a:bodyPr wrap="square">
            <a:noAutofit/>
          </a:bodyPr>
          <a:lstStyle/>
          <a:p>
            <a:endParaRPr lang="en-GB" sz="16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endParaRPr>
          </a:p>
          <a:p>
            <a:endParaRPr lang="en-GB" sz="1600" kern="100" dirty="0">
              <a:latin typeface="Poppins" panose="020B0604020202020204" pitchFamily="34" charset="0"/>
              <a:ea typeface="Arial" panose="020B0604020202020204" pitchFamily="34" charset="0"/>
              <a:cs typeface="Poppins" panose="020B0604020202020204" pitchFamily="34" charset="0"/>
            </a:endParaRPr>
          </a:p>
          <a:p>
            <a:endParaRPr lang="en-GB" sz="16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endParaRPr>
          </a:p>
          <a:p>
            <a:endParaRPr lang="en-GB" sz="1600" kern="100" dirty="0">
              <a:latin typeface="Poppins" panose="020B0604020202020204" pitchFamily="34" charset="0"/>
              <a:ea typeface="Arial" panose="020B0604020202020204" pitchFamily="34" charset="0"/>
              <a:cs typeface="Poppins" panose="020B0604020202020204" pitchFamily="34" charset="0"/>
            </a:endParaRPr>
          </a:p>
          <a:p>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Hedges V &amp; </a:t>
            </a:r>
            <a:r>
              <a:rPr lang="en-GB" sz="1800" kern="100" dirty="0" err="1">
                <a:solidFill>
                  <a:srgbClr val="000000"/>
                </a:solidFill>
                <a:effectLst/>
                <a:latin typeface="Poppins" panose="020B0604020202020204" pitchFamily="34" charset="0"/>
                <a:ea typeface="Arial" panose="020B0604020202020204" pitchFamily="34" charset="0"/>
                <a:cs typeface="Poppins" panose="020B0604020202020204" pitchFamily="34" charset="0"/>
              </a:rPr>
              <a:t>Vseteckova</a:t>
            </a:r>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J (2023)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r>
              <a:rPr lang="en-GB" sz="1800" b="1" u="sng"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hlinkClick r:id="rId2"/>
              </a:rPr>
              <a:t>What should I expect when I am nearing the end of my life?</a:t>
            </a:r>
            <a:endParaRPr lang="en-GB" sz="1800" b="1" kern="100" dirty="0">
              <a:effectLst/>
              <a:latin typeface="Poppins" panose="020B0604020202020204" pitchFamily="34" charset="0"/>
              <a:ea typeface="Times New Roman" panose="02020603050405020304" pitchFamily="18" charset="0"/>
              <a:cs typeface="Poppins" panose="020B0604020202020204" pitchFamily="34" charset="0"/>
            </a:endParaRPr>
          </a:p>
          <a:p>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r>
              <a:rPr lang="en-GB" sz="1800" kern="100" dirty="0" err="1">
                <a:solidFill>
                  <a:srgbClr val="000000"/>
                </a:solidFill>
                <a:effectLst/>
                <a:latin typeface="Poppins" panose="020B0604020202020204" pitchFamily="34" charset="0"/>
                <a:ea typeface="Arial" panose="020B0604020202020204" pitchFamily="34" charset="0"/>
                <a:cs typeface="Poppins" panose="020B0604020202020204" pitchFamily="34" charset="0"/>
              </a:rPr>
              <a:t>Joannidi</a:t>
            </a:r>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H, </a:t>
            </a:r>
            <a:r>
              <a:rPr lang="en-GB" sz="1800" kern="100" dirty="0" err="1">
                <a:solidFill>
                  <a:srgbClr val="000000"/>
                </a:solidFill>
                <a:effectLst/>
                <a:latin typeface="Poppins" panose="020B0604020202020204" pitchFamily="34" charset="0"/>
                <a:ea typeface="Arial" panose="020B0604020202020204" pitchFamily="34" charset="0"/>
                <a:cs typeface="Poppins" panose="020B0604020202020204" pitchFamily="34" charset="0"/>
              </a:rPr>
              <a:t>Araya</a:t>
            </a:r>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Y, Broad E &amp; </a:t>
            </a:r>
            <a:r>
              <a:rPr lang="en-GB" sz="1800" kern="100" dirty="0" err="1">
                <a:solidFill>
                  <a:srgbClr val="000000"/>
                </a:solidFill>
                <a:effectLst/>
                <a:latin typeface="Poppins" panose="020B0604020202020204" pitchFamily="34" charset="0"/>
                <a:ea typeface="Arial" panose="020B0604020202020204" pitchFamily="34" charset="0"/>
                <a:cs typeface="Poppins" panose="020B0604020202020204" pitchFamily="34" charset="0"/>
              </a:rPr>
              <a:t>Vseteckova</a:t>
            </a:r>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J (2022)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r>
              <a:rPr lang="en-GB" sz="1800" b="1" u="sng"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hlinkClick r:id="rId3"/>
              </a:rPr>
              <a:t>Sense of self during aging: how mindfulness and nature can help</a:t>
            </a:r>
            <a:endParaRPr lang="en-GB" sz="1800" b="1" kern="100" dirty="0">
              <a:effectLst/>
              <a:latin typeface="Poppins" panose="020B0604020202020204" pitchFamily="34" charset="0"/>
              <a:ea typeface="Times New Roman" panose="02020603050405020304" pitchFamily="18" charset="0"/>
              <a:cs typeface="Poppins" panose="020B0604020202020204" pitchFamily="34" charset="0"/>
            </a:endParaRPr>
          </a:p>
          <a:p>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Mehta S, </a:t>
            </a:r>
            <a:r>
              <a:rPr lang="en-GB" sz="1800" kern="100" dirty="0" err="1">
                <a:solidFill>
                  <a:srgbClr val="000000"/>
                </a:solidFill>
                <a:effectLst/>
                <a:latin typeface="Poppins" panose="020B0604020202020204" pitchFamily="34" charset="0"/>
                <a:ea typeface="Arial" panose="020B0604020202020204" pitchFamily="34" charset="0"/>
                <a:cs typeface="Poppins" panose="020B0604020202020204" pitchFamily="34" charset="0"/>
              </a:rPr>
              <a:t>Vseteckova</a:t>
            </a:r>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J (2023) </a:t>
            </a:r>
            <a:r>
              <a:rPr lang="en-GB" sz="1800" b="1" u="sng"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hlinkClick r:id="rId4"/>
              </a:rPr>
              <a:t>Ageing, health inequalities and person centred care</a:t>
            </a:r>
            <a:endParaRPr lang="en-GB" sz="1800" b="1" kern="100" dirty="0">
              <a:effectLst/>
              <a:latin typeface="Poppins" panose="020B0604020202020204" pitchFamily="34" charset="0"/>
              <a:ea typeface="Times New Roman" panose="02020603050405020304" pitchFamily="18" charset="0"/>
              <a:cs typeface="Poppins" panose="020B0604020202020204" pitchFamily="34" charset="0"/>
            </a:endParaRPr>
          </a:p>
          <a:p>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Mehta S, </a:t>
            </a:r>
            <a:r>
              <a:rPr lang="en-GB" sz="1800" kern="100" dirty="0" err="1">
                <a:solidFill>
                  <a:srgbClr val="000000"/>
                </a:solidFill>
                <a:effectLst/>
                <a:latin typeface="Poppins" panose="020B0604020202020204" pitchFamily="34" charset="0"/>
                <a:ea typeface="Arial" panose="020B0604020202020204" pitchFamily="34" charset="0"/>
                <a:cs typeface="Poppins" panose="020B0604020202020204" pitchFamily="34" charset="0"/>
              </a:rPr>
              <a:t>Vseteckova</a:t>
            </a:r>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J (2023) </a:t>
            </a:r>
            <a:r>
              <a:rPr lang="en-GB" sz="1800" b="1" u="sng"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hlinkClick r:id="rId5"/>
              </a:rPr>
              <a:t>Ageing, health inequalities and integrated approach to care</a:t>
            </a:r>
            <a:endParaRPr lang="en-GB" sz="1800" b="1" kern="100" dirty="0">
              <a:effectLst/>
              <a:latin typeface="Poppins" panose="020B0604020202020204" pitchFamily="34" charset="0"/>
              <a:ea typeface="Times New Roman" panose="02020603050405020304" pitchFamily="18" charset="0"/>
              <a:cs typeface="Poppins" panose="020B0604020202020204" pitchFamily="34" charset="0"/>
            </a:endParaRPr>
          </a:p>
          <a:p>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r>
              <a:rPr lang="en-GB" sz="1800" kern="100" dirty="0" err="1">
                <a:solidFill>
                  <a:srgbClr val="000000"/>
                </a:solidFill>
                <a:effectLst/>
                <a:latin typeface="Poppins" panose="020B0604020202020204" pitchFamily="34" charset="0"/>
                <a:ea typeface="Arial" panose="020B0604020202020204" pitchFamily="34" charset="0"/>
                <a:cs typeface="Poppins" panose="020B0604020202020204" pitchFamily="34" charset="0"/>
              </a:rPr>
              <a:t>Araya</a:t>
            </a:r>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Y, Broad E, </a:t>
            </a:r>
            <a:r>
              <a:rPr lang="en-GB" sz="1800" kern="100" dirty="0" err="1">
                <a:solidFill>
                  <a:srgbClr val="000000"/>
                </a:solidFill>
                <a:effectLst/>
                <a:latin typeface="Poppins" panose="020B0604020202020204" pitchFamily="34" charset="0"/>
                <a:ea typeface="Arial" panose="020B0604020202020204" pitchFamily="34" charset="0"/>
                <a:cs typeface="Poppins" panose="020B0604020202020204" pitchFamily="34" charset="0"/>
              </a:rPr>
              <a:t>Vseteckova</a:t>
            </a:r>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J (2023) </a:t>
            </a:r>
            <a:r>
              <a:rPr lang="en-GB" sz="1800" b="1" u="sng"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hlinkClick r:id="rId6"/>
              </a:rPr>
              <a:t>Ageing well by connecting and learning about nature outdoors</a:t>
            </a:r>
            <a:endParaRPr lang="en-GB" sz="1800" b="1" kern="100" dirty="0">
              <a:effectLst/>
              <a:latin typeface="Poppins" panose="020B0604020202020204" pitchFamily="34" charset="0"/>
              <a:ea typeface="Times New Roman" panose="02020603050405020304" pitchFamily="18" charset="0"/>
              <a:cs typeface="Poppins" panose="020B0604020202020204" pitchFamily="34" charset="0"/>
            </a:endParaRPr>
          </a:p>
          <a:p>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r>
              <a:rPr lang="en-GB" sz="18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endParaRPr lang="en-GB" sz="1800" kern="100" dirty="0">
              <a:effectLst/>
              <a:latin typeface="Poppins" panose="020B0604020202020204" pitchFamily="34" charset="0"/>
              <a:ea typeface="Times New Roman" panose="02020603050405020304" pitchFamily="18" charset="0"/>
              <a:cs typeface="Poppins" panose="020B0604020202020204" pitchFamily="34" charset="0"/>
            </a:endParaRPr>
          </a:p>
          <a:p>
            <a:r>
              <a:rPr lang="en-GB" sz="1600" kern="100" dirty="0">
                <a:solidFill>
                  <a:srgbClr val="000000"/>
                </a:solidFill>
                <a:effectLst/>
                <a:latin typeface="Poppins" panose="020B0604020202020204" pitchFamily="34" charset="0"/>
                <a:ea typeface="Arial" panose="020B0604020202020204" pitchFamily="34" charset="0"/>
                <a:cs typeface="Poppins" panose="020B0604020202020204" pitchFamily="34" charset="0"/>
              </a:rPr>
              <a:t>   </a:t>
            </a:r>
            <a:endParaRPr lang="en-GB" sz="1600" kern="100" dirty="0">
              <a:effectLst/>
              <a:latin typeface="Poppins" panose="020B0604020202020204" pitchFamily="34" charset="0"/>
              <a:ea typeface="Times New Roman" panose="02020603050405020304" pitchFamily="18" charset="0"/>
              <a:cs typeface="Poppins" panose="020B0604020202020204" pitchFamily="34" charset="0"/>
            </a:endParaRPr>
          </a:p>
        </p:txBody>
      </p:sp>
      <p:pic>
        <p:nvPicPr>
          <p:cNvPr id="4" name="Picture 3">
            <a:extLst>
              <a:ext uri="{FF2B5EF4-FFF2-40B4-BE49-F238E27FC236}">
                <a16:creationId xmlns:a16="http://schemas.microsoft.com/office/drawing/2014/main" id="{12CB600D-C9B6-1A12-230F-44421BF6DB7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bwMode="auto">
          <a:xfrm>
            <a:off x="806822" y="1"/>
            <a:ext cx="3368303" cy="935550"/>
          </a:xfrm>
          <a:prstGeom prst="rect">
            <a:avLst/>
          </a:prstGeom>
          <a:noFill/>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4143343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060645">
            <a:alpha val="0"/>
          </a:srgbClr>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D496DB9-39D9-8F0D-3326-97C1DC83920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806822" y="1"/>
            <a:ext cx="3368303" cy="935550"/>
          </a:xfrm>
          <a:prstGeom prst="rect">
            <a:avLst/>
          </a:prstGeom>
          <a:noFill/>
          <a:extLst>
            <a:ext uri="{91240B29-F687-4F45-9708-019B960494DF}">
              <a14:hiddenLine xmlns:a14="http://schemas.microsoft.com/office/drawing/2010/main" w="9525">
                <a:solidFill>
                  <a:srgbClr val="000000"/>
                </a:solidFill>
                <a:miter lim="800000"/>
                <a:headEnd/>
                <a:tailEnd/>
              </a14:hiddenLine>
            </a:ext>
          </a:extLst>
        </p:spPr>
      </p:pic>
      <p:sp>
        <p:nvSpPr>
          <p:cNvPr id="7" name="Content Placeholder 2">
            <a:extLst>
              <a:ext uri="{FF2B5EF4-FFF2-40B4-BE49-F238E27FC236}">
                <a16:creationId xmlns:a16="http://schemas.microsoft.com/office/drawing/2014/main" id="{8EA66CD1-5FB2-445E-43D1-8F7C76FE6FF2}"/>
              </a:ext>
            </a:extLst>
          </p:cNvPr>
          <p:cNvSpPr txBox="1">
            <a:spLocks noGrp="1"/>
          </p:cNvSpPr>
          <p:nvPr/>
        </p:nvSpPr>
        <p:spPr>
          <a:xfrm>
            <a:off x="552838" y="1666554"/>
            <a:ext cx="9273210" cy="4505242"/>
          </a:xfrm>
          <a:prstGeom prst="rect">
            <a:avLst/>
          </a:prstGeom>
          <a:noFill/>
          <a:ln>
            <a:noFill/>
          </a:ln>
        </p:spPr>
        <p:txBody>
          <a:bodyPr spcFirstLastPara="1" wrap="square" lIns="91425" tIns="45700" rIns="91425" bIns="45700" anchor="t" anchorCtr="0">
            <a:noAutofit/>
          </a:bodyPr>
          <a:lstStyle/>
          <a:p>
            <a:pPr>
              <a:lnSpc>
                <a:spcPct val="40000"/>
              </a:lnSpc>
            </a:pPr>
            <a:r>
              <a:rPr lang="en-US" sz="2400" b="1" i="1" u="sng" kern="100" dirty="0">
                <a:solidFill>
                  <a:schemeClr val="bg2"/>
                </a:solidFill>
                <a:effectLst/>
                <a:latin typeface="Poppins" pitchFamily="2" charset="77"/>
                <a:ea typeface="Poppins" pitchFamily="2" charset="77"/>
                <a:cs typeface="Poppins" pitchFamily="2" charset="77"/>
              </a:rPr>
              <a:t>Care and caring related</a:t>
            </a:r>
            <a:endParaRPr lang="en-GB" sz="2400" kern="100" dirty="0">
              <a:solidFill>
                <a:schemeClr val="bg2"/>
              </a:solidFill>
              <a:effectLst/>
              <a:latin typeface="Poppins" pitchFamily="2" charset="77"/>
              <a:ea typeface="Times New Roman" panose="02020603050405020304" pitchFamily="18" charset="0"/>
              <a:cs typeface="Poppins" pitchFamily="2" charset="77"/>
            </a:endParaRPr>
          </a:p>
          <a:p>
            <a:pPr marL="457200" indent="-228600"/>
            <a:r>
              <a:rPr lang="en-GB" sz="1600" kern="100" dirty="0">
                <a:solidFill>
                  <a:schemeClr val="tx1">
                    <a:lumMod val="50000"/>
                    <a:lumOff val="50000"/>
                  </a:schemeClr>
                </a:solidFill>
                <a:effectLst/>
                <a:latin typeface="Poppins" pitchFamily="2" charset="77"/>
                <a:ea typeface="Poppins" pitchFamily="2" charset="77"/>
                <a:cs typeface="Poppins" pitchFamily="2" charset="77"/>
              </a:rPr>
              <a:t> </a:t>
            </a:r>
            <a:endParaRPr lang="en-GB" sz="1600" kern="100" dirty="0">
              <a:solidFill>
                <a:schemeClr val="tx1">
                  <a:lumMod val="50000"/>
                  <a:lumOff val="50000"/>
                </a:schemeClr>
              </a:solidFill>
              <a:effectLst/>
              <a:latin typeface="Poppins" pitchFamily="2" charset="77"/>
              <a:ea typeface="Times New Roman" panose="02020603050405020304" pitchFamily="18" charset="0"/>
              <a:cs typeface="Poppins" pitchFamily="2" charset="77"/>
            </a:endParaRPr>
          </a:p>
          <a:p>
            <a:pPr marL="457200" indent="-228600"/>
            <a:r>
              <a:rPr lang="en-GB" sz="1600" kern="100" dirty="0">
                <a:solidFill>
                  <a:schemeClr val="tx1">
                    <a:lumMod val="50000"/>
                    <a:lumOff val="50000"/>
                  </a:schemeClr>
                </a:solidFill>
                <a:effectLst/>
                <a:latin typeface="Poppins" pitchFamily="2" charset="77"/>
                <a:ea typeface="Poppins" pitchFamily="2" charset="77"/>
                <a:cs typeface="Poppins" pitchFamily="2" charset="77"/>
              </a:rPr>
              <a:t> </a:t>
            </a:r>
            <a:endParaRPr lang="en-GB" sz="1600" kern="100" dirty="0">
              <a:solidFill>
                <a:schemeClr val="tx1">
                  <a:lumMod val="50000"/>
                  <a:lumOff val="50000"/>
                </a:schemeClr>
              </a:solidFill>
              <a:effectLst/>
              <a:latin typeface="Poppins" pitchFamily="2" charset="77"/>
              <a:ea typeface="Times New Roman" panose="02020603050405020304" pitchFamily="18" charset="0"/>
              <a:cs typeface="Poppins" pitchFamily="2" charset="77"/>
            </a:endParaRPr>
          </a:p>
          <a:p>
            <a:pPr marL="457200" indent="-228600"/>
            <a:r>
              <a:rPr lang="en-GB" sz="1800" kern="100" dirty="0">
                <a:solidFill>
                  <a:schemeClr val="bg2"/>
                </a:solidFill>
                <a:effectLst/>
                <a:latin typeface="Poppins" pitchFamily="2" charset="77"/>
                <a:ea typeface="Poppins" pitchFamily="2" charset="77"/>
                <a:cs typeface="Poppins" pitchFamily="2" charset="77"/>
              </a:rPr>
              <a:t>Vseteckova J, (2020)</a:t>
            </a:r>
            <a:r>
              <a:rPr lang="en-GB" sz="1800" kern="100" dirty="0">
                <a:solidFill>
                  <a:schemeClr val="tx1">
                    <a:lumMod val="50000"/>
                    <a:lumOff val="50000"/>
                  </a:schemeClr>
                </a:solidFill>
                <a:effectLst/>
                <a:latin typeface="Poppins" pitchFamily="2" charset="77"/>
                <a:ea typeface="Poppins" pitchFamily="2" charset="77"/>
                <a:cs typeface="Poppins" pitchFamily="2" charset="77"/>
              </a:rPr>
              <a:t> </a:t>
            </a:r>
            <a:r>
              <a:rPr lang="en-GB" sz="1800" b="1" u="sng" kern="100" dirty="0">
                <a:solidFill>
                  <a:schemeClr val="tx1">
                    <a:lumMod val="50000"/>
                    <a:lumOff val="50000"/>
                  </a:schemeClr>
                </a:solidFill>
                <a:effectLst/>
                <a:latin typeface="Poppins" pitchFamily="2" charset="77"/>
                <a:ea typeface="Poppins" pitchFamily="2" charset="77"/>
                <a:cs typeface="Poppins" pitchFamily="2" charset="77"/>
                <a:hlinkClick r:id="rId3">
                  <a:extLst>
                    <a:ext uri="{A12FA001-AC4F-418D-AE19-62706E023703}">
                      <ahyp:hlinkClr xmlns:ahyp="http://schemas.microsoft.com/office/drawing/2018/hyperlinkcolor" val="tx"/>
                    </a:ext>
                  </a:extLst>
                </a:hlinkClick>
              </a:rPr>
              <a:t>How to age well, while self-isolating</a:t>
            </a:r>
            <a:r>
              <a:rPr lang="en-GB" sz="1800" kern="100" dirty="0">
                <a:solidFill>
                  <a:schemeClr val="tx1">
                    <a:lumMod val="50000"/>
                    <a:lumOff val="50000"/>
                  </a:schemeClr>
                </a:solidFill>
                <a:effectLst/>
                <a:latin typeface="Poppins" pitchFamily="2" charset="77"/>
                <a:ea typeface="Poppins" pitchFamily="2" charset="77"/>
                <a:cs typeface="Poppins" pitchFamily="2" charset="77"/>
              </a:rPr>
              <a:t> </a:t>
            </a:r>
            <a:endParaRPr lang="en-GB" sz="1800" kern="100" dirty="0">
              <a:solidFill>
                <a:schemeClr val="tx1">
                  <a:lumMod val="50000"/>
                  <a:lumOff val="50000"/>
                </a:schemeClr>
              </a:solidFill>
              <a:effectLst/>
              <a:latin typeface="Poppins" pitchFamily="2" charset="77"/>
              <a:ea typeface="Times New Roman" panose="02020603050405020304" pitchFamily="18" charset="0"/>
              <a:cs typeface="Poppins" pitchFamily="2" charset="77"/>
            </a:endParaRPr>
          </a:p>
          <a:p>
            <a:r>
              <a:rPr lang="en-GB" sz="1800" kern="100" dirty="0">
                <a:solidFill>
                  <a:schemeClr val="tx1">
                    <a:lumMod val="50000"/>
                    <a:lumOff val="50000"/>
                  </a:schemeClr>
                </a:solidFill>
                <a:effectLst/>
                <a:latin typeface="Poppins" pitchFamily="2" charset="77"/>
                <a:ea typeface="Poppins" pitchFamily="2" charset="77"/>
                <a:cs typeface="Poppins" pitchFamily="2" charset="77"/>
              </a:rPr>
              <a:t> </a:t>
            </a:r>
            <a:endParaRPr lang="en-GB" sz="1800" kern="100" dirty="0">
              <a:solidFill>
                <a:schemeClr val="tx1">
                  <a:lumMod val="50000"/>
                  <a:lumOff val="50000"/>
                </a:schemeClr>
              </a:solidFill>
              <a:effectLst/>
              <a:latin typeface="Poppins" pitchFamily="2" charset="77"/>
              <a:ea typeface="Times New Roman" panose="02020603050405020304" pitchFamily="18" charset="0"/>
              <a:cs typeface="Poppins" pitchFamily="2" charset="77"/>
            </a:endParaRPr>
          </a:p>
          <a:p>
            <a:pPr marL="457200" indent="-228600"/>
            <a:r>
              <a:rPr lang="en-GB" sz="1800" kern="100" dirty="0">
                <a:solidFill>
                  <a:schemeClr val="bg2"/>
                </a:solidFill>
                <a:effectLst/>
                <a:latin typeface="Poppins" pitchFamily="2" charset="77"/>
                <a:ea typeface="Poppins" pitchFamily="2" charset="77"/>
                <a:cs typeface="Poppins" pitchFamily="2" charset="77"/>
              </a:rPr>
              <a:t>Vseteckova J, (2020)</a:t>
            </a:r>
            <a:r>
              <a:rPr lang="en-GB" sz="1800" kern="100" dirty="0">
                <a:solidFill>
                  <a:schemeClr val="tx1">
                    <a:lumMod val="50000"/>
                    <a:lumOff val="50000"/>
                  </a:schemeClr>
                </a:solidFill>
                <a:effectLst/>
                <a:latin typeface="Poppins" pitchFamily="2" charset="77"/>
                <a:ea typeface="Poppins" pitchFamily="2" charset="77"/>
                <a:cs typeface="Poppins" pitchFamily="2" charset="77"/>
              </a:rPr>
              <a:t> </a:t>
            </a:r>
            <a:r>
              <a:rPr lang="en-GB" sz="1800" b="1" u="sng" kern="100" dirty="0">
                <a:solidFill>
                  <a:schemeClr val="tx1">
                    <a:lumMod val="50000"/>
                    <a:lumOff val="50000"/>
                  </a:schemeClr>
                </a:solidFill>
                <a:effectLst/>
                <a:latin typeface="Poppins" pitchFamily="2" charset="77"/>
                <a:ea typeface="Poppins" pitchFamily="2" charset="77"/>
                <a:cs typeface="Poppins" pitchFamily="2" charset="77"/>
                <a:hlinkClick r:id="rId4">
                  <a:extLst>
                    <a:ext uri="{A12FA001-AC4F-418D-AE19-62706E023703}">
                      <ahyp:hlinkClr xmlns:ahyp="http://schemas.microsoft.com/office/drawing/2018/hyperlinkcolor" val="tx"/>
                    </a:ext>
                  </a:extLst>
                </a:hlinkClick>
              </a:rPr>
              <a:t>SHORT FILM - Ageing Well in Self-Isolation</a:t>
            </a:r>
            <a:endParaRPr lang="en-GB" sz="1800" kern="100" dirty="0">
              <a:solidFill>
                <a:schemeClr val="tx1">
                  <a:lumMod val="50000"/>
                  <a:lumOff val="50000"/>
                </a:schemeClr>
              </a:solidFill>
              <a:effectLst/>
              <a:latin typeface="Poppins" pitchFamily="2" charset="77"/>
              <a:ea typeface="Times New Roman" panose="02020603050405020304" pitchFamily="18" charset="0"/>
              <a:cs typeface="Poppins" pitchFamily="2" charset="77"/>
            </a:endParaRPr>
          </a:p>
          <a:p>
            <a:pPr marL="457200" indent="-228600"/>
            <a:r>
              <a:rPr lang="en-GB" sz="1800" kern="100" dirty="0">
                <a:solidFill>
                  <a:schemeClr val="tx1">
                    <a:lumMod val="50000"/>
                    <a:lumOff val="50000"/>
                  </a:schemeClr>
                </a:solidFill>
                <a:effectLst/>
                <a:latin typeface="Poppins" pitchFamily="2" charset="77"/>
                <a:ea typeface="Poppins" pitchFamily="2" charset="77"/>
                <a:cs typeface="Poppins" pitchFamily="2" charset="77"/>
              </a:rPr>
              <a:t> </a:t>
            </a:r>
            <a:endParaRPr lang="en-GB" sz="1800" kern="100" dirty="0">
              <a:solidFill>
                <a:schemeClr val="tx1">
                  <a:lumMod val="50000"/>
                  <a:lumOff val="50000"/>
                </a:schemeClr>
              </a:solidFill>
              <a:effectLst/>
              <a:latin typeface="Poppins" pitchFamily="2" charset="77"/>
              <a:ea typeface="Times New Roman" panose="02020603050405020304" pitchFamily="18" charset="0"/>
              <a:cs typeface="Poppins" pitchFamily="2" charset="77"/>
            </a:endParaRPr>
          </a:p>
          <a:p>
            <a:pPr marL="457200" indent="-228600"/>
            <a:r>
              <a:rPr lang="en-GB" sz="1800" kern="100" dirty="0">
                <a:solidFill>
                  <a:schemeClr val="bg2"/>
                </a:solidFill>
                <a:effectLst/>
                <a:latin typeface="Poppins" pitchFamily="2" charset="77"/>
                <a:ea typeface="Poppins" pitchFamily="2" charset="77"/>
                <a:cs typeface="Poppins" pitchFamily="2" charset="77"/>
              </a:rPr>
              <a:t>Vseteckova J, (2020)</a:t>
            </a:r>
            <a:r>
              <a:rPr lang="en-GB" sz="1800" kern="100" dirty="0">
                <a:solidFill>
                  <a:schemeClr val="tx1">
                    <a:lumMod val="50000"/>
                    <a:lumOff val="50000"/>
                  </a:schemeClr>
                </a:solidFill>
                <a:effectLst/>
                <a:latin typeface="Poppins" pitchFamily="2" charset="77"/>
                <a:ea typeface="Poppins" pitchFamily="2" charset="77"/>
                <a:cs typeface="Poppins" pitchFamily="2" charset="77"/>
              </a:rPr>
              <a:t> </a:t>
            </a:r>
            <a:r>
              <a:rPr lang="en-GB" sz="1800" b="1" u="sng" kern="100" dirty="0">
                <a:solidFill>
                  <a:schemeClr val="tx1">
                    <a:lumMod val="50000"/>
                    <a:lumOff val="50000"/>
                  </a:schemeClr>
                </a:solidFill>
                <a:effectLst/>
                <a:latin typeface="Poppins" pitchFamily="2" charset="77"/>
                <a:ea typeface="Poppins" pitchFamily="2" charset="77"/>
                <a:cs typeface="Poppins" pitchFamily="2" charset="77"/>
                <a:hlinkClick r:id="rId5">
                  <a:extLst>
                    <a:ext uri="{A12FA001-AC4F-418D-AE19-62706E023703}">
                      <ahyp:hlinkClr xmlns:ahyp="http://schemas.microsoft.com/office/drawing/2018/hyperlinkcolor" val="tx"/>
                    </a:ext>
                  </a:extLst>
                </a:hlinkClick>
              </a:rPr>
              <a:t>ANIMATION - Keeping healthy in Self-Isolation</a:t>
            </a:r>
            <a:endParaRPr lang="en-GB" sz="1800" kern="100" dirty="0">
              <a:solidFill>
                <a:schemeClr val="tx1">
                  <a:lumMod val="50000"/>
                  <a:lumOff val="50000"/>
                </a:schemeClr>
              </a:solidFill>
              <a:effectLst/>
              <a:latin typeface="Poppins" pitchFamily="2" charset="77"/>
              <a:ea typeface="Times New Roman" panose="02020603050405020304" pitchFamily="18" charset="0"/>
              <a:cs typeface="Poppins" pitchFamily="2" charset="77"/>
            </a:endParaRPr>
          </a:p>
          <a:p>
            <a:pPr marL="457200" indent="-228600"/>
            <a:r>
              <a:rPr lang="en-GB" sz="1800" b="1" kern="100" dirty="0">
                <a:solidFill>
                  <a:schemeClr val="tx1">
                    <a:lumMod val="50000"/>
                    <a:lumOff val="50000"/>
                  </a:schemeClr>
                </a:solidFill>
                <a:effectLst/>
                <a:latin typeface="Poppins" pitchFamily="2" charset="77"/>
                <a:ea typeface="Poppins" pitchFamily="2" charset="77"/>
                <a:cs typeface="Poppins" pitchFamily="2" charset="77"/>
              </a:rPr>
              <a:t> </a:t>
            </a:r>
            <a:r>
              <a:rPr lang="en-GB" sz="1800" kern="100" dirty="0">
                <a:solidFill>
                  <a:schemeClr val="tx1">
                    <a:lumMod val="50000"/>
                    <a:lumOff val="50000"/>
                  </a:schemeClr>
                </a:solidFill>
                <a:effectLst/>
                <a:latin typeface="Poppins" pitchFamily="2" charset="77"/>
                <a:ea typeface="Poppins" pitchFamily="2" charset="77"/>
                <a:cs typeface="Poppins" pitchFamily="2" charset="77"/>
              </a:rPr>
              <a:t> </a:t>
            </a:r>
            <a:endParaRPr lang="en-GB" sz="1800" kern="100" dirty="0">
              <a:solidFill>
                <a:schemeClr val="tx1">
                  <a:lumMod val="50000"/>
                  <a:lumOff val="50000"/>
                </a:schemeClr>
              </a:solidFill>
              <a:effectLst/>
              <a:latin typeface="Poppins" pitchFamily="2" charset="77"/>
              <a:ea typeface="Times New Roman" panose="02020603050405020304" pitchFamily="18" charset="0"/>
              <a:cs typeface="Poppins" pitchFamily="2" charset="77"/>
            </a:endParaRPr>
          </a:p>
          <a:p>
            <a:pPr marL="457200" indent="-228600"/>
            <a:r>
              <a:rPr lang="en-GB" sz="1800" kern="100" dirty="0">
                <a:solidFill>
                  <a:schemeClr val="bg2"/>
                </a:solidFill>
                <a:effectLst/>
                <a:latin typeface="Poppins" pitchFamily="2" charset="77"/>
                <a:ea typeface="Poppins" pitchFamily="2" charset="77"/>
                <a:cs typeface="Poppins" pitchFamily="2" charset="77"/>
              </a:rPr>
              <a:t>Vseteckova J et al (2020)</a:t>
            </a:r>
            <a:endParaRPr lang="en-GB" sz="1800" kern="100" dirty="0">
              <a:solidFill>
                <a:schemeClr val="bg2"/>
              </a:solidFill>
              <a:effectLst/>
              <a:latin typeface="Poppins" pitchFamily="2" charset="77"/>
              <a:ea typeface="Times New Roman" panose="02020603050405020304" pitchFamily="18" charset="0"/>
              <a:cs typeface="Poppins" pitchFamily="2" charset="77"/>
            </a:endParaRPr>
          </a:p>
          <a:p>
            <a:pPr marL="457200" indent="-228600"/>
            <a:r>
              <a:rPr lang="en-GB" sz="1800" kern="100" dirty="0">
                <a:solidFill>
                  <a:schemeClr val="tx1">
                    <a:lumMod val="50000"/>
                    <a:lumOff val="50000"/>
                  </a:schemeClr>
                </a:solidFill>
                <a:effectLst/>
                <a:latin typeface="Poppins" pitchFamily="2" charset="77"/>
                <a:ea typeface="Poppins" pitchFamily="2" charset="77"/>
                <a:cs typeface="Poppins" pitchFamily="2" charset="77"/>
              </a:rPr>
              <a:t> </a:t>
            </a:r>
            <a:r>
              <a:rPr lang="en-GB" sz="1800" b="1" u="sng" kern="100" dirty="0">
                <a:solidFill>
                  <a:schemeClr val="tx1">
                    <a:lumMod val="50000"/>
                    <a:lumOff val="50000"/>
                  </a:schemeClr>
                </a:solidFill>
                <a:effectLst/>
                <a:latin typeface="Poppins" pitchFamily="2" charset="77"/>
                <a:ea typeface="Poppins" pitchFamily="2" charset="77"/>
                <a:cs typeface="Poppins" pitchFamily="2" charset="77"/>
                <a:hlinkClick r:id="rId6">
                  <a:extLst>
                    <a:ext uri="{A12FA001-AC4F-418D-AE19-62706E023703}">
                      <ahyp:hlinkClr xmlns:ahyp="http://schemas.microsoft.com/office/drawing/2018/hyperlinkcolor" val="tx"/>
                    </a:ext>
                  </a:extLst>
                </a:hlinkClick>
              </a:rPr>
              <a:t>COVID-19 The effects of self-isolation and lack of physical activity on carers</a:t>
            </a:r>
            <a:endParaRPr lang="en-GB" sz="1800" kern="100" dirty="0">
              <a:solidFill>
                <a:schemeClr val="tx1">
                  <a:lumMod val="50000"/>
                  <a:lumOff val="50000"/>
                </a:schemeClr>
              </a:solidFill>
              <a:effectLst/>
              <a:latin typeface="Poppins" pitchFamily="2" charset="77"/>
              <a:ea typeface="Times New Roman" panose="02020603050405020304" pitchFamily="18" charset="0"/>
              <a:cs typeface="Poppins" pitchFamily="2" charset="77"/>
            </a:endParaRPr>
          </a:p>
          <a:p>
            <a:pPr marL="457200" indent="-228600"/>
            <a:r>
              <a:rPr lang="en-GB" sz="1800" b="1" kern="100" dirty="0">
                <a:solidFill>
                  <a:schemeClr val="tx1">
                    <a:lumMod val="50000"/>
                    <a:lumOff val="50000"/>
                  </a:schemeClr>
                </a:solidFill>
                <a:effectLst/>
                <a:latin typeface="Poppins" pitchFamily="2" charset="77"/>
                <a:ea typeface="Poppins" pitchFamily="2" charset="77"/>
                <a:cs typeface="Poppins" pitchFamily="2" charset="77"/>
              </a:rPr>
              <a:t> </a:t>
            </a:r>
            <a:r>
              <a:rPr lang="en-GB" sz="1800" kern="100" dirty="0">
                <a:solidFill>
                  <a:schemeClr val="tx1">
                    <a:lumMod val="50000"/>
                    <a:lumOff val="50000"/>
                  </a:schemeClr>
                </a:solidFill>
                <a:effectLst/>
                <a:latin typeface="Poppins" pitchFamily="2" charset="77"/>
                <a:ea typeface="Poppins" pitchFamily="2" charset="77"/>
                <a:cs typeface="Poppins" pitchFamily="2" charset="77"/>
              </a:rPr>
              <a:t> </a:t>
            </a:r>
            <a:endParaRPr lang="en-GB" sz="1800" kern="100" dirty="0">
              <a:solidFill>
                <a:schemeClr val="tx1">
                  <a:lumMod val="50000"/>
                  <a:lumOff val="50000"/>
                </a:schemeClr>
              </a:solidFill>
              <a:effectLst/>
              <a:latin typeface="Poppins" pitchFamily="2" charset="77"/>
              <a:ea typeface="Times New Roman" panose="02020603050405020304" pitchFamily="18" charset="0"/>
              <a:cs typeface="Poppins" pitchFamily="2" charset="77"/>
            </a:endParaRPr>
          </a:p>
          <a:p>
            <a:pPr marL="457200" indent="-228600"/>
            <a:r>
              <a:rPr lang="en-GB" sz="1800" kern="100" dirty="0">
                <a:solidFill>
                  <a:schemeClr val="tx1">
                    <a:lumMod val="50000"/>
                    <a:lumOff val="50000"/>
                  </a:schemeClr>
                </a:solidFill>
                <a:effectLst/>
                <a:latin typeface="Poppins" pitchFamily="2" charset="77"/>
                <a:ea typeface="Poppins" pitchFamily="2" charset="77"/>
                <a:cs typeface="Poppins" pitchFamily="2" charset="77"/>
              </a:rPr>
              <a:t> </a:t>
            </a:r>
            <a:r>
              <a:rPr lang="en-GB" sz="1800" kern="100" dirty="0">
                <a:solidFill>
                  <a:schemeClr val="bg2"/>
                </a:solidFill>
                <a:effectLst/>
                <a:latin typeface="Poppins" pitchFamily="2" charset="77"/>
                <a:ea typeface="Poppins" pitchFamily="2" charset="77"/>
                <a:cs typeface="Poppins" pitchFamily="2" charset="77"/>
              </a:rPr>
              <a:t>Taverner P, Larkin M, Vseteckova J, et al.  (2020)</a:t>
            </a:r>
            <a:r>
              <a:rPr lang="en-GB" sz="1800" kern="100" dirty="0">
                <a:solidFill>
                  <a:schemeClr val="tx1">
                    <a:lumMod val="50000"/>
                    <a:lumOff val="50000"/>
                  </a:schemeClr>
                </a:solidFill>
                <a:effectLst/>
                <a:latin typeface="Poppins" pitchFamily="2" charset="77"/>
                <a:ea typeface="Poppins" pitchFamily="2" charset="77"/>
                <a:cs typeface="Poppins" pitchFamily="2" charset="77"/>
              </a:rPr>
              <a:t> </a:t>
            </a:r>
            <a:r>
              <a:rPr lang="en-GB" sz="1800" b="1" u="sng" kern="100" dirty="0">
                <a:solidFill>
                  <a:schemeClr val="tx1">
                    <a:lumMod val="50000"/>
                    <a:lumOff val="50000"/>
                  </a:schemeClr>
                </a:solidFill>
                <a:effectLst/>
                <a:latin typeface="Poppins" pitchFamily="2" charset="77"/>
                <a:ea typeface="Poppins" pitchFamily="2" charset="77"/>
                <a:cs typeface="Poppins" pitchFamily="2" charset="77"/>
                <a:hlinkClick r:id="rId7">
                  <a:extLst>
                    <a:ext uri="{A12FA001-AC4F-418D-AE19-62706E023703}">
                      <ahyp:hlinkClr xmlns:ahyp="http://schemas.microsoft.com/office/drawing/2018/hyperlinkcolor" val="tx"/>
                    </a:ext>
                  </a:extLst>
                </a:hlinkClick>
              </a:rPr>
              <a:t>Supporting adult carers during COVID-19 pandemic </a:t>
            </a:r>
            <a:r>
              <a:rPr lang="en-GB" sz="1800" kern="100" dirty="0">
                <a:solidFill>
                  <a:schemeClr val="tx1">
                    <a:lumMod val="50000"/>
                    <a:lumOff val="50000"/>
                  </a:schemeClr>
                </a:solidFill>
                <a:effectLst/>
                <a:latin typeface="Poppins" pitchFamily="2" charset="77"/>
                <a:ea typeface="Poppins" pitchFamily="2" charset="77"/>
                <a:cs typeface="Poppins" pitchFamily="2" charset="77"/>
              </a:rPr>
              <a:t> </a:t>
            </a:r>
            <a:endParaRPr lang="en-GB" sz="1800" kern="100" dirty="0">
              <a:solidFill>
                <a:schemeClr val="tx1">
                  <a:lumMod val="50000"/>
                  <a:lumOff val="50000"/>
                </a:schemeClr>
              </a:solidFill>
              <a:effectLst/>
              <a:latin typeface="Poppins" pitchFamily="2" charset="77"/>
              <a:ea typeface="Times New Roman" panose="02020603050405020304" pitchFamily="18" charset="0"/>
              <a:cs typeface="Poppins" pitchFamily="2" charset="77"/>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66C88B19-3917-9EB7-C821-ED829E1C24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806822" y="1"/>
            <a:ext cx="3368303" cy="935550"/>
          </a:xfrm>
          <a:prstGeom prst="rect">
            <a:avLst/>
          </a:prstGeom>
          <a:noFill/>
          <a:extLst>
            <a:ext uri="{91240B29-F687-4F45-9708-019B960494DF}">
              <a14:hiddenLine xmlns:a14="http://schemas.microsoft.com/office/drawing/2010/main" w="9525">
                <a:solidFill>
                  <a:srgbClr val="000000"/>
                </a:solidFill>
                <a:miter lim="800000"/>
                <a:headEnd/>
                <a:tailEnd/>
              </a14:hiddenLine>
            </a:ext>
          </a:extLst>
        </p:spPr>
      </p:pic>
      <p:sp>
        <p:nvSpPr>
          <p:cNvPr id="11" name="Content Placeholder 2">
            <a:extLst>
              <a:ext uri="{FF2B5EF4-FFF2-40B4-BE49-F238E27FC236}">
                <a16:creationId xmlns:a16="http://schemas.microsoft.com/office/drawing/2014/main" id="{D296F628-86DD-8732-8777-7AA9E5303064}"/>
              </a:ext>
            </a:extLst>
          </p:cNvPr>
          <p:cNvSpPr txBox="1">
            <a:spLocks noGrp="1"/>
          </p:cNvSpPr>
          <p:nvPr/>
        </p:nvSpPr>
        <p:spPr>
          <a:xfrm>
            <a:off x="591507" y="1391782"/>
            <a:ext cx="10073013" cy="4766848"/>
          </a:xfrm>
          <a:prstGeom prst="rect">
            <a:avLst/>
          </a:prstGeom>
          <a:noFill/>
          <a:ln>
            <a:noFill/>
          </a:ln>
        </p:spPr>
        <p:txBody>
          <a:bodyPr spcFirstLastPara="1" wrap="square" lIns="91425" tIns="45700" rIns="91425" bIns="45700" anchor="t" anchorCtr="0">
            <a:noAutofit/>
          </a:bodyPr>
          <a:lstStyle/>
          <a:p>
            <a:pPr marL="457200" indent="-228600"/>
            <a:r>
              <a:rPr lang="en-GB" sz="1600" kern="100" dirty="0">
                <a:solidFill>
                  <a:schemeClr val="bg2">
                    <a:lumMod val="50000"/>
                    <a:lumOff val="50000"/>
                  </a:schemeClr>
                </a:solidFill>
                <a:effectLst/>
                <a:latin typeface="Poppins" pitchFamily="2" charset="77"/>
                <a:ea typeface="Poppins" pitchFamily="2" charset="77"/>
                <a:cs typeface="Calibri Light" panose="020F0302020204030204" pitchFamily="34" charset="0"/>
              </a:rPr>
              <a:t> </a:t>
            </a:r>
            <a:endParaRPr lang="en-GB" sz="1100" kern="100" dirty="0">
              <a:solidFill>
                <a:schemeClr val="bg2">
                  <a:lumMod val="50000"/>
                  <a:lumOff val="50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p>
            <a:pPr marL="457200" indent="-228600"/>
            <a:endParaRPr lang="en-GB" sz="1800" kern="100" dirty="0">
              <a:solidFill>
                <a:schemeClr val="bg2"/>
              </a:solidFill>
              <a:effectLst/>
              <a:latin typeface="Poppins" pitchFamily="2" charset="77"/>
              <a:ea typeface="Poppins" pitchFamily="2" charset="77"/>
              <a:cs typeface="Calibri Light" panose="020F0302020204030204" pitchFamily="34" charset="0"/>
            </a:endParaRPr>
          </a:p>
          <a:p>
            <a:pPr marL="457200" indent="-228600"/>
            <a:endParaRPr lang="en-GB" sz="1800" kern="100" dirty="0">
              <a:solidFill>
                <a:schemeClr val="bg2"/>
              </a:solidFill>
              <a:effectLst/>
              <a:latin typeface="Poppins" pitchFamily="2" charset="77"/>
              <a:ea typeface="Poppins" pitchFamily="2" charset="77"/>
              <a:cs typeface="Calibri Light" panose="020F0302020204030204" pitchFamily="34" charset="0"/>
            </a:endParaRPr>
          </a:p>
          <a:p>
            <a:pPr marL="457200" indent="-228600"/>
            <a:endParaRPr lang="en-GB" sz="1800" kern="100" dirty="0">
              <a:solidFill>
                <a:schemeClr val="bg2"/>
              </a:solidFill>
              <a:latin typeface="Poppins" pitchFamily="2" charset="77"/>
              <a:ea typeface="Poppins" pitchFamily="2" charset="77"/>
              <a:cs typeface="Calibri Light" panose="020F0302020204030204" pitchFamily="34" charset="0"/>
            </a:endParaRPr>
          </a:p>
          <a:p>
            <a:pPr marL="457200" indent="-228600"/>
            <a:r>
              <a:rPr lang="en-GB" sz="1800" kern="100" dirty="0">
                <a:solidFill>
                  <a:schemeClr val="bg2"/>
                </a:solidFill>
                <a:effectLst/>
                <a:latin typeface="Poppins" pitchFamily="2" charset="77"/>
                <a:ea typeface="Poppins" pitchFamily="2" charset="77"/>
                <a:cs typeface="Calibri Light" panose="020F0302020204030204" pitchFamily="34" charset="0"/>
              </a:rPr>
              <a:t>Robb M, Penson M, Vseteckova J, et al.  (2020)</a:t>
            </a:r>
            <a:r>
              <a:rPr lang="en-GB" sz="1800" kern="100" dirty="0">
                <a:solidFill>
                  <a:schemeClr val="bg2">
                    <a:lumMod val="50000"/>
                    <a:lumOff val="50000"/>
                  </a:schemeClr>
                </a:solidFill>
                <a:effectLst/>
                <a:latin typeface="Poppins" pitchFamily="2" charset="77"/>
                <a:ea typeface="Poppins" pitchFamily="2" charset="77"/>
                <a:cs typeface="Calibri Light" panose="020F0302020204030204" pitchFamily="34" charset="0"/>
              </a:rPr>
              <a:t> </a:t>
            </a:r>
            <a:r>
              <a:rPr lang="en-GB" sz="1800" b="1" u="sng" kern="100" dirty="0">
                <a:solidFill>
                  <a:schemeClr val="bg2">
                    <a:lumMod val="50000"/>
                    <a:lumOff val="50000"/>
                  </a:schemeClr>
                </a:solidFill>
                <a:effectLst/>
                <a:latin typeface="Poppins" pitchFamily="2" charset="77"/>
                <a:ea typeface="Poppins" pitchFamily="2" charset="77"/>
                <a:cs typeface="Calibri Light" panose="020F0302020204030204" pitchFamily="34" charset="0"/>
                <a:hlinkClick r:id="rId3">
                  <a:extLst>
                    <a:ext uri="{A12FA001-AC4F-418D-AE19-62706E023703}">
                      <ahyp:hlinkClr xmlns:ahyp="http://schemas.microsoft.com/office/drawing/2018/hyperlinkcolor" val="tx"/>
                    </a:ext>
                  </a:extLst>
                </a:hlinkClick>
              </a:rPr>
              <a:t>Young carers, COVID-19 and physical activity</a:t>
            </a:r>
            <a:endParaRPr lang="en-GB" sz="1800" kern="100" dirty="0">
              <a:solidFill>
                <a:schemeClr val="bg2">
                  <a:lumMod val="50000"/>
                  <a:lumOff val="50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p>
            <a:r>
              <a:rPr lang="en-GB" sz="1800" kern="100" dirty="0">
                <a:solidFill>
                  <a:schemeClr val="bg2">
                    <a:lumMod val="50000"/>
                    <a:lumOff val="50000"/>
                  </a:schemeClr>
                </a:solidFill>
                <a:effectLst/>
                <a:latin typeface="Poppins" pitchFamily="2" charset="77"/>
                <a:ea typeface="Poppins" pitchFamily="2" charset="77"/>
                <a:cs typeface="Calibri Light" panose="020F0302020204030204" pitchFamily="34" charset="0"/>
              </a:rPr>
              <a:t> </a:t>
            </a:r>
            <a:endParaRPr lang="en-GB" sz="1800" kern="100" dirty="0">
              <a:solidFill>
                <a:schemeClr val="bg2">
                  <a:lumMod val="50000"/>
                  <a:lumOff val="50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p>
            <a:pPr marL="457200" indent="-228600"/>
            <a:r>
              <a:rPr lang="en-GB" sz="1800" kern="100" dirty="0" err="1">
                <a:solidFill>
                  <a:schemeClr val="bg2"/>
                </a:solidFill>
                <a:effectLst/>
                <a:latin typeface="Poppins" pitchFamily="2" charset="77"/>
                <a:ea typeface="Poppins" pitchFamily="2" charset="77"/>
                <a:cs typeface="Calibri Light" panose="020F0302020204030204" pitchFamily="34" charset="0"/>
              </a:rPr>
              <a:t>Penson</a:t>
            </a:r>
            <a:r>
              <a:rPr lang="en-GB" sz="1800" kern="100" dirty="0">
                <a:solidFill>
                  <a:schemeClr val="bg2"/>
                </a:solidFill>
                <a:effectLst/>
                <a:latin typeface="Poppins" pitchFamily="2" charset="77"/>
                <a:ea typeface="Poppins" pitchFamily="2" charset="77"/>
                <a:cs typeface="Calibri Light" panose="020F0302020204030204" pitchFamily="34" charset="0"/>
              </a:rPr>
              <a:t> M, Vseteckova J et al. (2020) </a:t>
            </a:r>
            <a:r>
              <a:rPr lang="en-GB" sz="1800" b="1" u="sng" kern="100" dirty="0">
                <a:solidFill>
                  <a:schemeClr val="bg2">
                    <a:lumMod val="50000"/>
                    <a:lumOff val="50000"/>
                  </a:schemeClr>
                </a:solidFill>
                <a:effectLst/>
                <a:latin typeface="Poppins" pitchFamily="2" charset="77"/>
                <a:ea typeface="Poppins" pitchFamily="2" charset="77"/>
                <a:cs typeface="Calibri Light" panose="020F0302020204030204" pitchFamily="34" charset="0"/>
                <a:hlinkClick r:id="rId4">
                  <a:extLst>
                    <a:ext uri="{A12FA001-AC4F-418D-AE19-62706E023703}">
                      <ahyp:hlinkClr xmlns:ahyp="http://schemas.microsoft.com/office/drawing/2018/hyperlinkcolor" val="tx"/>
                    </a:ext>
                  </a:extLst>
                </a:hlinkClick>
              </a:rPr>
              <a:t>Older Carers, COVID-19 and Physical Activity</a:t>
            </a:r>
            <a:endParaRPr lang="en-GB" sz="1800" kern="100" dirty="0">
              <a:solidFill>
                <a:schemeClr val="bg2">
                  <a:lumMod val="50000"/>
                  <a:lumOff val="50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p>
            <a:pPr marL="457200" indent="-228600"/>
            <a:r>
              <a:rPr lang="en-GB" sz="1800" b="1" kern="100" dirty="0">
                <a:solidFill>
                  <a:schemeClr val="bg2">
                    <a:lumMod val="50000"/>
                    <a:lumOff val="50000"/>
                  </a:schemeClr>
                </a:solidFill>
                <a:effectLst/>
                <a:latin typeface="Poppins" pitchFamily="2" charset="77"/>
                <a:ea typeface="Poppins" pitchFamily="2" charset="77"/>
                <a:cs typeface="Calibri Light" panose="020F0302020204030204" pitchFamily="34" charset="0"/>
              </a:rPr>
              <a:t> </a:t>
            </a:r>
            <a:endParaRPr lang="en-GB" sz="1800" kern="100" dirty="0">
              <a:solidFill>
                <a:schemeClr val="bg2">
                  <a:lumMod val="50000"/>
                  <a:lumOff val="50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p>
            <a:pPr marL="457200" indent="-228600"/>
            <a:r>
              <a:rPr lang="en-GB" sz="1800" b="1" kern="100" dirty="0">
                <a:solidFill>
                  <a:schemeClr val="bg2">
                    <a:lumMod val="50000"/>
                    <a:lumOff val="50000"/>
                  </a:schemeClr>
                </a:solidFill>
                <a:effectLst/>
                <a:latin typeface="Poppins" pitchFamily="2" charset="77"/>
                <a:ea typeface="Poppins" pitchFamily="2" charset="77"/>
                <a:cs typeface="Calibri Light" panose="020F0302020204030204" pitchFamily="34" charset="0"/>
              </a:rPr>
              <a:t> </a:t>
            </a:r>
            <a:r>
              <a:rPr lang="en-GB" sz="1800" kern="100" dirty="0">
                <a:solidFill>
                  <a:schemeClr val="bg2"/>
                </a:solidFill>
                <a:effectLst/>
                <a:latin typeface="Poppins" pitchFamily="2" charset="77"/>
                <a:ea typeface="Poppins" pitchFamily="2" charset="77"/>
                <a:cs typeface="Calibri Light" panose="020F0302020204030204" pitchFamily="34" charset="0"/>
              </a:rPr>
              <a:t>Vseteckova J </a:t>
            </a:r>
            <a:r>
              <a:rPr lang="en-GB" sz="1800" b="1" kern="100" dirty="0">
                <a:solidFill>
                  <a:schemeClr val="bg2"/>
                </a:solidFill>
                <a:effectLst/>
                <a:latin typeface="Poppins" pitchFamily="2" charset="77"/>
                <a:ea typeface="Poppins" pitchFamily="2" charset="77"/>
                <a:cs typeface="Calibri Light" panose="020F0302020204030204" pitchFamily="34" charset="0"/>
              </a:rPr>
              <a:t> </a:t>
            </a:r>
            <a:r>
              <a:rPr lang="en-GB" sz="1800" kern="100" dirty="0">
                <a:solidFill>
                  <a:schemeClr val="bg2"/>
                </a:solidFill>
                <a:effectLst/>
                <a:latin typeface="Poppins" pitchFamily="2" charset="77"/>
                <a:ea typeface="Poppins" pitchFamily="2" charset="77"/>
                <a:cs typeface="Calibri Light" panose="020F0302020204030204" pitchFamily="34" charset="0"/>
              </a:rPr>
              <a:t>&amp; Methley A  (2020)</a:t>
            </a:r>
            <a:r>
              <a:rPr lang="en-GB" sz="1800" kern="100" dirty="0">
                <a:solidFill>
                  <a:schemeClr val="bg2">
                    <a:lumMod val="50000"/>
                    <a:lumOff val="50000"/>
                  </a:schemeClr>
                </a:solidFill>
                <a:effectLst/>
                <a:latin typeface="Poppins" pitchFamily="2" charset="77"/>
                <a:ea typeface="Poppins" pitchFamily="2" charset="77"/>
                <a:cs typeface="Calibri Light" panose="020F0302020204030204" pitchFamily="34" charset="0"/>
              </a:rPr>
              <a:t> </a:t>
            </a:r>
            <a:r>
              <a:rPr lang="en-GB" sz="1800" b="1" u="sng" kern="100" dirty="0">
                <a:solidFill>
                  <a:schemeClr val="bg2">
                    <a:lumMod val="50000"/>
                    <a:lumOff val="50000"/>
                  </a:schemeClr>
                </a:solidFill>
                <a:effectLst/>
                <a:latin typeface="Poppins" pitchFamily="2" charset="77"/>
                <a:ea typeface="Poppins" pitchFamily="2" charset="77"/>
                <a:cs typeface="Calibri Light" panose="020F0302020204030204" pitchFamily="34" charset="0"/>
                <a:hlinkClick r:id="rId5">
                  <a:extLst>
                    <a:ext uri="{A12FA001-AC4F-418D-AE19-62706E023703}">
                      <ahyp:hlinkClr xmlns:ahyp="http://schemas.microsoft.com/office/drawing/2018/hyperlinkcolor" val="tx"/>
                    </a:ext>
                  </a:extLst>
                </a:hlinkClick>
              </a:rPr>
              <a:t>Acceptance Commitment Therapy (ACT) to help carers in challenging COVID-19 times</a:t>
            </a:r>
            <a:endParaRPr lang="en-GB" sz="1800" kern="100" dirty="0">
              <a:solidFill>
                <a:schemeClr val="bg2">
                  <a:lumMod val="50000"/>
                  <a:lumOff val="50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p>
            <a:pPr marL="457200" indent="-228600"/>
            <a:r>
              <a:rPr lang="en-GB" sz="1800" b="1" kern="100" dirty="0">
                <a:solidFill>
                  <a:schemeClr val="bg2">
                    <a:lumMod val="50000"/>
                    <a:lumOff val="50000"/>
                  </a:schemeClr>
                </a:solidFill>
                <a:effectLst/>
                <a:latin typeface="Poppins" pitchFamily="2" charset="77"/>
                <a:ea typeface="Poppins" pitchFamily="2" charset="77"/>
                <a:cs typeface="Calibri Light" panose="020F0302020204030204" pitchFamily="34" charset="0"/>
              </a:rPr>
              <a:t> </a:t>
            </a:r>
            <a:endParaRPr lang="en-GB" sz="1800" kern="100" dirty="0">
              <a:solidFill>
                <a:schemeClr val="bg2">
                  <a:lumMod val="50000"/>
                  <a:lumOff val="50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a:p>
            <a:pPr marL="457200" indent="-228600"/>
            <a:r>
              <a:rPr lang="en-GB" sz="1800" b="1" kern="100" dirty="0">
                <a:solidFill>
                  <a:schemeClr val="bg2">
                    <a:lumMod val="50000"/>
                    <a:lumOff val="50000"/>
                  </a:schemeClr>
                </a:solidFill>
                <a:effectLst/>
                <a:latin typeface="Poppins" pitchFamily="2" charset="77"/>
                <a:ea typeface="Poppins" pitchFamily="2" charset="77"/>
                <a:cs typeface="Calibri Light" panose="020F0302020204030204" pitchFamily="34" charset="0"/>
              </a:rPr>
              <a:t> </a:t>
            </a:r>
            <a:endParaRPr lang="en-GB" sz="1800" kern="100" dirty="0">
              <a:solidFill>
                <a:schemeClr val="bg2">
                  <a:lumMod val="50000"/>
                  <a:lumOff val="50000"/>
                </a:schemeClr>
              </a:solidFill>
              <a:effectLst/>
              <a:latin typeface="Calibri" panose="020F050202020403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3083690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17F414A-6310-4208-2018-69A1A2AB61D5}"/>
              </a:ext>
            </a:extLst>
          </p:cNvPr>
          <p:cNvSpPr txBox="1">
            <a:spLocks/>
          </p:cNvSpPr>
          <p:nvPr/>
        </p:nvSpPr>
        <p:spPr>
          <a:xfrm>
            <a:off x="206832" y="825500"/>
            <a:ext cx="11985168" cy="5842000"/>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600"/>
              </a:spcBef>
              <a:spcAft>
                <a:spcPts val="0"/>
              </a:spcAft>
              <a:buClr>
                <a:schemeClr val="lt1"/>
              </a:buClr>
              <a:buSzPts val="2400"/>
              <a:buFont typeface="Arial"/>
              <a:buChar char="•"/>
              <a:defRPr sz="2400" b="0" i="0" u="none" strike="noStrike" cap="none">
                <a:solidFill>
                  <a:schemeClr val="lt1"/>
                </a:solidFill>
                <a:latin typeface="Poppins"/>
                <a:ea typeface="Poppins"/>
                <a:cs typeface="Poppins"/>
                <a:sym typeface="Poppins"/>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Poppins"/>
                <a:ea typeface="Poppins"/>
                <a:cs typeface="Poppins"/>
                <a:sym typeface="Poppins"/>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Poppins"/>
                <a:ea typeface="Poppins"/>
                <a:cs typeface="Poppins"/>
                <a:sym typeface="Poppins"/>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Poppins"/>
                <a:ea typeface="Poppins"/>
                <a:cs typeface="Poppins"/>
                <a:sym typeface="Poppins"/>
              </a:defRPr>
            </a:lvl9pPr>
          </a:lstStyle>
          <a:p>
            <a:pPr marL="0" indent="0">
              <a:lnSpc>
                <a:spcPct val="70000"/>
              </a:lnSpc>
            </a:pPr>
            <a:endParaRPr lang="en-GB" sz="2000" dirty="0"/>
          </a:p>
          <a:p>
            <a:pPr marL="0" indent="0">
              <a:lnSpc>
                <a:spcPct val="70000"/>
              </a:lnSpc>
            </a:pPr>
            <a:endParaRPr lang="en-GB" sz="2000" kern="0" dirty="0"/>
          </a:p>
          <a:p>
            <a:pPr marL="0" indent="0">
              <a:lnSpc>
                <a:spcPct val="70000"/>
              </a:lnSpc>
            </a:pPr>
            <a:endParaRPr lang="en-GB" sz="2000" dirty="0"/>
          </a:p>
          <a:p>
            <a:pPr marL="0" indent="0">
              <a:lnSpc>
                <a:spcPct val="70000"/>
              </a:lnSpc>
            </a:pPr>
            <a:endParaRPr lang="en-GB" sz="2000" kern="0" dirty="0"/>
          </a:p>
          <a:p>
            <a:pPr marL="0" indent="0">
              <a:lnSpc>
                <a:spcPct val="70000"/>
              </a:lnSpc>
            </a:pPr>
            <a:endParaRPr lang="en-GB" sz="2000" b="1" kern="0" dirty="0"/>
          </a:p>
          <a:p>
            <a:pPr marL="0" indent="0">
              <a:lnSpc>
                <a:spcPct val="70000"/>
              </a:lnSpc>
            </a:pPr>
            <a:r>
              <a:rPr lang="en-GB" sz="2000" b="1" kern="0" dirty="0">
                <a:hlinkClick r:id="" action="ppaction://hlinkfile"/>
              </a:rPr>
              <a:t>AGEING WELL PUBLIC TALK SERIES </a:t>
            </a:r>
            <a:r>
              <a:rPr lang="en-GB" sz="2000" b="1" kern="0" dirty="0"/>
              <a:t>WEBSITE </a:t>
            </a:r>
          </a:p>
          <a:p>
            <a:pPr marL="0" indent="0">
              <a:lnSpc>
                <a:spcPct val="70000"/>
              </a:lnSpc>
            </a:pPr>
            <a:endParaRPr lang="en-GB" sz="2000" b="1" dirty="0"/>
          </a:p>
          <a:p>
            <a:pPr marL="0" indent="0">
              <a:lnSpc>
                <a:spcPct val="70000"/>
              </a:lnSpc>
            </a:pPr>
            <a:endParaRPr lang="en-GB" sz="2000" b="1" kern="0" dirty="0"/>
          </a:p>
          <a:p>
            <a:pPr marL="0" indent="0">
              <a:lnSpc>
                <a:spcPct val="70000"/>
              </a:lnSpc>
            </a:pPr>
            <a:endParaRPr lang="en-GB" sz="2000" b="1" kern="0" dirty="0"/>
          </a:p>
          <a:p>
            <a:pPr marL="0" indent="0">
              <a:lnSpc>
                <a:spcPct val="70000"/>
              </a:lnSpc>
            </a:pPr>
            <a:r>
              <a:rPr lang="en-GB" sz="2000" b="1" i="1" kern="0" dirty="0">
                <a:highlight>
                  <a:srgbClr val="FFFF00"/>
                </a:highlight>
                <a:hlinkClick r:id="rId2"/>
              </a:rPr>
              <a:t>Ageing Well Public Talks</a:t>
            </a:r>
            <a:r>
              <a:rPr lang="en-GB" sz="2000" b="1" kern="0" dirty="0">
                <a:highlight>
                  <a:srgbClr val="FFFF00"/>
                </a:highlight>
                <a:hlinkClick r:id="rId2"/>
              </a:rPr>
              <a:t>’ Series </a:t>
            </a:r>
            <a:r>
              <a:rPr lang="en-GB" sz="2000" b="1" u="sng" kern="0" dirty="0">
                <a:highlight>
                  <a:srgbClr val="FFFF00"/>
                </a:highlight>
                <a:hlinkClick r:id="rId2"/>
              </a:rPr>
              <a:t>2023/2024</a:t>
            </a:r>
            <a:r>
              <a:rPr lang="en-GB" sz="2000" b="1" kern="0" dirty="0">
                <a:highlight>
                  <a:srgbClr val="FFFF00"/>
                </a:highlight>
                <a:hlinkClick r:id="rId2"/>
              </a:rPr>
              <a:t> </a:t>
            </a:r>
            <a:r>
              <a:rPr lang="en-GB" sz="2000" b="1" kern="0" dirty="0">
                <a:highlight>
                  <a:srgbClr val="FFFF00"/>
                </a:highlight>
              </a:rPr>
              <a:t>repository on ORDO Collections</a:t>
            </a:r>
          </a:p>
          <a:p>
            <a:pPr marL="0" indent="0">
              <a:lnSpc>
                <a:spcPct val="70000"/>
              </a:lnSpc>
            </a:pPr>
            <a:endParaRPr lang="en-GB" sz="2000" b="1" kern="0" dirty="0"/>
          </a:p>
          <a:p>
            <a:pPr marL="0" indent="0">
              <a:lnSpc>
                <a:spcPct val="70000"/>
              </a:lnSpc>
            </a:pPr>
            <a:r>
              <a:rPr lang="en-GB" sz="2000" b="1" kern="0" dirty="0">
                <a:hlinkClick r:id="rId2"/>
              </a:rPr>
              <a:t>‘</a:t>
            </a:r>
            <a:r>
              <a:rPr lang="en-GB" sz="2000" b="1" i="1" kern="0" dirty="0">
                <a:hlinkClick r:id="rId2"/>
              </a:rPr>
              <a:t>Ageing Well Public Talks</a:t>
            </a:r>
            <a:r>
              <a:rPr lang="en-GB" sz="2000" b="1" kern="0" dirty="0">
                <a:hlinkClick r:id="rId2"/>
              </a:rPr>
              <a:t>’ Series </a:t>
            </a:r>
            <a:r>
              <a:rPr lang="en-GB" sz="2000" b="1" u="sng" kern="0" dirty="0">
                <a:hlinkClick r:id="rId2"/>
              </a:rPr>
              <a:t>2022/2023</a:t>
            </a:r>
            <a:r>
              <a:rPr lang="en-GB" sz="2000" b="1" kern="0" dirty="0">
                <a:hlinkClick r:id="rId2"/>
              </a:rPr>
              <a:t> </a:t>
            </a:r>
            <a:r>
              <a:rPr lang="en-GB" sz="2000" b="1" kern="0" dirty="0"/>
              <a:t>repository on ORDO Collections</a:t>
            </a:r>
          </a:p>
          <a:p>
            <a:pPr marL="0" indent="0">
              <a:lnSpc>
                <a:spcPct val="70000"/>
              </a:lnSpc>
            </a:pPr>
            <a:endParaRPr lang="en-GB" sz="2000" b="1" kern="0" dirty="0"/>
          </a:p>
          <a:p>
            <a:pPr marL="0" indent="0">
              <a:lnSpc>
                <a:spcPct val="70000"/>
              </a:lnSpc>
            </a:pPr>
            <a:r>
              <a:rPr lang="en-GB" sz="2000" b="1" kern="0" dirty="0">
                <a:hlinkClick r:id="rId3"/>
              </a:rPr>
              <a:t>‘</a:t>
            </a:r>
            <a:r>
              <a:rPr lang="en-GB" sz="2000" b="1" i="1" kern="0" dirty="0">
                <a:hlinkClick r:id="rId3"/>
              </a:rPr>
              <a:t>Ageing Well Public Talks</a:t>
            </a:r>
            <a:r>
              <a:rPr lang="en-GB" sz="2000" b="1" kern="0" dirty="0">
                <a:hlinkClick r:id="rId3"/>
              </a:rPr>
              <a:t>’ Series </a:t>
            </a:r>
            <a:r>
              <a:rPr lang="en-GB" sz="2000" b="1" u="sng" kern="0" dirty="0">
                <a:hlinkClick r:id="rId3"/>
              </a:rPr>
              <a:t>2021/2022</a:t>
            </a:r>
            <a:r>
              <a:rPr lang="en-GB" sz="2000" b="1" kern="0" dirty="0">
                <a:hlinkClick r:id="rId3"/>
              </a:rPr>
              <a:t> </a:t>
            </a:r>
            <a:r>
              <a:rPr lang="en-GB" sz="2000" b="1" kern="0" dirty="0"/>
              <a:t>repository on ORDO Collections</a:t>
            </a:r>
          </a:p>
          <a:p>
            <a:pPr marL="0" indent="0">
              <a:lnSpc>
                <a:spcPct val="70000"/>
              </a:lnSpc>
            </a:pPr>
            <a:endParaRPr lang="en-GB" sz="2000" b="1" kern="0" dirty="0"/>
          </a:p>
          <a:p>
            <a:pPr marL="0" indent="0">
              <a:lnSpc>
                <a:spcPct val="70000"/>
              </a:lnSpc>
            </a:pPr>
            <a:r>
              <a:rPr lang="en-GB" sz="2000" b="1" kern="0" dirty="0"/>
              <a:t>‘</a:t>
            </a:r>
            <a:r>
              <a:rPr lang="en-GB" sz="2000" b="1" i="1" kern="0" dirty="0">
                <a:hlinkClick r:id="rId4"/>
              </a:rPr>
              <a:t>Ageing Well Public Talks</a:t>
            </a:r>
            <a:r>
              <a:rPr lang="en-GB" sz="2000" b="1" kern="0" dirty="0">
                <a:hlinkClick r:id="rId4"/>
              </a:rPr>
              <a:t>’ Series </a:t>
            </a:r>
            <a:r>
              <a:rPr lang="en-GB" sz="2000" b="1" u="sng" kern="0" dirty="0">
                <a:hlinkClick r:id="rId4"/>
              </a:rPr>
              <a:t>2020/2021</a:t>
            </a:r>
            <a:r>
              <a:rPr lang="en-GB" sz="2000" b="1" kern="0" dirty="0">
                <a:hlinkClick r:id="rId4"/>
              </a:rPr>
              <a:t> </a:t>
            </a:r>
            <a:r>
              <a:rPr lang="en-GB" sz="2000" b="1" kern="0" dirty="0"/>
              <a:t>repository on ORDO Collections</a:t>
            </a:r>
          </a:p>
          <a:p>
            <a:pPr marL="0" indent="0">
              <a:lnSpc>
                <a:spcPct val="70000"/>
              </a:lnSpc>
            </a:pPr>
            <a:r>
              <a:rPr lang="en-GB" sz="2000" kern="0" dirty="0"/>
              <a:t> </a:t>
            </a:r>
          </a:p>
          <a:p>
            <a:pPr marL="0" indent="0">
              <a:lnSpc>
                <a:spcPct val="70000"/>
              </a:lnSpc>
            </a:pPr>
            <a:r>
              <a:rPr lang="en-GB" sz="2000" b="1" kern="0" dirty="0"/>
              <a:t>‘</a:t>
            </a:r>
            <a:r>
              <a:rPr lang="en-GB" sz="2000" b="1" i="1" kern="0" dirty="0">
                <a:hlinkClick r:id="rId5"/>
              </a:rPr>
              <a:t>Ageing Well Public Talks</a:t>
            </a:r>
            <a:r>
              <a:rPr lang="en-GB" sz="2000" b="1" kern="0" dirty="0">
                <a:hlinkClick r:id="rId5"/>
              </a:rPr>
              <a:t>’ Series 2019/2020 </a:t>
            </a:r>
            <a:r>
              <a:rPr lang="en-GB" sz="2000" b="1" kern="0" dirty="0"/>
              <a:t>repository on ORDO Collections</a:t>
            </a:r>
          </a:p>
          <a:p>
            <a:pPr marL="0" indent="0">
              <a:lnSpc>
                <a:spcPct val="70000"/>
              </a:lnSpc>
            </a:pPr>
            <a:r>
              <a:rPr lang="en-GB" sz="2000" kern="0" dirty="0"/>
              <a:t> </a:t>
            </a:r>
          </a:p>
          <a:p>
            <a:pPr marL="0" indent="0">
              <a:lnSpc>
                <a:spcPct val="70000"/>
              </a:lnSpc>
            </a:pPr>
            <a:endParaRPr lang="en-GB" sz="2000" kern="0" dirty="0"/>
          </a:p>
          <a:p>
            <a:pPr marL="0" indent="0">
              <a:lnSpc>
                <a:spcPct val="70000"/>
              </a:lnSpc>
            </a:pPr>
            <a:r>
              <a:rPr lang="en-GB" sz="2000" b="1" kern="0" dirty="0">
                <a:solidFill>
                  <a:srgbClr val="4D4D4D"/>
                </a:solidFill>
                <a:hlinkClick r:id="rId6"/>
              </a:rPr>
              <a:t>Midlife MOT OpenLearn Course</a:t>
            </a:r>
            <a:endParaRPr lang="en-GB" sz="2000" u="sng" kern="0" dirty="0">
              <a:solidFill>
                <a:srgbClr val="0E56A7"/>
              </a:solidFill>
            </a:endParaRPr>
          </a:p>
          <a:p>
            <a:pPr marL="0" indent="0">
              <a:lnSpc>
                <a:spcPct val="70000"/>
              </a:lnSpc>
            </a:pPr>
            <a:endParaRPr lang="en-GB" sz="2000" kern="0" dirty="0"/>
          </a:p>
          <a:p>
            <a:pPr marL="0" indent="0">
              <a:lnSpc>
                <a:spcPct val="70000"/>
              </a:lnSpc>
            </a:pPr>
            <a:r>
              <a:rPr lang="en-GB" sz="2000" b="1" kern="0" dirty="0"/>
              <a:t>OpenLearnCreate Course on ‘</a:t>
            </a:r>
            <a:r>
              <a:rPr lang="en-GB" sz="2000" b="1" i="1" kern="0" dirty="0">
                <a:hlinkClick r:id="rId7"/>
              </a:rPr>
              <a:t>Ageing Well’ 2019/2020</a:t>
            </a:r>
            <a:endParaRPr lang="en-GB" sz="2000" b="1" i="1" kern="0" dirty="0"/>
          </a:p>
          <a:p>
            <a:pPr marL="0" indent="0">
              <a:lnSpc>
                <a:spcPct val="70000"/>
              </a:lnSpc>
            </a:pPr>
            <a:r>
              <a:rPr lang="en-GB" sz="2000" b="1" i="1" kern="0" dirty="0"/>
              <a:t> </a:t>
            </a:r>
            <a:endParaRPr lang="en-GB" sz="2000" kern="0" dirty="0"/>
          </a:p>
          <a:p>
            <a:pPr marL="0" indent="0">
              <a:lnSpc>
                <a:spcPct val="70000"/>
              </a:lnSpc>
            </a:pPr>
            <a:r>
              <a:rPr lang="en-GB" sz="2000" b="1" kern="0" dirty="0">
                <a:hlinkClick r:id="rId8"/>
              </a:rPr>
              <a:t>Home exercise no equipment – no problem </a:t>
            </a:r>
            <a:r>
              <a:rPr lang="en-GB" sz="2000" i="1" kern="0" dirty="0"/>
              <a:t>Blog</a:t>
            </a:r>
          </a:p>
        </p:txBody>
      </p:sp>
      <p:pic>
        <p:nvPicPr>
          <p:cNvPr id="6" name="Picture 5">
            <a:extLst>
              <a:ext uri="{FF2B5EF4-FFF2-40B4-BE49-F238E27FC236}">
                <a16:creationId xmlns:a16="http://schemas.microsoft.com/office/drawing/2014/main" id="{4EBD38DB-E8CA-2856-9C3A-4DD89C8088B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bwMode="auto">
          <a:xfrm>
            <a:off x="619126" y="0"/>
            <a:ext cx="3079750" cy="825500"/>
          </a:xfrm>
          <a:prstGeom prst="rect">
            <a:avLst/>
          </a:prstGeom>
          <a:noFill/>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06893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6" name="Content Placeholder 2">
            <a:extLst>
              <a:ext uri="{FF2B5EF4-FFF2-40B4-BE49-F238E27FC236}">
                <a16:creationId xmlns:a16="http://schemas.microsoft.com/office/drawing/2014/main" id="{8410ED97-AF90-D759-ACCB-C4FDED1BDDC8}"/>
              </a:ext>
            </a:extLst>
          </p:cNvPr>
          <p:cNvSpPr txBox="1">
            <a:spLocks noGrp="1"/>
          </p:cNvSpPr>
          <p:nvPr>
            <p:ph type="body" idx="1"/>
          </p:nvPr>
        </p:nvSpPr>
        <p:spPr>
          <a:xfrm>
            <a:off x="414338" y="1481138"/>
            <a:ext cx="6457950" cy="4360862"/>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571500" indent="-342900">
              <a:buFont typeface="Arial" panose="020B0604020202020204" pitchFamily="34" charset="0"/>
              <a:buChar char="•"/>
            </a:pPr>
            <a:r>
              <a:rPr lang="en-GB" sz="2400" kern="0" dirty="0">
                <a:latin typeface="Calibri" panose="020F0502020204030204" pitchFamily="34" charset="0"/>
                <a:ea typeface="Times New Roman" panose="02020603050405020304" pitchFamily="18" charset="0"/>
                <a:cs typeface="Calibri" panose="020F0502020204030204" pitchFamily="34" charset="0"/>
              </a:rPr>
              <a:t>Educational intervention that &amp; facilitated learning and addresses and involves ageing populations as well as practitioners, clinicians, professionals who support ageing populations in their professional roles. </a:t>
            </a:r>
          </a:p>
          <a:p>
            <a:pPr marL="571500" indent="-342900">
              <a:buFont typeface="Arial" panose="020B0604020202020204" pitchFamily="34" charset="0"/>
              <a:buChar char="•"/>
            </a:pPr>
            <a:r>
              <a:rPr lang="en-GB" sz="2400" kern="0" dirty="0">
                <a:latin typeface="Calibri" panose="020F0502020204030204" pitchFamily="34" charset="0"/>
                <a:ea typeface="Times New Roman" panose="02020603050405020304" pitchFamily="18" charset="0"/>
                <a:cs typeface="Calibri" panose="020F0502020204030204" pitchFamily="34" charset="0"/>
              </a:rPr>
              <a:t>As part of the AWPT Series we are exploring what ageing brings about naturally to us all</a:t>
            </a:r>
          </a:p>
          <a:p>
            <a:pPr marL="571500" indent="-342900">
              <a:buFont typeface="Arial" panose="020B0604020202020204" pitchFamily="34" charset="0"/>
              <a:buChar char="•"/>
            </a:pPr>
            <a:r>
              <a:rPr lang="en-GB" sz="2400" u="sng" dirty="0">
                <a:solidFill>
                  <a:schemeClr val="tx1">
                    <a:lumMod val="50000"/>
                    <a:lumOff val="50000"/>
                  </a:schemeClr>
                </a:solidFill>
                <a:latin typeface="Calibri" panose="020F0502020204030204" pitchFamily="34" charset="0"/>
                <a:ea typeface="Calibri" panose="020F0502020204030204" pitchFamily="34" charset="0"/>
                <a:cs typeface="Calibri" panose="020F0502020204030204" pitchFamily="34" charset="0"/>
              </a:rPr>
              <a:t>Nutrition, Hydration, Physical Activity, Social and Cognitive Stimulation </a:t>
            </a:r>
          </a:p>
          <a:p>
            <a:pPr marL="571500" indent="-342900">
              <a:buFont typeface="Arial" panose="020B0604020202020204" pitchFamily="34" charset="0"/>
              <a:buChar char="•"/>
            </a:pPr>
            <a:endParaRPr lang="en-GB" sz="2400" dirty="0">
              <a:effectLst/>
              <a:latin typeface="Calibri" panose="020F0502020204030204" pitchFamily="34" charset="0"/>
              <a:ea typeface="Calibri" panose="020F0502020204030204" pitchFamily="34" charset="0"/>
              <a:cs typeface="Times New Roman" panose="02020603050405020304" pitchFamily="18" charset="0"/>
            </a:endParaRPr>
          </a:p>
          <a:p>
            <a:pPr marL="571500" indent="-342900">
              <a:buFont typeface="Arial" panose="020B0604020202020204" pitchFamily="34" charset="0"/>
              <a:buChar char="•"/>
            </a:pPr>
            <a:endParaRPr lang="en-GB" sz="2400" dirty="0">
              <a:latin typeface="Poppins" panose="020B0604020202020204" pitchFamily="34" charset="0"/>
              <a:cs typeface="Poppins" panose="020B0604020202020204" pitchFamily="34" charset="0"/>
            </a:endParaRPr>
          </a:p>
        </p:txBody>
      </p:sp>
      <p:pic>
        <p:nvPicPr>
          <p:cNvPr id="3" name="Picture 2" descr="Sphere of mesh and nodes">
            <a:extLst>
              <a:ext uri="{FF2B5EF4-FFF2-40B4-BE49-F238E27FC236}">
                <a16:creationId xmlns:a16="http://schemas.microsoft.com/office/drawing/2014/main" id="{FA2B7B2C-9B61-A4B6-AE93-7E42D7E6A3DF}"/>
              </a:ext>
            </a:extLst>
          </p:cNvPr>
          <p:cNvPicPr>
            <a:picLocks noChangeAspect="1"/>
          </p:cNvPicPr>
          <p:nvPr/>
        </p:nvPicPr>
        <p:blipFill rotWithShape="1">
          <a:blip r:embed="rId3"/>
          <a:srcRect l="38195" r="7206"/>
          <a:stretch/>
        </p:blipFill>
        <p:spPr>
          <a:xfrm>
            <a:off x="7445217" y="314191"/>
            <a:ext cx="4437369" cy="6337434"/>
          </a:xfrm>
          <a:prstGeom prst="rect">
            <a:avLst/>
          </a:prstGeom>
          <a:effec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418FCF91-18AF-3594-A174-3D14FF7B54E7}"/>
              </a:ext>
            </a:extLst>
          </p:cNvPr>
          <p:cNvSpPr txBox="1">
            <a:spLocks/>
          </p:cNvSpPr>
          <p:nvPr/>
        </p:nvSpPr>
        <p:spPr>
          <a:xfrm>
            <a:off x="763816" y="51892"/>
            <a:ext cx="8535988" cy="1076321"/>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endParaRPr lang="en-GB" sz="2400" b="1" spc="162" dirty="0">
              <a:solidFill>
                <a:srgbClr val="002060"/>
              </a:solidFill>
              <a:latin typeface="Arial" pitchFamily="34"/>
              <a:cs typeface="Arial" pitchFamily="34"/>
            </a:endParaRPr>
          </a:p>
          <a:p>
            <a:pPr algn="ctr"/>
            <a:r>
              <a:rPr lang="en-US" sz="2400" b="1" spc="162" dirty="0">
                <a:solidFill>
                  <a:srgbClr val="002060"/>
                </a:solidFill>
                <a:latin typeface="Arial" pitchFamily="34"/>
                <a:cs typeface="Arial" pitchFamily="34"/>
              </a:rPr>
              <a:t>Ageing Well series of Public Talks 202</a:t>
            </a:r>
            <a:r>
              <a:rPr lang="en-GB" sz="2400" b="1" spc="162" dirty="0">
                <a:solidFill>
                  <a:srgbClr val="002060"/>
                </a:solidFill>
                <a:latin typeface="Arial" pitchFamily="34"/>
                <a:cs typeface="Arial" pitchFamily="34"/>
              </a:rPr>
              <a:t>3/24 -</a:t>
            </a:r>
            <a:r>
              <a:rPr lang="en-US" sz="2400" b="1" spc="162" dirty="0">
                <a:solidFill>
                  <a:srgbClr val="002060"/>
                </a:solidFill>
                <a:latin typeface="Arial" pitchFamily="34"/>
                <a:cs typeface="Arial" pitchFamily="34"/>
              </a:rPr>
              <a:t> topics</a:t>
            </a:r>
            <a:endParaRPr lang="en-GB" sz="2400" b="1" spc="162" dirty="0">
              <a:latin typeface="Arial" pitchFamily="34"/>
              <a:cs typeface="Arial" pitchFamily="34"/>
            </a:endParaRPr>
          </a:p>
        </p:txBody>
      </p:sp>
      <p:sp>
        <p:nvSpPr>
          <p:cNvPr id="3" name="TextBox 2">
            <a:extLst>
              <a:ext uri="{FF2B5EF4-FFF2-40B4-BE49-F238E27FC236}">
                <a16:creationId xmlns:a16="http://schemas.microsoft.com/office/drawing/2014/main" id="{A6C12F1E-45E1-F4C2-83B2-D4F9DE5D4554}"/>
              </a:ext>
            </a:extLst>
          </p:cNvPr>
          <p:cNvSpPr txBox="1"/>
          <p:nvPr/>
        </p:nvSpPr>
        <p:spPr>
          <a:xfrm>
            <a:off x="5181600" y="2538412"/>
            <a:ext cx="1828800" cy="1828800"/>
          </a:xfrm>
          <a:prstGeom prst="rect">
            <a:avLst/>
          </a:prstGeom>
          <a:noFill/>
        </p:spPr>
        <p:txBody>
          <a:bodyPr wrap="square" rtlCol="0">
            <a:spAutoFit/>
          </a:bodyPr>
          <a:lstStyle/>
          <a:p>
            <a:pPr algn="l"/>
            <a:endParaRPr lang="en-US" dirty="0"/>
          </a:p>
        </p:txBody>
      </p:sp>
      <p:sp>
        <p:nvSpPr>
          <p:cNvPr id="5" name="Rectangle 12">
            <a:hlinkClick r:id="rId2" invalidUrl="https://wels.open.ac.uk"/>
            <a:extLst>
              <a:ext uri="{FF2B5EF4-FFF2-40B4-BE49-F238E27FC236}">
                <a16:creationId xmlns:a16="http://schemas.microsoft.com/office/drawing/2014/main" id="{ED4C86B1-ABFD-1C0A-F0EA-B8BA23503A50}"/>
              </a:ext>
            </a:extLst>
          </p:cNvPr>
          <p:cNvSpPr/>
          <p:nvPr/>
        </p:nvSpPr>
        <p:spPr>
          <a:xfrm>
            <a:off x="342900" y="6209964"/>
            <a:ext cx="11506196" cy="686467"/>
          </a:xfrm>
          <a:prstGeom prst="rect">
            <a:avLst/>
          </a:prstGeom>
          <a:noFill/>
          <a:ln cap="flat">
            <a:solidFill>
              <a:schemeClr val="accent1"/>
            </a:solidFill>
            <a:prstDash val="solid"/>
          </a:ln>
        </p:spPr>
        <p:txBody>
          <a:bodyPr vert="horz" wrap="square" lIns="91440" tIns="45720" rIns="91440" bIns="45720" anchor="t" anchorCtr="1" compatLnSpc="1">
            <a:spAutoFit/>
          </a:bodyPr>
          <a:lstStyle/>
          <a:p>
            <a:pPr marL="0" marR="0" lvl="0" indent="0" algn="ctr" defTabSz="914400" rtl="0" eaLnBrk="1" fontAlgn="auto" latinLnBrk="0" hangingPunct="1">
              <a:lnSpc>
                <a:spcPct val="70000"/>
              </a:lnSpc>
              <a:spcBef>
                <a:spcPts val="0"/>
              </a:spcBef>
              <a:spcAft>
                <a:spcPts val="0"/>
              </a:spcAft>
              <a:buClrTx/>
              <a:buSzTx/>
              <a:buFontTx/>
              <a:buNone/>
              <a:tabLst/>
              <a:defRPr sz="1800" b="0" i="0" u="none" strike="noStrike" kern="0" cap="none" spc="0" baseline="0">
                <a:solidFill>
                  <a:srgbClr val="000000"/>
                </a:solidFill>
                <a:uFillTx/>
              </a:defRPr>
            </a:pPr>
            <a:r>
              <a:rPr kumimoji="0" lang="en-GB" sz="1800" b="1" i="0" u="none" strike="noStrike" kern="1200" cap="none" spc="0" normalizeH="0" baseline="0" noProof="0" dirty="0">
                <a:ln>
                  <a:noFill/>
                </a:ln>
                <a:solidFill>
                  <a:srgbClr val="203864"/>
                </a:solidFill>
                <a:effectLst/>
                <a:uLnTx/>
                <a:uFillTx/>
                <a:latin typeface="Calibri"/>
                <a:ea typeface="+mn-ea"/>
                <a:cs typeface="+mn-cs"/>
              </a:rPr>
              <a:t>More information on our website: </a:t>
            </a:r>
          </a:p>
          <a:p>
            <a:pPr marL="0" marR="0" lvl="0" indent="0" algn="ctr" defTabSz="914400" rtl="0" eaLnBrk="1" fontAlgn="auto" latinLnBrk="0" hangingPunct="1">
              <a:lnSpc>
                <a:spcPct val="70000"/>
              </a:lnSpc>
              <a:spcBef>
                <a:spcPts val="0"/>
              </a:spcBef>
              <a:spcAft>
                <a:spcPts val="0"/>
              </a:spcAft>
              <a:buClrTx/>
              <a:buSzTx/>
              <a:buFontTx/>
              <a:buNone/>
              <a:tabLst/>
              <a:defRPr sz="1800" b="0" i="0" u="none" strike="noStrike" kern="0" cap="none" spc="0" baseline="0">
                <a:solidFill>
                  <a:srgbClr val="000000"/>
                </a:solidFill>
                <a:uFillTx/>
              </a:defRPr>
            </a:pPr>
            <a:endParaRPr kumimoji="0" lang="en-GB" sz="1800" b="1" i="0" u="none" strike="noStrike" kern="0" cap="none" spc="0" normalizeH="0" baseline="0" noProof="0" dirty="0">
              <a:ln>
                <a:noFill/>
              </a:ln>
              <a:solidFill>
                <a:srgbClr val="000000"/>
              </a:solidFill>
              <a:effectLst/>
              <a:uLnTx/>
              <a:uFillTx/>
              <a:latin typeface="Calibri"/>
              <a:ea typeface="+mn-ea"/>
              <a:cs typeface="+mn-cs"/>
            </a:endParaRPr>
          </a:p>
          <a:p>
            <a:pPr marL="0" marR="0" lvl="0" indent="0" algn="ctr" defTabSz="914400" rtl="0" eaLnBrk="1" fontAlgn="auto" latinLnBrk="0" hangingPunct="1">
              <a:lnSpc>
                <a:spcPct val="70000"/>
              </a:lnSpc>
              <a:spcBef>
                <a:spcPts val="0"/>
              </a:spcBef>
              <a:spcAft>
                <a:spcPts val="0"/>
              </a:spcAft>
              <a:buClrTx/>
              <a:buSzTx/>
              <a:buFontTx/>
              <a:buNone/>
              <a:tabLst/>
              <a:defRPr sz="1800" b="0" i="0" u="none" strike="noStrike" kern="0" cap="none" spc="0" baseline="0">
                <a:solidFill>
                  <a:srgbClr val="000000"/>
                </a:solidFill>
                <a:uFillTx/>
              </a:defRPr>
            </a:pPr>
            <a:r>
              <a:rPr kumimoji="0" lang="en-GB" sz="1800" i="0" u="none" strike="noStrike" kern="0" cap="none" spc="0" normalizeH="0" baseline="0" noProof="0" dirty="0">
                <a:ln>
                  <a:noFill/>
                </a:ln>
                <a:solidFill>
                  <a:schemeClr val="accent1"/>
                </a:solidFill>
                <a:effectLst/>
                <a:uLnTx/>
                <a:uFillTx/>
                <a:latin typeface="Calibri"/>
                <a:ea typeface="+mn-ea"/>
                <a:cs typeface="+mn-cs"/>
              </a:rPr>
              <a:t>https://</a:t>
            </a:r>
            <a:r>
              <a:rPr kumimoji="0" lang="en-GB" sz="1800" i="0" u="none" strike="noStrike" kern="0" cap="none" spc="0" normalizeH="0" baseline="0" noProof="0" dirty="0" err="1">
                <a:ln>
                  <a:noFill/>
                </a:ln>
                <a:solidFill>
                  <a:schemeClr val="accent1"/>
                </a:solidFill>
                <a:effectLst/>
                <a:uLnTx/>
                <a:uFillTx/>
                <a:latin typeface="Calibri"/>
                <a:ea typeface="+mn-ea"/>
                <a:cs typeface="+mn-cs"/>
              </a:rPr>
              <a:t>wels.open.ac.uk</a:t>
            </a:r>
            <a:r>
              <a:rPr kumimoji="0" lang="en-GB" sz="1800" i="0" u="none" strike="noStrike" kern="0" cap="none" spc="0" normalizeH="0" baseline="0" noProof="0">
                <a:ln>
                  <a:noFill/>
                </a:ln>
                <a:solidFill>
                  <a:schemeClr val="accent1"/>
                </a:solidFill>
                <a:effectLst/>
                <a:uLnTx/>
                <a:uFillTx/>
                <a:latin typeface="Calibri"/>
                <a:ea typeface="+mn-ea"/>
                <a:cs typeface="+mn-cs"/>
              </a:rPr>
              <a:t>/research/projects/ageing-well-public-talks</a:t>
            </a:r>
            <a:endParaRPr kumimoji="0" lang="en-GB" sz="1800" i="0" u="none" strike="noStrike" kern="0" cap="none" spc="0" normalizeH="0" baseline="0" noProof="0" dirty="0">
              <a:ln>
                <a:noFill/>
              </a:ln>
              <a:solidFill>
                <a:schemeClr val="accent1"/>
              </a:solidFill>
              <a:effectLst/>
              <a:uLnTx/>
              <a:uFillTx/>
              <a:latin typeface="Calibri"/>
              <a:ea typeface="+mn-ea"/>
              <a:cs typeface="+mn-cs"/>
            </a:endParaRPr>
          </a:p>
        </p:txBody>
      </p:sp>
      <p:sp>
        <p:nvSpPr>
          <p:cNvPr id="4" name="Content Placeholder 2">
            <a:extLst>
              <a:ext uri="{FF2B5EF4-FFF2-40B4-BE49-F238E27FC236}">
                <a16:creationId xmlns:a16="http://schemas.microsoft.com/office/drawing/2014/main" id="{83482475-144A-066B-4DF1-ABC441D6FD83}"/>
              </a:ext>
            </a:extLst>
          </p:cNvPr>
          <p:cNvSpPr txBox="1">
            <a:spLocks/>
          </p:cNvSpPr>
          <p:nvPr/>
        </p:nvSpPr>
        <p:spPr>
          <a:xfrm>
            <a:off x="342900" y="904874"/>
            <a:ext cx="6008915" cy="5746751"/>
          </a:xfrm>
          <a:prstGeom prst="rect">
            <a:avLst/>
          </a:prstGeom>
          <a:noFill/>
          <a:ln>
            <a:noFill/>
          </a:ln>
        </p:spPr>
        <p:txBody>
          <a:bodyPr spcFirstLastPara="1" wrap="square" lIns="91425" tIns="45700" rIns="91425" bIns="45700" anchor="t" anchorCtr="0">
            <a:noAutofit/>
          </a:bodyPr>
          <a:lstStyle>
            <a:defPPr marR="0" lvl="0" algn="l" rtl="0">
              <a:lnSpc>
                <a:spcPct val="100000"/>
              </a:lnSpc>
              <a:spcBef>
                <a:spcPts val="0"/>
              </a:spcBef>
              <a:spcAft>
                <a:spcPts val="0"/>
              </a:spcAft>
            </a:defPPr>
            <a:lvl1pPr marL="457200" marR="0" lvl="0" indent="-228600" algn="l" rtl="0">
              <a:lnSpc>
                <a:spcPct val="110000"/>
              </a:lnSpc>
              <a:spcBef>
                <a:spcPts val="0"/>
              </a:spcBef>
              <a:spcAft>
                <a:spcPts val="0"/>
              </a:spcAft>
              <a:buClr>
                <a:srgbClr val="060645"/>
              </a:buClr>
              <a:buSzPts val="1500"/>
              <a:buFont typeface="Arial"/>
              <a:buNone/>
              <a:defRPr sz="1500" b="0" i="0" u="none" strike="noStrike" cap="none">
                <a:solidFill>
                  <a:srgbClr val="060645"/>
                </a:solidFill>
                <a:latin typeface="Poppins"/>
                <a:ea typeface="Poppins"/>
                <a:cs typeface="Poppins"/>
                <a:sym typeface="Poppins"/>
              </a:defRPr>
            </a:lvl1pPr>
            <a:lvl2pPr marL="914400" marR="0" lvl="1" indent="-381000" algn="l" rtl="0">
              <a:lnSpc>
                <a:spcPct val="90000"/>
              </a:lnSpc>
              <a:spcBef>
                <a:spcPts val="500"/>
              </a:spcBef>
              <a:spcAft>
                <a:spcPts val="0"/>
              </a:spcAft>
              <a:buClr>
                <a:schemeClr val="lt1"/>
              </a:buClr>
              <a:buSzPts val="2400"/>
              <a:buFont typeface="Arial"/>
              <a:buChar char="•"/>
              <a:defRPr sz="2400" b="0" i="0" u="none" strike="noStrike" cap="none">
                <a:solidFill>
                  <a:schemeClr val="lt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lt1"/>
              </a:buClr>
              <a:buSzPts val="2000"/>
              <a:buFont typeface="Arial"/>
              <a:buChar char="•"/>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r>
              <a:rPr lang="en-GB" sz="1800" b="1" i="1" kern="0" dirty="0">
                <a:solidFill>
                  <a:srgbClr val="203864"/>
                </a:solidFill>
              </a:rPr>
              <a:t>Are we prepared to live longer? </a:t>
            </a:r>
            <a:r>
              <a:rPr lang="en-GB" sz="1800" i="1" kern="0" dirty="0">
                <a:solidFill>
                  <a:srgbClr val="203864"/>
                </a:solidFill>
              </a:rPr>
              <a:t>(Jitka </a:t>
            </a:r>
            <a:r>
              <a:rPr lang="en-GB" sz="1800" i="1" kern="0" dirty="0" err="1">
                <a:solidFill>
                  <a:srgbClr val="203864"/>
                </a:solidFill>
              </a:rPr>
              <a:t>Vseteckova</a:t>
            </a:r>
            <a:r>
              <a:rPr lang="en-GB" sz="1800" i="1" kern="0" dirty="0">
                <a:solidFill>
                  <a:srgbClr val="203864"/>
                </a:solidFill>
              </a:rPr>
              <a:t> &amp; Rachel Turner) </a:t>
            </a:r>
            <a:r>
              <a:rPr lang="en-GB" sz="1800" b="1" i="1" kern="0" dirty="0">
                <a:solidFill>
                  <a:srgbClr val="203864"/>
                </a:solidFill>
              </a:rPr>
              <a:t>September 13</a:t>
            </a:r>
            <a:r>
              <a:rPr lang="en-GB" sz="1800" b="1" i="1" kern="0" baseline="30000" dirty="0">
                <a:solidFill>
                  <a:srgbClr val="203864"/>
                </a:solidFill>
              </a:rPr>
              <a:t>th</a:t>
            </a:r>
            <a:r>
              <a:rPr lang="en-GB" sz="1800" b="1" i="1" kern="0" dirty="0">
                <a:solidFill>
                  <a:srgbClr val="203864"/>
                </a:solidFill>
              </a:rPr>
              <a:t> 2023 </a:t>
            </a:r>
          </a:p>
          <a:p>
            <a:r>
              <a:rPr lang="en-GB" sz="1800" b="1" i="1" kern="0" dirty="0">
                <a:solidFill>
                  <a:srgbClr val="203864"/>
                </a:solidFill>
              </a:rPr>
              <a:t>MENOPAUSE and changing attitudes to what people want from this stage of life </a:t>
            </a:r>
            <a:r>
              <a:rPr lang="en-GB" sz="1800" i="1" kern="0" dirty="0">
                <a:solidFill>
                  <a:srgbClr val="203864"/>
                </a:solidFill>
              </a:rPr>
              <a:t>(Catherine </a:t>
            </a:r>
            <a:r>
              <a:rPr lang="en-GB" sz="1800" i="1" kern="0" dirty="0" err="1">
                <a:solidFill>
                  <a:srgbClr val="203864"/>
                </a:solidFill>
              </a:rPr>
              <a:t>Pestano</a:t>
            </a:r>
            <a:r>
              <a:rPr lang="en-GB" sz="1800" i="1" kern="0" dirty="0">
                <a:solidFill>
                  <a:srgbClr val="203864"/>
                </a:solidFill>
              </a:rPr>
              <a:t> &amp; Lyndsey Simpson) </a:t>
            </a:r>
            <a:r>
              <a:rPr lang="en-GB" sz="1800" b="1" i="1" kern="0" dirty="0">
                <a:solidFill>
                  <a:srgbClr val="203864"/>
                </a:solidFill>
              </a:rPr>
              <a:t>October 18</a:t>
            </a:r>
            <a:r>
              <a:rPr lang="en-GB" sz="1800" b="1" i="1" kern="0" baseline="30000" dirty="0">
                <a:solidFill>
                  <a:srgbClr val="203864"/>
                </a:solidFill>
              </a:rPr>
              <a:t>th</a:t>
            </a:r>
            <a:r>
              <a:rPr lang="en-GB" sz="1800" b="1" i="1" kern="0" dirty="0">
                <a:solidFill>
                  <a:srgbClr val="203864"/>
                </a:solidFill>
              </a:rPr>
              <a:t> 2023</a:t>
            </a:r>
          </a:p>
          <a:p>
            <a:r>
              <a:rPr lang="en-GB" sz="1800" b="1" i="1" kern="0" dirty="0">
                <a:solidFill>
                  <a:srgbClr val="203864"/>
                </a:solidFill>
              </a:rPr>
              <a:t>Taking Control of Dying </a:t>
            </a:r>
            <a:r>
              <a:rPr lang="en-GB" sz="1800" i="1" kern="0" dirty="0">
                <a:solidFill>
                  <a:srgbClr val="203864"/>
                </a:solidFill>
              </a:rPr>
              <a:t>(Barbara Gale &amp; Victoria Hedges) </a:t>
            </a:r>
            <a:r>
              <a:rPr lang="en-GB" sz="1800" b="1" i="1" kern="0" dirty="0">
                <a:solidFill>
                  <a:srgbClr val="203864"/>
                </a:solidFill>
              </a:rPr>
              <a:t>November 22</a:t>
            </a:r>
            <a:r>
              <a:rPr lang="en-GB" sz="1800" b="1" i="1" kern="0" baseline="30000" dirty="0">
                <a:solidFill>
                  <a:srgbClr val="203864"/>
                </a:solidFill>
              </a:rPr>
              <a:t>nd</a:t>
            </a:r>
            <a:r>
              <a:rPr lang="en-GB" sz="1800" b="1" i="1" kern="0" dirty="0">
                <a:solidFill>
                  <a:srgbClr val="203864"/>
                </a:solidFill>
              </a:rPr>
              <a:t> 2023</a:t>
            </a:r>
          </a:p>
          <a:p>
            <a:r>
              <a:rPr lang="en-GB" sz="1800" b="1" i="1" kern="0" dirty="0">
                <a:solidFill>
                  <a:srgbClr val="203864"/>
                </a:solidFill>
              </a:rPr>
              <a:t>Learning to the top and enjoying every minute </a:t>
            </a:r>
            <a:r>
              <a:rPr lang="en-GB" sz="1800" i="1" kern="0" dirty="0">
                <a:solidFill>
                  <a:srgbClr val="203864"/>
                </a:solidFill>
              </a:rPr>
              <a:t>(</a:t>
            </a:r>
            <a:r>
              <a:rPr lang="en-GB" sz="1800" i="1" kern="0" dirty="0" err="1">
                <a:solidFill>
                  <a:srgbClr val="203864"/>
                </a:solidFill>
              </a:rPr>
              <a:t>Inma</a:t>
            </a:r>
            <a:r>
              <a:rPr lang="en-GB" sz="1800" i="1" kern="0" dirty="0">
                <a:solidFill>
                  <a:srgbClr val="203864"/>
                </a:solidFill>
              </a:rPr>
              <a:t> Alvarez) </a:t>
            </a:r>
            <a:r>
              <a:rPr lang="en-GB" sz="1800" b="1" i="1" kern="0" dirty="0">
                <a:solidFill>
                  <a:srgbClr val="203864"/>
                </a:solidFill>
              </a:rPr>
              <a:t>December 13</a:t>
            </a:r>
            <a:r>
              <a:rPr lang="en-GB" sz="1800" b="1" i="1" kern="0" baseline="30000" dirty="0">
                <a:solidFill>
                  <a:srgbClr val="203864"/>
                </a:solidFill>
              </a:rPr>
              <a:t>th</a:t>
            </a:r>
            <a:r>
              <a:rPr lang="en-GB" sz="1800" b="1" i="1" kern="0" dirty="0">
                <a:solidFill>
                  <a:srgbClr val="203864"/>
                </a:solidFill>
              </a:rPr>
              <a:t> 2023 </a:t>
            </a:r>
          </a:p>
          <a:p>
            <a:r>
              <a:rPr lang="en-GB" sz="1800" b="1" i="1" kern="0" dirty="0">
                <a:solidFill>
                  <a:srgbClr val="203864"/>
                </a:solidFill>
              </a:rPr>
              <a:t>Memory and spending time outdoors </a:t>
            </a:r>
            <a:r>
              <a:rPr lang="en-GB" sz="1800" i="1" kern="0" dirty="0">
                <a:solidFill>
                  <a:srgbClr val="203864"/>
                </a:solidFill>
              </a:rPr>
              <a:t>(Jitka </a:t>
            </a:r>
            <a:r>
              <a:rPr lang="en-GB" sz="1800" i="1" kern="0" dirty="0" err="1">
                <a:solidFill>
                  <a:srgbClr val="203864"/>
                </a:solidFill>
              </a:rPr>
              <a:t>Vseteckova</a:t>
            </a:r>
            <a:r>
              <a:rPr lang="en-GB" sz="1800" i="1" kern="0" dirty="0">
                <a:solidFill>
                  <a:srgbClr val="203864"/>
                </a:solidFill>
              </a:rPr>
              <a:t> &amp; Ellie Broad) </a:t>
            </a:r>
            <a:r>
              <a:rPr lang="en-GB" sz="1800" b="1" i="1" kern="0" dirty="0">
                <a:solidFill>
                  <a:srgbClr val="203864"/>
                </a:solidFill>
              </a:rPr>
              <a:t>January 24</a:t>
            </a:r>
            <a:r>
              <a:rPr lang="en-GB" sz="1800" b="1" i="1" kern="0" baseline="30000" dirty="0">
                <a:solidFill>
                  <a:srgbClr val="203864"/>
                </a:solidFill>
              </a:rPr>
              <a:t>th</a:t>
            </a:r>
            <a:r>
              <a:rPr lang="en-GB" sz="1800" b="1" i="1" kern="0" dirty="0">
                <a:solidFill>
                  <a:srgbClr val="203864"/>
                </a:solidFill>
              </a:rPr>
              <a:t> 2024</a:t>
            </a:r>
          </a:p>
          <a:p>
            <a:pPr>
              <a:lnSpc>
                <a:spcPct val="70000"/>
              </a:lnSpc>
            </a:pPr>
            <a:endParaRPr lang="en-GB" sz="1800" b="1" i="1" kern="0" dirty="0">
              <a:solidFill>
                <a:srgbClr val="203864"/>
              </a:solidFill>
            </a:endParaRPr>
          </a:p>
          <a:p>
            <a:pPr>
              <a:lnSpc>
                <a:spcPct val="70000"/>
              </a:lnSpc>
            </a:pPr>
            <a:r>
              <a:rPr lang="en-GB" sz="1800" b="1" i="1" kern="0" dirty="0">
                <a:solidFill>
                  <a:srgbClr val="203864"/>
                </a:solidFill>
              </a:rPr>
              <a:t>Anything but being sedentary </a:t>
            </a:r>
            <a:r>
              <a:rPr lang="en-GB" sz="1800" i="1" kern="0" dirty="0">
                <a:solidFill>
                  <a:srgbClr val="203864"/>
                </a:solidFill>
              </a:rPr>
              <a:t>(Declan Ryan) </a:t>
            </a:r>
            <a:r>
              <a:rPr lang="en-GB" sz="1800" b="1" i="1" kern="0" dirty="0">
                <a:solidFill>
                  <a:srgbClr val="203864"/>
                </a:solidFill>
              </a:rPr>
              <a:t>February 21</a:t>
            </a:r>
            <a:r>
              <a:rPr lang="en-GB" sz="1800" b="1" i="1" kern="0" baseline="30000" dirty="0">
                <a:solidFill>
                  <a:srgbClr val="203864"/>
                </a:solidFill>
              </a:rPr>
              <a:t>st</a:t>
            </a:r>
            <a:r>
              <a:rPr lang="en-GB" sz="1800" b="1" i="1" kern="0" dirty="0">
                <a:solidFill>
                  <a:srgbClr val="203864"/>
                </a:solidFill>
              </a:rPr>
              <a:t>  2024</a:t>
            </a:r>
          </a:p>
          <a:p>
            <a:pPr>
              <a:lnSpc>
                <a:spcPct val="70000"/>
              </a:lnSpc>
            </a:pPr>
            <a:endParaRPr lang="en-GB" sz="1800" kern="0" dirty="0">
              <a:latin typeface="Arial" pitchFamily="34"/>
              <a:cs typeface="Arial" pitchFamily="34"/>
            </a:endParaRPr>
          </a:p>
        </p:txBody>
      </p:sp>
      <p:sp>
        <p:nvSpPr>
          <p:cNvPr id="6" name="Content Placeholder 2">
            <a:extLst>
              <a:ext uri="{FF2B5EF4-FFF2-40B4-BE49-F238E27FC236}">
                <a16:creationId xmlns:a16="http://schemas.microsoft.com/office/drawing/2014/main" id="{F3A69968-C4C3-486A-002C-712752F309F7}"/>
              </a:ext>
            </a:extLst>
          </p:cNvPr>
          <p:cNvSpPr txBox="1"/>
          <p:nvPr/>
        </p:nvSpPr>
        <p:spPr>
          <a:xfrm>
            <a:off x="6095998" y="660068"/>
            <a:ext cx="4654552" cy="4721557"/>
          </a:xfrm>
          <a:prstGeom prst="rect">
            <a:avLst/>
          </a:prstGeom>
          <a:noFill/>
          <a:ln cap="flat">
            <a:noFill/>
          </a:ln>
        </p:spPr>
        <p:txBody>
          <a:bodyPr vert="horz" wrap="square" lIns="91440" tIns="45720" rIns="91440" bIns="45720" anchor="t" anchorCtr="0" compatLnSpc="1">
            <a:noAutofit/>
          </a:bodyPr>
          <a:lstStyle/>
          <a:p>
            <a:pPr marL="228600" marR="0" lvl="0" indent="-228600" algn="l" defTabSz="914400" rtl="0" eaLnBrk="1" fontAlgn="auto" latinLnBrk="0" hangingPunct="0">
              <a:lnSpc>
                <a:spcPct val="90000"/>
              </a:lnSpc>
              <a:spcBef>
                <a:spcPts val="1000"/>
              </a:spcBef>
              <a:spcAft>
                <a:spcPts val="0"/>
              </a:spcAft>
              <a:buClrTx/>
              <a:buSzPct val="100000"/>
              <a:buFont typeface="Arial" pitchFamily="34"/>
              <a:buChar char="•"/>
              <a:tabLst/>
              <a:defRPr sz="1800" b="0" i="0" u="none" strike="noStrike" kern="0" cap="none" spc="0" baseline="0">
                <a:solidFill>
                  <a:srgbClr val="000000"/>
                </a:solidFill>
                <a:uFillTx/>
              </a:defRPr>
            </a:pPr>
            <a:endParaRPr kumimoji="0" lang="en-GB" sz="2000" b="1"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endParaRPr>
          </a:p>
          <a:p>
            <a:pPr marR="0" lvl="0" algn="l" defTabSz="914400" rtl="0" eaLnBrk="1" fontAlgn="auto" latinLnBrk="0" hangingPunct="0">
              <a:lnSpc>
                <a:spcPct val="90000"/>
              </a:lnSpc>
              <a:spcBef>
                <a:spcPts val="1000"/>
              </a:spcBef>
              <a:spcAft>
                <a:spcPts val="0"/>
              </a:spcAft>
              <a:buClrTx/>
              <a:buSzPct val="100000"/>
              <a:tabLst/>
              <a:defRPr sz="1800" b="0" i="0" u="none" strike="noStrike" kern="0" cap="none" spc="0" baseline="0">
                <a:solidFill>
                  <a:srgbClr val="000000"/>
                </a:solidFill>
                <a:uFillTx/>
              </a:defRPr>
            </a:pPr>
            <a:r>
              <a:rPr kumimoji="0" lang="en-GB" sz="2000" b="1"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Life, thriving, not just surviving </a:t>
            </a:r>
            <a:r>
              <a:rPr kumimoji="0" lang="en-GB" sz="2000" b="0"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(Sarah Mander &amp; Lynne Watson) </a:t>
            </a:r>
            <a:r>
              <a:rPr kumimoji="0" lang="en-GB" sz="2000" b="1"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March 13</a:t>
            </a:r>
            <a:r>
              <a:rPr kumimoji="0" lang="en-GB" sz="2000" b="1" i="1" u="none" strike="noStrike" kern="1200" cap="none" spc="0" normalizeH="0" baseline="30000" noProof="0" dirty="0">
                <a:ln>
                  <a:noFill/>
                </a:ln>
                <a:solidFill>
                  <a:srgbClr val="203864"/>
                </a:solidFill>
                <a:effectLst/>
                <a:uLnTx/>
                <a:uFillTx/>
                <a:latin typeface="Poppins" panose="020B0604020202020204" pitchFamily="34" charset="0"/>
                <a:ea typeface="+mn-ea"/>
                <a:cs typeface="Poppins" panose="020B0604020202020204" pitchFamily="34" charset="0"/>
              </a:rPr>
              <a:t>th</a:t>
            </a:r>
            <a:r>
              <a:rPr kumimoji="0" lang="en-GB" sz="2000" b="1"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 2024 </a:t>
            </a:r>
          </a:p>
          <a:p>
            <a:pPr marR="0" lvl="0" algn="l" defTabSz="914400" rtl="0" eaLnBrk="1" fontAlgn="auto" latinLnBrk="0" hangingPunct="0">
              <a:lnSpc>
                <a:spcPct val="90000"/>
              </a:lnSpc>
              <a:spcBef>
                <a:spcPts val="1000"/>
              </a:spcBef>
              <a:spcAft>
                <a:spcPts val="0"/>
              </a:spcAft>
              <a:buClrTx/>
              <a:buSzPct val="100000"/>
              <a:tabLst/>
              <a:defRPr sz="1800" b="0" i="0" u="none" strike="noStrike" kern="0" cap="none" spc="0" baseline="0">
                <a:solidFill>
                  <a:srgbClr val="000000"/>
                </a:solidFill>
                <a:uFillTx/>
              </a:defRPr>
            </a:pPr>
            <a:r>
              <a:rPr kumimoji="0" lang="en-GB" sz="2000" b="1" i="1" u="none" strike="noStrike" kern="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Ways to eat well and stay well </a:t>
            </a:r>
            <a:r>
              <a:rPr kumimoji="0" lang="en-GB" sz="2000" b="0"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(Sinead Eccles) </a:t>
            </a:r>
            <a:r>
              <a:rPr kumimoji="0" lang="en-GB" sz="2000" b="1"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April 17</a:t>
            </a:r>
            <a:r>
              <a:rPr kumimoji="0" lang="en-GB" sz="2000" b="1" i="1" u="none" strike="noStrike" kern="1200" cap="none" spc="0" normalizeH="0" baseline="30000" noProof="0" dirty="0">
                <a:ln>
                  <a:noFill/>
                </a:ln>
                <a:solidFill>
                  <a:srgbClr val="203864"/>
                </a:solidFill>
                <a:effectLst/>
                <a:uLnTx/>
                <a:uFillTx/>
                <a:latin typeface="Poppins" panose="020B0604020202020204" pitchFamily="34" charset="0"/>
                <a:ea typeface="+mn-ea"/>
                <a:cs typeface="Poppins" panose="020B0604020202020204" pitchFamily="34" charset="0"/>
              </a:rPr>
              <a:t>th</a:t>
            </a:r>
            <a:r>
              <a:rPr kumimoji="0" lang="en-GB" sz="2000" b="1"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 2024 </a:t>
            </a:r>
          </a:p>
          <a:p>
            <a:pPr marR="0" lvl="0" algn="l" defTabSz="914400" rtl="0" eaLnBrk="1" fontAlgn="auto" latinLnBrk="0" hangingPunct="0">
              <a:lnSpc>
                <a:spcPct val="90000"/>
              </a:lnSpc>
              <a:spcBef>
                <a:spcPts val="1000"/>
              </a:spcBef>
              <a:spcAft>
                <a:spcPts val="0"/>
              </a:spcAft>
              <a:buClrTx/>
              <a:buSzPct val="100000"/>
              <a:tabLst/>
              <a:defRPr sz="1800" b="0" i="0" u="none" strike="noStrike" kern="0" cap="none" spc="0" baseline="0">
                <a:solidFill>
                  <a:srgbClr val="000000"/>
                </a:solidFill>
                <a:uFillTx/>
              </a:defRPr>
            </a:pPr>
            <a:r>
              <a:rPr kumimoji="0" lang="en-GB" sz="2000" b="1"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Making friends in blue and green spaces </a:t>
            </a:r>
            <a:r>
              <a:rPr kumimoji="0" lang="en-GB" sz="2000" b="0"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(Grainne O’Connor &amp; </a:t>
            </a:r>
            <a:r>
              <a:rPr kumimoji="0" lang="en-GB" sz="2000" b="0" i="1" u="none" strike="noStrike" kern="1200" cap="none" spc="0" normalizeH="0" baseline="0" noProof="0" dirty="0" err="1">
                <a:ln>
                  <a:noFill/>
                </a:ln>
                <a:solidFill>
                  <a:srgbClr val="203864"/>
                </a:solidFill>
                <a:effectLst/>
                <a:uLnTx/>
                <a:uFillTx/>
                <a:latin typeface="Poppins" panose="020B0604020202020204" pitchFamily="34" charset="0"/>
                <a:ea typeface="+mn-ea"/>
                <a:cs typeface="Poppins" panose="020B0604020202020204" pitchFamily="34" charset="0"/>
              </a:rPr>
              <a:t>Yoseph</a:t>
            </a:r>
            <a:r>
              <a:rPr kumimoji="0" lang="en-GB" sz="2000" b="0"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 </a:t>
            </a:r>
            <a:r>
              <a:rPr kumimoji="0" lang="en-GB" sz="2000" b="0" i="1" u="none" strike="noStrike" kern="1200" cap="none" spc="0" normalizeH="0" baseline="0" noProof="0" dirty="0" err="1">
                <a:ln>
                  <a:noFill/>
                </a:ln>
                <a:solidFill>
                  <a:srgbClr val="203864"/>
                </a:solidFill>
                <a:effectLst/>
                <a:uLnTx/>
                <a:uFillTx/>
                <a:latin typeface="Poppins" panose="020B0604020202020204" pitchFamily="34" charset="0"/>
                <a:ea typeface="+mn-ea"/>
                <a:cs typeface="Poppins" panose="020B0604020202020204" pitchFamily="34" charset="0"/>
              </a:rPr>
              <a:t>Araya</a:t>
            </a:r>
            <a:r>
              <a:rPr kumimoji="0" lang="en-GB" sz="2000" b="0"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 </a:t>
            </a:r>
            <a:r>
              <a:rPr kumimoji="0" lang="en-GB" sz="2000" b="1"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May 22</a:t>
            </a:r>
            <a:r>
              <a:rPr kumimoji="0" lang="en-GB" sz="2000" b="1" i="1" u="none" strike="noStrike" kern="1200" cap="none" spc="0" normalizeH="0" baseline="30000" noProof="0" dirty="0">
                <a:ln>
                  <a:noFill/>
                </a:ln>
                <a:solidFill>
                  <a:srgbClr val="203864"/>
                </a:solidFill>
                <a:effectLst/>
                <a:uLnTx/>
                <a:uFillTx/>
                <a:latin typeface="Poppins" panose="020B0604020202020204" pitchFamily="34" charset="0"/>
                <a:ea typeface="+mn-ea"/>
                <a:cs typeface="Poppins" panose="020B0604020202020204" pitchFamily="34" charset="0"/>
              </a:rPr>
              <a:t>nd</a:t>
            </a:r>
            <a:r>
              <a:rPr kumimoji="0" lang="en-GB" sz="2000" b="1"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 2024</a:t>
            </a:r>
          </a:p>
          <a:p>
            <a:pPr marR="0" lvl="0" algn="l" defTabSz="914400" rtl="0" eaLnBrk="1" fontAlgn="auto" latinLnBrk="0" hangingPunct="0">
              <a:lnSpc>
                <a:spcPct val="90000"/>
              </a:lnSpc>
              <a:spcBef>
                <a:spcPts val="1000"/>
              </a:spcBef>
              <a:spcAft>
                <a:spcPts val="0"/>
              </a:spcAft>
              <a:buClrTx/>
              <a:buSzPct val="100000"/>
              <a:tabLst/>
              <a:defRPr sz="1800" b="0" i="0" u="none" strike="noStrike" kern="0" cap="none" spc="0" baseline="0">
                <a:solidFill>
                  <a:srgbClr val="000000"/>
                </a:solidFill>
                <a:uFillTx/>
              </a:defRPr>
            </a:pPr>
            <a:r>
              <a:rPr kumimoji="0" lang="en-GB" sz="2000" b="1"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Culture in language learning for older adults </a:t>
            </a:r>
            <a:r>
              <a:rPr kumimoji="0" lang="en-GB" sz="2000" b="0"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(Natalia </a:t>
            </a:r>
            <a:r>
              <a:rPr kumimoji="0" lang="en-GB" sz="2000" b="0" i="1" u="none" strike="noStrike" kern="1200" cap="none" spc="0" normalizeH="0" baseline="0" noProof="0" dirty="0" err="1">
                <a:ln>
                  <a:noFill/>
                </a:ln>
                <a:solidFill>
                  <a:srgbClr val="203864"/>
                </a:solidFill>
                <a:effectLst/>
                <a:uLnTx/>
                <a:uFillTx/>
                <a:latin typeface="Poppins" panose="020B0604020202020204" pitchFamily="34" charset="0"/>
                <a:ea typeface="+mn-ea"/>
                <a:cs typeface="Poppins" panose="020B0604020202020204" pitchFamily="34" charset="0"/>
              </a:rPr>
              <a:t>Balyasnikova</a:t>
            </a:r>
            <a:r>
              <a:rPr kumimoji="0" lang="en-GB" sz="2000" b="0"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 </a:t>
            </a:r>
            <a:r>
              <a:rPr kumimoji="0" lang="en-GB" sz="2000" b="1"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June 19</a:t>
            </a:r>
            <a:r>
              <a:rPr kumimoji="0" lang="en-GB" sz="2000" b="1" i="1" u="none" strike="noStrike" kern="1200" cap="none" spc="0" normalizeH="0" baseline="30000" noProof="0" dirty="0">
                <a:ln>
                  <a:noFill/>
                </a:ln>
                <a:solidFill>
                  <a:srgbClr val="203864"/>
                </a:solidFill>
                <a:effectLst/>
                <a:uLnTx/>
                <a:uFillTx/>
                <a:latin typeface="Poppins" panose="020B0604020202020204" pitchFamily="34" charset="0"/>
                <a:ea typeface="+mn-ea"/>
                <a:cs typeface="Poppins" panose="020B0604020202020204" pitchFamily="34" charset="0"/>
              </a:rPr>
              <a:t>th</a:t>
            </a:r>
            <a:r>
              <a:rPr kumimoji="0" lang="en-GB" sz="2000" b="1"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 2024 </a:t>
            </a:r>
          </a:p>
          <a:p>
            <a:pPr marR="0" lvl="0" algn="l" defTabSz="914400" rtl="0" eaLnBrk="1" fontAlgn="auto" latinLnBrk="0" hangingPunct="0">
              <a:lnSpc>
                <a:spcPct val="90000"/>
              </a:lnSpc>
              <a:spcBef>
                <a:spcPts val="1000"/>
              </a:spcBef>
              <a:spcAft>
                <a:spcPts val="0"/>
              </a:spcAft>
              <a:buClrTx/>
              <a:buSzPct val="100000"/>
              <a:tabLst/>
              <a:defRPr sz="1800" b="0" i="0" u="none" strike="noStrike" kern="0" cap="none" spc="0" baseline="0">
                <a:solidFill>
                  <a:srgbClr val="000000"/>
                </a:solidFill>
                <a:uFillTx/>
              </a:defRPr>
            </a:pPr>
            <a:r>
              <a:rPr kumimoji="0" lang="en-GB" sz="2000" b="1"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Delivering inclusive health services for ethnic minority older people </a:t>
            </a:r>
            <a:r>
              <a:rPr kumimoji="0" lang="en-GB" sz="2000" b="0"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a:t>
            </a:r>
            <a:r>
              <a:rPr kumimoji="0" lang="en-GB" sz="2000" b="0" i="1" u="none" strike="noStrike" kern="1200" cap="none" spc="0" normalizeH="0" baseline="0" noProof="0" dirty="0" err="1">
                <a:ln>
                  <a:noFill/>
                </a:ln>
                <a:solidFill>
                  <a:srgbClr val="203864"/>
                </a:solidFill>
                <a:effectLst/>
                <a:uLnTx/>
                <a:uFillTx/>
                <a:latin typeface="Poppins" panose="020B0604020202020204" pitchFamily="34" charset="0"/>
                <a:ea typeface="+mn-ea"/>
                <a:cs typeface="Poppins" panose="020B0604020202020204" pitchFamily="34" charset="0"/>
              </a:rPr>
              <a:t>Rohini</a:t>
            </a:r>
            <a:r>
              <a:rPr kumimoji="0" lang="en-GB" sz="2000" b="0"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 Sharma </a:t>
            </a:r>
            <a:r>
              <a:rPr kumimoji="0" lang="en-GB" sz="2000" b="0" i="1" u="none" strike="noStrike" kern="1200" cap="none" spc="0" normalizeH="0" baseline="0" noProof="0" dirty="0" err="1">
                <a:ln>
                  <a:noFill/>
                </a:ln>
                <a:solidFill>
                  <a:srgbClr val="203864"/>
                </a:solidFill>
                <a:effectLst/>
                <a:uLnTx/>
                <a:uFillTx/>
                <a:latin typeface="Poppins" panose="020B0604020202020204" pitchFamily="34" charset="0"/>
                <a:ea typeface="+mn-ea"/>
                <a:cs typeface="Poppins" panose="020B0604020202020204" pitchFamily="34" charset="0"/>
              </a:rPr>
              <a:t>Joshi</a:t>
            </a:r>
            <a:r>
              <a:rPr kumimoji="0" lang="en-GB" sz="2000" b="0"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 </a:t>
            </a:r>
            <a:r>
              <a:rPr kumimoji="0" lang="en-GB" sz="2000" b="1"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July </a:t>
            </a:r>
            <a:r>
              <a:rPr kumimoji="0" lang="en-GB" sz="2000" b="1" i="1" u="none" strike="noStrike" kern="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10</a:t>
            </a:r>
            <a:r>
              <a:rPr kumimoji="0" lang="en-GB" sz="2000" b="1" i="1" u="none" strike="noStrike" kern="0" cap="none" spc="0" normalizeH="0" baseline="30000" noProof="0" dirty="0">
                <a:ln>
                  <a:noFill/>
                </a:ln>
                <a:solidFill>
                  <a:srgbClr val="203864"/>
                </a:solidFill>
                <a:effectLst/>
                <a:uLnTx/>
                <a:uFillTx/>
                <a:latin typeface="Poppins" panose="020B0604020202020204" pitchFamily="34" charset="0"/>
                <a:ea typeface="+mn-ea"/>
                <a:cs typeface="Poppins" panose="020B0604020202020204" pitchFamily="34" charset="0"/>
              </a:rPr>
              <a:t>th</a:t>
            </a:r>
            <a:r>
              <a:rPr kumimoji="0" lang="en-GB" sz="2000" b="1" i="1" u="none" strike="noStrike" kern="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 </a:t>
            </a:r>
            <a:r>
              <a:rPr kumimoji="0" lang="en-GB" sz="2000" b="1"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rPr>
              <a:t>2024 </a:t>
            </a:r>
          </a:p>
          <a:p>
            <a:pPr marL="228600" marR="0" lvl="0" indent="-228600" algn="l" defTabSz="914400" rtl="0" eaLnBrk="1" fontAlgn="auto" latinLnBrk="0" hangingPunct="0">
              <a:lnSpc>
                <a:spcPct val="90000"/>
              </a:lnSpc>
              <a:spcBef>
                <a:spcPts val="1000"/>
              </a:spcBef>
              <a:spcAft>
                <a:spcPts val="0"/>
              </a:spcAft>
              <a:buClrTx/>
              <a:buSzPct val="100000"/>
              <a:buFont typeface="Arial" pitchFamily="34"/>
              <a:buChar char="•"/>
              <a:tabLst/>
              <a:defRPr sz="1800" b="0" i="0" u="none" strike="noStrike" kern="0" cap="none" spc="0" baseline="0">
                <a:solidFill>
                  <a:srgbClr val="000000"/>
                </a:solidFill>
                <a:uFillTx/>
              </a:defRPr>
            </a:pPr>
            <a:endParaRPr kumimoji="0" lang="en-GB" sz="2000" b="0" i="1"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endParaRPr>
          </a:p>
          <a:p>
            <a:pPr marL="228600" marR="0" lvl="0" indent="-228600" algn="l" defTabSz="914400" rtl="0" eaLnBrk="1" fontAlgn="auto" latinLnBrk="0" hangingPunct="1">
              <a:lnSpc>
                <a:spcPct val="70000"/>
              </a:lnSpc>
              <a:spcBef>
                <a:spcPts val="1000"/>
              </a:spcBef>
              <a:spcAft>
                <a:spcPts val="0"/>
              </a:spcAft>
              <a:buClrTx/>
              <a:buSzPct val="100000"/>
              <a:buFont typeface="Arial" pitchFamily="34"/>
              <a:buChar char="•"/>
              <a:tabLst/>
              <a:defRPr sz="1800" b="0" i="0" u="none" strike="noStrike" kern="0" cap="none" spc="0" baseline="0">
                <a:solidFill>
                  <a:srgbClr val="000000"/>
                </a:solidFill>
                <a:uFillTx/>
              </a:defRPr>
            </a:pPr>
            <a:endParaRPr kumimoji="0" lang="en-GB" sz="2000" b="0" i="0" u="none" strike="noStrike" kern="1200" cap="none" spc="0" normalizeH="0" baseline="0" noProof="0" dirty="0">
              <a:ln>
                <a:noFill/>
              </a:ln>
              <a:solidFill>
                <a:srgbClr val="203864"/>
              </a:solidFill>
              <a:effectLst/>
              <a:uLnTx/>
              <a:uFillTx/>
              <a:latin typeface="Poppins" panose="020B0604020202020204" pitchFamily="34" charset="0"/>
              <a:ea typeface="+mn-ea"/>
              <a:cs typeface="Poppins" panose="020B0604020202020204" pitchFamily="34" charset="0"/>
            </a:endParaRPr>
          </a:p>
        </p:txBody>
      </p:sp>
    </p:spTree>
    <p:extLst>
      <p:ext uri="{BB962C8B-B14F-4D97-AF65-F5344CB8AC3E}">
        <p14:creationId xmlns:p14="http://schemas.microsoft.com/office/powerpoint/2010/main" val="397136132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Graphical user interface&#10;&#10;Description automatically generated">
            <a:extLst>
              <a:ext uri="{FF2B5EF4-FFF2-40B4-BE49-F238E27FC236}">
                <a16:creationId xmlns:a16="http://schemas.microsoft.com/office/drawing/2014/main" id="{5274CFAD-552D-E30F-2C31-95A3A5B31B62}"/>
              </a:ext>
            </a:extLst>
          </p:cNvPr>
          <p:cNvPicPr>
            <a:picLocks noChangeAspect="1"/>
          </p:cNvPicPr>
          <p:nvPr/>
        </p:nvPicPr>
        <p:blipFill>
          <a:blip r:embed="rId2"/>
          <a:stretch>
            <a:fillRect/>
          </a:stretch>
        </p:blipFill>
        <p:spPr>
          <a:xfrm>
            <a:off x="2" y="0"/>
            <a:ext cx="12191996" cy="6858000"/>
          </a:xfrm>
          <a:prstGeom prst="rect">
            <a:avLst/>
          </a:prstGeom>
          <a:noFill/>
          <a:ln cap="flat">
            <a:noFill/>
          </a:ln>
        </p:spPr>
      </p:pic>
    </p:spTree>
    <p:extLst>
      <p:ext uri="{BB962C8B-B14F-4D97-AF65-F5344CB8AC3E}">
        <p14:creationId xmlns:p14="http://schemas.microsoft.com/office/powerpoint/2010/main" val="127525102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030">
            <a:extLst>
              <a:ext uri="{FF2B5EF4-FFF2-40B4-BE49-F238E27FC236}">
                <a16:creationId xmlns:a16="http://schemas.microsoft.com/office/drawing/2014/main" id="{A2431DF9-C049-3DC7-A784-B64CD9D7C696}"/>
              </a:ext>
            </a:extLst>
          </p:cNvPr>
          <p:cNvSpPr>
            <a:spLocks noMove="1" noResize="1"/>
          </p:cNvSpPr>
          <p:nvPr/>
        </p:nvSpPr>
        <p:spPr>
          <a:xfrm>
            <a:off x="0" y="0"/>
            <a:ext cx="12191996" cy="6858000"/>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pic>
        <p:nvPicPr>
          <p:cNvPr id="4" name="Picture 4" descr="Home | Integrated Care Northamptonshire">
            <a:extLst>
              <a:ext uri="{FF2B5EF4-FFF2-40B4-BE49-F238E27FC236}">
                <a16:creationId xmlns:a16="http://schemas.microsoft.com/office/drawing/2014/main" id="{63643C9E-5BBB-7B53-45BD-1EEF725E408B}"/>
              </a:ext>
            </a:extLst>
          </p:cNvPr>
          <p:cNvPicPr>
            <a:picLocks noChangeAspect="1"/>
          </p:cNvPicPr>
          <p:nvPr/>
        </p:nvPicPr>
        <p:blipFill>
          <a:blip r:embed="rId2"/>
          <a:srcRect/>
          <a:stretch>
            <a:fillRect/>
          </a:stretch>
        </p:blipFill>
        <p:spPr>
          <a:xfrm>
            <a:off x="575349" y="137754"/>
            <a:ext cx="4756260" cy="1209678"/>
          </a:xfrm>
          <a:prstGeom prst="rect">
            <a:avLst/>
          </a:prstGeom>
          <a:noFill/>
          <a:ln cap="flat">
            <a:noFill/>
          </a:ln>
        </p:spPr>
      </p:pic>
      <p:pic>
        <p:nvPicPr>
          <p:cNvPr id="5" name="Picture 2">
            <a:extLst>
              <a:ext uri="{FF2B5EF4-FFF2-40B4-BE49-F238E27FC236}">
                <a16:creationId xmlns:a16="http://schemas.microsoft.com/office/drawing/2014/main" id="{C2A65F9C-AEB7-8714-B35D-635E36AEEF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5349" y="1829238"/>
            <a:ext cx="3301326" cy="153785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Image result for age scotland logo">
            <a:extLst>
              <a:ext uri="{FF2B5EF4-FFF2-40B4-BE49-F238E27FC236}">
                <a16:creationId xmlns:a16="http://schemas.microsoft.com/office/drawing/2014/main" id="{F6F5E42D-5AB6-0026-909B-5B33A92C0227}"/>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12781" y="4096757"/>
            <a:ext cx="3798853" cy="2286000"/>
          </a:xfrm>
          <a:custGeom>
            <a:avLst/>
            <a:gdLst/>
            <a:ahLst/>
            <a:cxnLst/>
            <a:rect l="l" t="t" r="r" b="b"/>
            <a:pathLst>
              <a:path w="2028107" h="1916009">
                <a:moveTo>
                  <a:pt x="35370" y="0"/>
                </a:moveTo>
                <a:lnTo>
                  <a:pt x="1992737" y="0"/>
                </a:lnTo>
                <a:cubicBezTo>
                  <a:pt x="2012271" y="0"/>
                  <a:pt x="2028107" y="15836"/>
                  <a:pt x="2028107" y="35370"/>
                </a:cubicBezTo>
                <a:lnTo>
                  <a:pt x="2028107" y="1880639"/>
                </a:lnTo>
                <a:cubicBezTo>
                  <a:pt x="2028107" y="1900173"/>
                  <a:pt x="2012271" y="1916009"/>
                  <a:pt x="1992737" y="1916009"/>
                </a:cubicBezTo>
                <a:lnTo>
                  <a:pt x="35370" y="1916009"/>
                </a:lnTo>
                <a:cubicBezTo>
                  <a:pt x="15836" y="1916009"/>
                  <a:pt x="0" y="1900173"/>
                  <a:pt x="0" y="1880639"/>
                </a:cubicBezTo>
                <a:lnTo>
                  <a:pt x="0" y="35370"/>
                </a:lnTo>
                <a:cubicBezTo>
                  <a:pt x="0" y="15836"/>
                  <a:pt x="15836" y="0"/>
                  <a:pt x="35370" y="0"/>
                </a:cubicBezTo>
                <a:close/>
              </a:path>
            </a:pathLst>
          </a:custGeom>
          <a:noFill/>
          <a:extLst>
            <a:ext uri="{909E8E84-426E-40DD-AFC4-6F175D3DCCD1}">
              <a14:hiddenFill xmlns:a14="http://schemas.microsoft.com/office/drawing/2010/main">
                <a:solidFill>
                  <a:srgbClr val="FFFFFF"/>
                </a:solidFill>
              </a14:hiddenFill>
            </a:ext>
          </a:extLst>
        </p:spPr>
      </p:pic>
      <p:pic>
        <p:nvPicPr>
          <p:cNvPr id="7" name="Picture 6">
            <a:extLst>
              <a:ext uri="{FF2B5EF4-FFF2-40B4-BE49-F238E27FC236}">
                <a16:creationId xmlns:a16="http://schemas.microsoft.com/office/drawing/2014/main" id="{D2C2066E-A082-7155-2842-8687C3930152}"/>
              </a:ext>
            </a:extLst>
          </p:cNvPr>
          <p:cNvPicPr>
            <a:picLocks noChangeAspect="1"/>
          </p:cNvPicPr>
          <p:nvPr/>
        </p:nvPicPr>
        <p:blipFill>
          <a:blip r:embed="rId5"/>
          <a:stretch>
            <a:fillRect/>
          </a:stretch>
        </p:blipFill>
        <p:spPr>
          <a:xfrm>
            <a:off x="5815172" y="80631"/>
            <a:ext cx="3667877" cy="1748607"/>
          </a:xfrm>
          <a:prstGeom prst="rect">
            <a:avLst/>
          </a:prstGeom>
          <a:noFill/>
          <a:ln cap="flat">
            <a:noFill/>
          </a:ln>
        </p:spPr>
      </p:pic>
      <p:pic>
        <p:nvPicPr>
          <p:cNvPr id="8" name="Picture 7">
            <a:extLst>
              <a:ext uri="{FF2B5EF4-FFF2-40B4-BE49-F238E27FC236}">
                <a16:creationId xmlns:a16="http://schemas.microsoft.com/office/drawing/2014/main" id="{B1BF5C81-BCF5-F6C4-D6E7-DB7746A6C47C}"/>
              </a:ext>
            </a:extLst>
          </p:cNvPr>
          <p:cNvPicPr>
            <a:picLocks noChangeAspect="1"/>
          </p:cNvPicPr>
          <p:nvPr/>
        </p:nvPicPr>
        <p:blipFill>
          <a:blip r:embed="rId6"/>
          <a:stretch>
            <a:fillRect/>
          </a:stretch>
        </p:blipFill>
        <p:spPr>
          <a:xfrm>
            <a:off x="4311634" y="1991023"/>
            <a:ext cx="2824479" cy="1706096"/>
          </a:xfrm>
          <a:prstGeom prst="rect">
            <a:avLst/>
          </a:prstGeom>
          <a:noFill/>
          <a:ln cap="flat">
            <a:noFill/>
          </a:ln>
        </p:spPr>
      </p:pic>
      <p:pic>
        <p:nvPicPr>
          <p:cNvPr id="9" name="Picture 5">
            <a:extLst>
              <a:ext uri="{FF2B5EF4-FFF2-40B4-BE49-F238E27FC236}">
                <a16:creationId xmlns:a16="http://schemas.microsoft.com/office/drawing/2014/main" id="{826B3B89-96FF-ED2B-75DB-E56607267578}"/>
              </a:ext>
            </a:extLst>
          </p:cNvPr>
          <p:cNvPicPr>
            <a:picLocks noChangeAspect="1"/>
          </p:cNvPicPr>
          <p:nvPr/>
        </p:nvPicPr>
        <p:blipFill>
          <a:blip r:embed="rId7"/>
          <a:stretch>
            <a:fillRect/>
          </a:stretch>
        </p:blipFill>
        <p:spPr>
          <a:xfrm>
            <a:off x="4311634" y="4036439"/>
            <a:ext cx="3133721" cy="2406636"/>
          </a:xfrm>
          <a:prstGeom prst="rect">
            <a:avLst/>
          </a:prstGeom>
          <a:noFill/>
          <a:ln cap="flat">
            <a:noFill/>
          </a:ln>
        </p:spPr>
      </p:pic>
      <p:pic>
        <p:nvPicPr>
          <p:cNvPr id="10" name="Picture 8">
            <a:extLst>
              <a:ext uri="{FF2B5EF4-FFF2-40B4-BE49-F238E27FC236}">
                <a16:creationId xmlns:a16="http://schemas.microsoft.com/office/drawing/2014/main" id="{AE9B1FA8-FBEC-6159-FA93-DF7CCFC5C441}"/>
              </a:ext>
            </a:extLst>
          </p:cNvPr>
          <p:cNvPicPr>
            <a:picLocks noChangeAspect="1"/>
          </p:cNvPicPr>
          <p:nvPr/>
        </p:nvPicPr>
        <p:blipFill>
          <a:blip r:embed="rId8"/>
          <a:stretch>
            <a:fillRect/>
          </a:stretch>
        </p:blipFill>
        <p:spPr>
          <a:xfrm>
            <a:off x="9483050" y="83978"/>
            <a:ext cx="2630116" cy="1468434"/>
          </a:xfrm>
          <a:prstGeom prst="rect">
            <a:avLst/>
          </a:prstGeom>
          <a:noFill/>
          <a:ln cap="flat">
            <a:noFill/>
          </a:ln>
        </p:spPr>
      </p:pic>
      <p:pic>
        <p:nvPicPr>
          <p:cNvPr id="11" name="Picture 2" descr="BHSCA Home">
            <a:extLst>
              <a:ext uri="{FF2B5EF4-FFF2-40B4-BE49-F238E27FC236}">
                <a16:creationId xmlns:a16="http://schemas.microsoft.com/office/drawing/2014/main" id="{E28D1C53-D1D0-32EA-E245-8D64AE4175C4}"/>
              </a:ext>
            </a:extLst>
          </p:cNvPr>
          <p:cNvPicPr>
            <a:picLocks noChangeAspect="1"/>
          </p:cNvPicPr>
          <p:nvPr/>
        </p:nvPicPr>
        <p:blipFill>
          <a:blip r:embed="rId9"/>
          <a:srcRect/>
          <a:stretch>
            <a:fillRect/>
          </a:stretch>
        </p:blipFill>
        <p:spPr>
          <a:xfrm>
            <a:off x="7342458" y="1691658"/>
            <a:ext cx="3994154" cy="1500192"/>
          </a:xfrm>
          <a:prstGeom prst="rect">
            <a:avLst/>
          </a:prstGeom>
          <a:noFill/>
          <a:ln cap="flat">
            <a:noFill/>
          </a:ln>
        </p:spPr>
      </p:pic>
      <p:pic>
        <p:nvPicPr>
          <p:cNvPr id="12" name="Picture 6" descr="Frailty Archives - Northamptonshire Health and Care Partnership">
            <a:extLst>
              <a:ext uri="{FF2B5EF4-FFF2-40B4-BE49-F238E27FC236}">
                <a16:creationId xmlns:a16="http://schemas.microsoft.com/office/drawing/2014/main" id="{39763E72-6E67-22E9-43A5-5A91D95E8114}"/>
              </a:ext>
            </a:extLst>
          </p:cNvPr>
          <p:cNvPicPr>
            <a:picLocks noChangeAspect="1"/>
          </p:cNvPicPr>
          <p:nvPr/>
        </p:nvPicPr>
        <p:blipFill>
          <a:blip r:embed="rId10"/>
          <a:srcRect/>
          <a:stretch>
            <a:fillRect/>
          </a:stretch>
        </p:blipFill>
        <p:spPr>
          <a:xfrm>
            <a:off x="7685065" y="3338510"/>
            <a:ext cx="3994154" cy="1706096"/>
          </a:xfrm>
          <a:prstGeom prst="rect">
            <a:avLst/>
          </a:prstGeom>
          <a:noFill/>
          <a:ln cap="flat">
            <a:noFill/>
          </a:ln>
        </p:spPr>
      </p:pic>
      <p:pic>
        <p:nvPicPr>
          <p:cNvPr id="13" name="Picture 7">
            <a:extLst>
              <a:ext uri="{FF2B5EF4-FFF2-40B4-BE49-F238E27FC236}">
                <a16:creationId xmlns:a16="http://schemas.microsoft.com/office/drawing/2014/main" id="{3A6904D6-775E-C4B1-CA30-D8D8E53032F6}"/>
              </a:ext>
            </a:extLst>
          </p:cNvPr>
          <p:cNvPicPr>
            <a:picLocks noChangeAspect="1"/>
          </p:cNvPicPr>
          <p:nvPr/>
        </p:nvPicPr>
        <p:blipFill>
          <a:blip r:embed="rId11"/>
          <a:stretch>
            <a:fillRect/>
          </a:stretch>
        </p:blipFill>
        <p:spPr>
          <a:xfrm>
            <a:off x="7685065" y="4433550"/>
            <a:ext cx="4267221" cy="2406636"/>
          </a:xfrm>
          <a:prstGeom prst="rect">
            <a:avLst/>
          </a:prstGeom>
          <a:noFill/>
          <a:ln cap="flat">
            <a:noFill/>
          </a:ln>
        </p:spPr>
      </p:pic>
    </p:spTree>
    <p:extLst>
      <p:ext uri="{BB962C8B-B14F-4D97-AF65-F5344CB8AC3E}">
        <p14:creationId xmlns:p14="http://schemas.microsoft.com/office/powerpoint/2010/main" val="271220765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1030">
            <a:extLst>
              <a:ext uri="{FF2B5EF4-FFF2-40B4-BE49-F238E27FC236}">
                <a16:creationId xmlns:a16="http://schemas.microsoft.com/office/drawing/2014/main" id="{1E08945E-C526-9629-66BB-C9E6388BDDB8}"/>
              </a:ext>
            </a:extLst>
          </p:cNvPr>
          <p:cNvSpPr>
            <a:spLocks noMove="1" noResize="1"/>
          </p:cNvSpPr>
          <p:nvPr/>
        </p:nvSpPr>
        <p:spPr>
          <a:xfrm>
            <a:off x="0" y="0"/>
            <a:ext cx="12191996" cy="6858000"/>
          </a:xfrm>
          <a:prstGeom prst="rect">
            <a:avLst/>
          </a:prstGeom>
          <a:solidFill>
            <a:srgbClr val="FFFFFF"/>
          </a:solidFill>
          <a:ln cap="flat">
            <a:noFill/>
            <a:prstDash val="solid"/>
          </a:ln>
        </p:spPr>
        <p:txBody>
          <a:bodyPr vert="horz" wrap="square" lIns="91440" tIns="45720" rIns="91440" bIns="45720" anchor="ctr" anchorCtr="1"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sz="1800" b="0" i="0" u="none" strike="noStrike" kern="0" cap="none" spc="0" baseline="0">
                <a:solidFill>
                  <a:srgbClr val="000000"/>
                </a:solidFill>
                <a:uFillTx/>
              </a:defRPr>
            </a:pPr>
            <a:endParaRPr kumimoji="0" lang="en-US" sz="1800" b="0" i="0" u="none" strike="noStrike" kern="1200" cap="none" spc="0" normalizeH="0" baseline="0" noProof="0">
              <a:ln>
                <a:noFill/>
              </a:ln>
              <a:solidFill>
                <a:srgbClr val="FFFFFF"/>
              </a:solidFill>
              <a:effectLst/>
              <a:uLnTx/>
              <a:uFillTx/>
              <a:latin typeface="Calibri"/>
              <a:ea typeface="+mn-ea"/>
              <a:cs typeface="+mn-cs"/>
            </a:endParaRPr>
          </a:p>
        </p:txBody>
      </p:sp>
      <p:pic>
        <p:nvPicPr>
          <p:cNvPr id="3" name="Content Placeholder 4" descr="A picture containing website&#10;&#10;Description automatically generated">
            <a:extLst>
              <a:ext uri="{FF2B5EF4-FFF2-40B4-BE49-F238E27FC236}">
                <a16:creationId xmlns:a16="http://schemas.microsoft.com/office/drawing/2014/main" id="{D6FECCD9-2AE4-45D9-1659-EF567FE4BE8D}"/>
              </a:ext>
            </a:extLst>
          </p:cNvPr>
          <p:cNvPicPr>
            <a:picLocks noChangeAspect="1"/>
          </p:cNvPicPr>
          <p:nvPr/>
        </p:nvPicPr>
        <p:blipFill>
          <a:blip r:embed="rId2"/>
          <a:stretch>
            <a:fillRect/>
          </a:stretch>
        </p:blipFill>
        <p:spPr>
          <a:xfrm>
            <a:off x="152400" y="152400"/>
            <a:ext cx="12191996" cy="6858000"/>
          </a:xfrm>
          <a:prstGeom prst="rect">
            <a:avLst/>
          </a:prstGeom>
          <a:noFill/>
          <a:ln>
            <a:noFill/>
          </a:ln>
        </p:spPr>
      </p:pic>
    </p:spTree>
    <p:extLst>
      <p:ext uri="{BB962C8B-B14F-4D97-AF65-F5344CB8AC3E}">
        <p14:creationId xmlns:p14="http://schemas.microsoft.com/office/powerpoint/2010/main" val="35258204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graphicFrame>
        <p:nvGraphicFramePr>
          <p:cNvPr id="9" name="Content Placeholder 2">
            <a:extLst>
              <a:ext uri="{FF2B5EF4-FFF2-40B4-BE49-F238E27FC236}">
                <a16:creationId xmlns:a16="http://schemas.microsoft.com/office/drawing/2014/main" id="{2C65DE81-27C3-55E3-8079-D018133855FE}"/>
              </a:ext>
            </a:extLst>
          </p:cNvPr>
          <p:cNvGraphicFramePr>
            <a:graphicFrameLocks/>
          </p:cNvGraphicFramePr>
          <p:nvPr>
            <p:extLst>
              <p:ext uri="{D42A27DB-BD31-4B8C-83A1-F6EECF244321}">
                <p14:modId xmlns:p14="http://schemas.microsoft.com/office/powerpoint/2010/main" val="3645672173"/>
              </p:ext>
            </p:extLst>
          </p:nvPr>
        </p:nvGraphicFramePr>
        <p:xfrm>
          <a:off x="155222" y="493160"/>
          <a:ext cx="11912954" cy="45617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86053EBF-66AF-C295-8E80-46E04B21E904}"/>
              </a:ext>
            </a:extLst>
          </p:cNvPr>
          <p:cNvSpPr>
            <a:spLocks noGrp="1"/>
          </p:cNvSpPr>
          <p:nvPr>
            <p:ph type="body" idx="3"/>
          </p:nvPr>
        </p:nvSpPr>
        <p:spPr/>
        <p:txBody>
          <a:bodyPr/>
          <a:lstStyle/>
          <a:p>
            <a:endParaRPr lang="en-US" sz="2400" dirty="0"/>
          </a:p>
        </p:txBody>
      </p:sp>
      <p:pic>
        <p:nvPicPr>
          <p:cNvPr id="8" name="Picture 3">
            <a:extLst>
              <a:ext uri="{FF2B5EF4-FFF2-40B4-BE49-F238E27FC236}">
                <a16:creationId xmlns:a16="http://schemas.microsoft.com/office/drawing/2014/main" id="{B6B7E2BA-A065-3C8B-609E-F8C3BAD24B63}"/>
              </a:ext>
            </a:extLst>
          </p:cNvPr>
          <p:cNvPicPr>
            <a:picLocks noChangeAspect="1"/>
          </p:cNvPicPr>
          <p:nvPr/>
        </p:nvPicPr>
        <p:blipFill>
          <a:blip r:embed="rId2"/>
          <a:stretch>
            <a:fillRect/>
          </a:stretch>
        </p:blipFill>
        <p:spPr>
          <a:xfrm>
            <a:off x="1688639" y="863211"/>
            <a:ext cx="8946536" cy="5590125"/>
          </a:xfrm>
          <a:prstGeom prst="rect">
            <a:avLst/>
          </a:prstGeom>
          <a:noFill/>
          <a:ln>
            <a:noFill/>
          </a:ln>
        </p:spPr>
      </p:pic>
    </p:spTree>
    <p:extLst>
      <p:ext uri="{BB962C8B-B14F-4D97-AF65-F5344CB8AC3E}">
        <p14:creationId xmlns:p14="http://schemas.microsoft.com/office/powerpoint/2010/main" val="13854570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sp>
        <p:nvSpPr>
          <p:cNvPr id="5" name="Text Placeholder 4">
            <a:extLst>
              <a:ext uri="{FF2B5EF4-FFF2-40B4-BE49-F238E27FC236}">
                <a16:creationId xmlns:a16="http://schemas.microsoft.com/office/drawing/2014/main" id="{C39C14C1-F3B1-CAB0-B04A-A5B6C6AD3582}"/>
              </a:ext>
            </a:extLst>
          </p:cNvPr>
          <p:cNvSpPr>
            <a:spLocks noGrp="1"/>
          </p:cNvSpPr>
          <p:nvPr>
            <p:ph type="body" idx="2"/>
          </p:nvPr>
        </p:nvSpPr>
        <p:spPr/>
        <p:txBody>
          <a:bodyPr/>
          <a:lstStyle/>
          <a:p>
            <a:endParaRPr lang="en-US"/>
          </a:p>
        </p:txBody>
      </p:sp>
      <p:pic>
        <p:nvPicPr>
          <p:cNvPr id="7" name="Content Placeholder 4" descr="A close-up of a white and blue page">
            <a:extLst>
              <a:ext uri="{FF2B5EF4-FFF2-40B4-BE49-F238E27FC236}">
                <a16:creationId xmlns:a16="http://schemas.microsoft.com/office/drawing/2014/main" id="{17E0C971-EA54-C9E6-EF68-F65F45B5616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3914" y="166835"/>
            <a:ext cx="10766703" cy="628650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8E2BE5C7-D91E-DCB4-735D-83F325CEFDFA}"/>
              </a:ext>
            </a:extLst>
          </p:cNvPr>
          <p:cNvSpPr>
            <a:spLocks noGrp="1"/>
          </p:cNvSpPr>
          <p:nvPr>
            <p:ph type="body" idx="2"/>
          </p:nvPr>
        </p:nvSpPr>
        <p:spPr/>
        <p:txBody>
          <a:bodyPr/>
          <a:lstStyle/>
          <a:p>
            <a:r>
              <a:rPr lang="en-GB" sz="2400" dirty="0"/>
              <a:t>NUTRITION </a:t>
            </a:r>
            <a:endParaRPr lang="en-US" sz="2400" dirty="0"/>
          </a:p>
        </p:txBody>
      </p:sp>
      <p:pic>
        <p:nvPicPr>
          <p:cNvPr id="10" name="Content Placeholder 3">
            <a:extLst>
              <a:ext uri="{FF2B5EF4-FFF2-40B4-BE49-F238E27FC236}">
                <a16:creationId xmlns:a16="http://schemas.microsoft.com/office/drawing/2014/main" id="{9260F309-C09B-D0E1-3A13-4D38A2C140FE}"/>
              </a:ext>
            </a:extLst>
          </p:cNvPr>
          <p:cNvPicPr>
            <a:picLocks noChangeAspect="1"/>
          </p:cNvPicPr>
          <p:nvPr/>
        </p:nvPicPr>
        <p:blipFill>
          <a:blip r:embed="rId2"/>
          <a:stretch>
            <a:fillRect/>
          </a:stretch>
        </p:blipFill>
        <p:spPr>
          <a:xfrm>
            <a:off x="1905000" y="1095780"/>
            <a:ext cx="9275618" cy="5397095"/>
          </a:xfrm>
          <a:prstGeom prst="rect">
            <a:avLst/>
          </a:prstGeom>
          <a:noFill/>
          <a:ln>
            <a:noFill/>
          </a:ln>
        </p:spPr>
      </p:pic>
      <p:pic>
        <p:nvPicPr>
          <p:cNvPr id="12" name="Picture 11">
            <a:extLst>
              <a:ext uri="{FF2B5EF4-FFF2-40B4-BE49-F238E27FC236}">
                <a16:creationId xmlns:a16="http://schemas.microsoft.com/office/drawing/2014/main" id="{65E28524-07BA-3EF2-D133-C7F92E8DB384}"/>
              </a:ext>
            </a:extLst>
          </p:cNvPr>
          <p:cNvPicPr>
            <a:picLocks noChangeAspect="1"/>
          </p:cNvPicPr>
          <p:nvPr/>
        </p:nvPicPr>
        <p:blipFill>
          <a:blip r:embed="rId3"/>
          <a:stretch>
            <a:fillRect/>
          </a:stretch>
        </p:blipFill>
        <p:spPr>
          <a:xfrm>
            <a:off x="413915" y="5508625"/>
            <a:ext cx="1379960" cy="984250"/>
          </a:xfrm>
          <a:prstGeom prst="rect">
            <a:avLst/>
          </a:prstGeom>
          <a:noFill/>
        </p:spPr>
      </p:pic>
    </p:spTree>
    <p:extLst>
      <p:ext uri="{BB962C8B-B14F-4D97-AF65-F5344CB8AC3E}">
        <p14:creationId xmlns:p14="http://schemas.microsoft.com/office/powerpoint/2010/main" val="536091054"/>
      </p:ext>
    </p:extLst>
  </p:cSld>
  <p:clrMapOvr>
    <a:masterClrMapping/>
  </p:clrMapOvr>
</p:sld>
</file>

<file path=ppt/theme/theme1.xml><?xml version="1.0" encoding="utf-8"?>
<a:theme xmlns:a="http://schemas.openxmlformats.org/drawingml/2006/main" name="Covers">
  <a:themeElements>
    <a:clrScheme name="Open University ">
      <a:dk1>
        <a:srgbClr val="060645"/>
      </a:dk1>
      <a:lt1>
        <a:srgbClr val="FFFFFF"/>
      </a:lt1>
      <a:dk2>
        <a:srgbClr val="060645"/>
      </a:dk2>
      <a:lt2>
        <a:srgbClr val="FEFFFF"/>
      </a:lt2>
      <a:accent1>
        <a:srgbClr val="1C46C0"/>
      </a:accent1>
      <a:accent2>
        <a:srgbClr val="66EEFA"/>
      </a:accent2>
      <a:accent3>
        <a:srgbClr val="7DFFD3"/>
      </a:accent3>
      <a:accent4>
        <a:srgbClr val="FF8A77"/>
      </a:accent4>
      <a:accent5>
        <a:srgbClr val="FFB3FF"/>
      </a:accent5>
      <a:accent6>
        <a:srgbClr val="FFF388"/>
      </a:accent6>
      <a:hlink>
        <a:srgbClr val="FF8A77"/>
      </a:hlink>
      <a:folHlink>
        <a:srgbClr val="7DFFD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lide Options">
  <a:themeElements>
    <a:clrScheme name="Custom 1">
      <a:dk1>
        <a:srgbClr val="060645"/>
      </a:dk1>
      <a:lt1>
        <a:srgbClr val="FFFFFF"/>
      </a:lt1>
      <a:dk2>
        <a:srgbClr val="060645"/>
      </a:dk2>
      <a:lt2>
        <a:srgbClr val="FEFFFF"/>
      </a:lt2>
      <a:accent1>
        <a:srgbClr val="1C46C0"/>
      </a:accent1>
      <a:accent2>
        <a:srgbClr val="66EEFA"/>
      </a:accent2>
      <a:accent3>
        <a:srgbClr val="FF8A77"/>
      </a:accent3>
      <a:accent4>
        <a:srgbClr val="7DFFD3"/>
      </a:accent4>
      <a:accent5>
        <a:srgbClr val="FFB3FF"/>
      </a:accent5>
      <a:accent6>
        <a:srgbClr val="FFF388"/>
      </a:accent6>
      <a:hlink>
        <a:srgbClr val="1C46C0"/>
      </a:hlink>
      <a:folHlink>
        <a:srgbClr val="FF8A7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ontents Slides">
  <a:themeElements>
    <a:clrScheme name="Open University ">
      <a:dk1>
        <a:srgbClr val="060645"/>
      </a:dk1>
      <a:lt1>
        <a:srgbClr val="FFFFFF"/>
      </a:lt1>
      <a:dk2>
        <a:srgbClr val="060645"/>
      </a:dk2>
      <a:lt2>
        <a:srgbClr val="FEFFFF"/>
      </a:lt2>
      <a:accent1>
        <a:srgbClr val="1C46C0"/>
      </a:accent1>
      <a:accent2>
        <a:srgbClr val="66EEFA"/>
      </a:accent2>
      <a:accent3>
        <a:srgbClr val="7DFFD3"/>
      </a:accent3>
      <a:accent4>
        <a:srgbClr val="FF8A77"/>
      </a:accent4>
      <a:accent5>
        <a:srgbClr val="FFB3FF"/>
      </a:accent5>
      <a:accent6>
        <a:srgbClr val="FFF388"/>
      </a:accent6>
      <a:hlink>
        <a:srgbClr val="FF8A77"/>
      </a:hlink>
      <a:folHlink>
        <a:srgbClr val="7DFFD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End Slides">
  <a:themeElements>
    <a:clrScheme name="Open University ">
      <a:dk1>
        <a:srgbClr val="060645"/>
      </a:dk1>
      <a:lt1>
        <a:srgbClr val="FFFFFF"/>
      </a:lt1>
      <a:dk2>
        <a:srgbClr val="060645"/>
      </a:dk2>
      <a:lt2>
        <a:srgbClr val="FEFFFF"/>
      </a:lt2>
      <a:accent1>
        <a:srgbClr val="1C46C0"/>
      </a:accent1>
      <a:accent2>
        <a:srgbClr val="66EEFA"/>
      </a:accent2>
      <a:accent3>
        <a:srgbClr val="7DFFD3"/>
      </a:accent3>
      <a:accent4>
        <a:srgbClr val="FF8A77"/>
      </a:accent4>
      <a:accent5>
        <a:srgbClr val="FFB3FF"/>
      </a:accent5>
      <a:accent6>
        <a:srgbClr val="FFF388"/>
      </a:accent6>
      <a:hlink>
        <a:srgbClr val="FF8A77"/>
      </a:hlink>
      <a:folHlink>
        <a:srgbClr val="7DFFD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Chapter Headings / Dividers">
  <a:themeElements>
    <a:clrScheme name="Open University ">
      <a:dk1>
        <a:srgbClr val="060645"/>
      </a:dk1>
      <a:lt1>
        <a:srgbClr val="FFFFFF"/>
      </a:lt1>
      <a:dk2>
        <a:srgbClr val="060645"/>
      </a:dk2>
      <a:lt2>
        <a:srgbClr val="FEFFFF"/>
      </a:lt2>
      <a:accent1>
        <a:srgbClr val="1C46C0"/>
      </a:accent1>
      <a:accent2>
        <a:srgbClr val="66EEFA"/>
      </a:accent2>
      <a:accent3>
        <a:srgbClr val="7DFFD3"/>
      </a:accent3>
      <a:accent4>
        <a:srgbClr val="FF8A77"/>
      </a:accent4>
      <a:accent5>
        <a:srgbClr val="FFB3FF"/>
      </a:accent5>
      <a:accent6>
        <a:srgbClr val="FFF388"/>
      </a:accent6>
      <a:hlink>
        <a:srgbClr val="FF8A77"/>
      </a:hlink>
      <a:folHlink>
        <a:srgbClr val="7DFFD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TotalTime>
  <Words>3604</Words>
  <Application>Microsoft Office PowerPoint</Application>
  <PresentationFormat>Widescreen</PresentationFormat>
  <Paragraphs>438</Paragraphs>
  <Slides>53</Slides>
  <Notes>10</Notes>
  <HiddenSlides>0</HiddenSlides>
  <MMClips>0</MMClips>
  <ScaleCrop>false</ScaleCrop>
  <HeadingPairs>
    <vt:vector size="4" baseType="variant">
      <vt:variant>
        <vt:lpstr>Theme</vt:lpstr>
      </vt:variant>
      <vt:variant>
        <vt:i4>5</vt:i4>
      </vt:variant>
      <vt:variant>
        <vt:lpstr>Slide Titles</vt:lpstr>
      </vt:variant>
      <vt:variant>
        <vt:i4>53</vt:i4>
      </vt:variant>
    </vt:vector>
  </HeadingPairs>
  <TitlesOfParts>
    <vt:vector size="58" baseType="lpstr">
      <vt:lpstr>Covers</vt:lpstr>
      <vt:lpstr>Slide Options</vt:lpstr>
      <vt:lpstr>Contents Slides</vt:lpstr>
      <vt:lpstr>End Slides</vt:lpstr>
      <vt:lpstr>Chapter Headings / Dividers</vt:lpstr>
      <vt:lpstr>PowerPoint Presentation</vt:lpstr>
      <vt:lpstr>Intro Slide Title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Intro Slide Title 3</vt:lpstr>
      <vt:lpstr>PowerPoint Presentation</vt:lpstr>
      <vt:lpstr>PowerPoint Presentation</vt:lpstr>
      <vt:lpstr>PowerPoint Presentation</vt:lpstr>
      <vt:lpstr>PowerPoint Presentation</vt:lpstr>
      <vt:lpstr>PowerPoint Presentation</vt:lpstr>
      <vt:lpstr>PowerPoint Presentation</vt:lpstr>
      <vt:lpstr>When do physiological processes turn pathological?</vt:lpstr>
      <vt:lpstr>PowerPoint Presentation</vt:lpstr>
      <vt:lpstr>PowerPoint Presentation</vt:lpstr>
      <vt:lpstr>PowerPoint Presentation</vt:lpstr>
      <vt:lpstr>PowerPoint Presentation</vt:lpstr>
      <vt:lpstr>PowerPoint Presentation</vt:lpstr>
      <vt:lpstr>Rachel Turner – Memory Services Coordinator, Age UK Milton Keynes. Rachel has been facilitating Cognitive Maintenance Programmes via Age UK Milton Keynes.  </vt:lpstr>
      <vt:lpstr>COGNITIVE STIMULATION THERAPY AND MAINTENANCE COGNITIVE STIMULATION THERAPY</vt:lpstr>
      <vt:lpstr>WHAT IS COGNITIVE STIMULATION THERAPY?</vt:lpstr>
      <vt:lpstr>PowerPoint Presentation</vt:lpstr>
      <vt:lpstr>How does CST work?</vt:lpstr>
      <vt:lpstr>PowerPoint Presentation</vt:lpstr>
      <vt:lpstr>PowerPoint Presentation</vt:lpstr>
      <vt:lpstr>PowerPoint Presentation</vt:lpstr>
      <vt:lpstr>PowerPoint Presentation</vt:lpstr>
      <vt:lpstr>PowerPoint Presentation</vt:lpstr>
      <vt:lpstr>  </vt:lpstr>
      <vt:lpstr>PowerPoint Presentation</vt:lpstr>
      <vt:lpstr>Summary of related resources to The Ageing Well Public Talk Series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 Slide Title 1</dc:title>
  <dc:creator>brand-enquiries@open.ac.uk</dc:creator>
  <cp:lastModifiedBy>Grainne.OConnor</cp:lastModifiedBy>
  <cp:revision>157</cp:revision>
  <dcterms:created xsi:type="dcterms:W3CDTF">2022-10-21T14:33:01Z</dcterms:created>
  <dcterms:modified xsi:type="dcterms:W3CDTF">2023-09-04T15:17:26Z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0x01010003E7A8613C21C848AD2F91B91A9AAB64</vt:lpwstr>
  </property>
  <property fmtid="{D5CDD505-2E9C-101B-9397-08002B2CF9AE}" pid="3" name="MediaServiceImageTags">
    <vt:lpwstr/>
  </property>
</Properties>
</file>