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Layouts/slideLayout7.xml" ContentType="application/vnd.openxmlformats-officedocument.presentationml.slideLayout+xml"/>
  <Override PartName="/ppt/theme/theme4.xml" ContentType="application/vnd.openxmlformats-officedocument.theme+xml"/>
  <Override PartName="/ppt/slideLayouts/slideLayout8.xml" ContentType="application/vnd.openxmlformats-officedocument.presentationml.slideLayout+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7" r:id="rId2"/>
    <p:sldMasterId id="2147483662" r:id="rId3"/>
    <p:sldMasterId id="2147483672" r:id="rId4"/>
    <p:sldMasterId id="2147483673" r:id="rId5"/>
  </p:sldMasterIdLst>
  <p:sldIdLst>
    <p:sldId id="273" r:id="rId6"/>
    <p:sldId id="274" r:id="rId7"/>
    <p:sldId id="275" r:id="rId8"/>
    <p:sldId id="276" r:id="rId9"/>
    <p:sldId id="277" r:id="rId10"/>
    <p:sldId id="278" r:id="rId11"/>
    <p:sldId id="279" r:id="rId12"/>
    <p:sldId id="280" r:id="rId13"/>
    <p:sldId id="281" r:id="rId14"/>
    <p:sldId id="282" r:id="rId15"/>
    <p:sldId id="283" r:id="rId16"/>
    <p:sldId id="284" r:id="rId17"/>
    <p:sldId id="285" r:id="rId18"/>
    <p:sldId id="286" r:id="rId19"/>
    <p:sldId id="287" r:id="rId20"/>
    <p:sldId id="289" r:id="rId21"/>
    <p:sldId id="288" r:id="rId22"/>
    <p:sldId id="290"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70153" autoAdjust="0"/>
  </p:normalViewPr>
  <p:slideViewPr>
    <p:cSldViewPr snapToGrid="0">
      <p:cViewPr varScale="1">
        <p:scale>
          <a:sx n="57" d="100"/>
          <a:sy n="57" d="100"/>
        </p:scale>
        <p:origin x="840"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accent1"/>
        </a:solidFill>
        <a:effectLst/>
      </p:bgPr>
    </p:bg>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168418F8-B52F-4661-8ABA-69BB3ADD6675}"/>
              </a:ext>
            </a:extLst>
          </p:cNvPr>
          <p:cNvSpPr>
            <a:spLocks noGrp="1"/>
          </p:cNvSpPr>
          <p:nvPr>
            <p:ph type="ctrTitle" hasCustomPrompt="1"/>
          </p:nvPr>
        </p:nvSpPr>
        <p:spPr>
          <a:xfrm>
            <a:off x="515863" y="2160003"/>
            <a:ext cx="7920773" cy="747897"/>
          </a:xfrm>
          <a:prstGeom prst="rect">
            <a:avLst/>
          </a:prstGeom>
        </p:spPr>
        <p:txBody>
          <a:bodyPr wrap="square" lIns="0" tIns="0" rIns="0" bIns="0" anchor="t" anchorCtr="0">
            <a:spAutoFit/>
          </a:bodyPr>
          <a:lstStyle>
            <a:lvl1pPr algn="l">
              <a:defRPr sz="2700" b="1">
                <a:solidFill>
                  <a:schemeClr val="bg1"/>
                </a:solidFill>
              </a:defRPr>
            </a:lvl1pPr>
          </a:lstStyle>
          <a:p>
            <a:r>
              <a:rPr lang="en-US" dirty="0"/>
              <a:t>PRESENTATION</a:t>
            </a:r>
            <a:br>
              <a:rPr lang="en-US" dirty="0"/>
            </a:br>
            <a:r>
              <a:rPr lang="en-US" dirty="0"/>
              <a:t>TITLE</a:t>
            </a:r>
          </a:p>
        </p:txBody>
      </p:sp>
      <p:sp>
        <p:nvSpPr>
          <p:cNvPr id="8" name="Subtitle 2">
            <a:extLst>
              <a:ext uri="{FF2B5EF4-FFF2-40B4-BE49-F238E27FC236}">
                <a16:creationId xmlns:a16="http://schemas.microsoft.com/office/drawing/2014/main" id="{52444CB2-243C-41A0-8F6C-F772E768A38C}"/>
              </a:ext>
            </a:extLst>
          </p:cNvPr>
          <p:cNvSpPr>
            <a:spLocks noGrp="1"/>
          </p:cNvSpPr>
          <p:nvPr>
            <p:ph type="subTitle" idx="1" hasCustomPrompt="1"/>
          </p:nvPr>
        </p:nvSpPr>
        <p:spPr>
          <a:xfrm>
            <a:off x="515861" y="3166994"/>
            <a:ext cx="7920774" cy="186974"/>
          </a:xfrm>
          <a:prstGeom prst="rect">
            <a:avLst/>
          </a:prstGeom>
        </p:spPr>
        <p:txBody>
          <a:bodyPr wrap="square" lIns="0" tIns="0" rIns="0" bIns="0">
            <a:spAutoFit/>
          </a:bodyPr>
          <a:lstStyle>
            <a:lvl1pPr marL="0" indent="0" algn="l">
              <a:buNone/>
              <a:defRPr sz="1350">
                <a:solidFill>
                  <a:schemeClr val="bg1"/>
                </a:solidFill>
              </a:defRPr>
            </a:lvl1pPr>
            <a:lvl2pPr marL="257168" indent="0" algn="ctr">
              <a:buNone/>
              <a:defRPr sz="1125"/>
            </a:lvl2pPr>
            <a:lvl3pPr marL="514337" indent="0" algn="ctr">
              <a:buNone/>
              <a:defRPr sz="1013"/>
            </a:lvl3pPr>
            <a:lvl4pPr marL="771506" indent="0" algn="ctr">
              <a:buNone/>
              <a:defRPr sz="900"/>
            </a:lvl4pPr>
            <a:lvl5pPr marL="1028675" indent="0" algn="ctr">
              <a:buNone/>
              <a:defRPr sz="900"/>
            </a:lvl5pPr>
            <a:lvl6pPr marL="1285843" indent="0" algn="ctr">
              <a:buNone/>
              <a:defRPr sz="900"/>
            </a:lvl6pPr>
            <a:lvl7pPr marL="1543012" indent="0" algn="ctr">
              <a:buNone/>
              <a:defRPr sz="900"/>
            </a:lvl7pPr>
            <a:lvl8pPr marL="1800180" indent="0" algn="ctr">
              <a:buNone/>
              <a:defRPr sz="900"/>
            </a:lvl8pPr>
            <a:lvl9pPr marL="2057348" indent="0" algn="ctr">
              <a:buNone/>
              <a:defRPr sz="900"/>
            </a:lvl9pPr>
          </a:lstStyle>
          <a:p>
            <a:r>
              <a:rPr lang="en-US" dirty="0"/>
              <a:t>SUB TITLE IN HERE</a:t>
            </a:r>
          </a:p>
        </p:txBody>
      </p:sp>
      <p:sp>
        <p:nvSpPr>
          <p:cNvPr id="9" name="Date Placeholder 3">
            <a:extLst>
              <a:ext uri="{FF2B5EF4-FFF2-40B4-BE49-F238E27FC236}">
                <a16:creationId xmlns:a16="http://schemas.microsoft.com/office/drawing/2014/main" id="{924475ED-B6F3-4114-A316-943C1E2B2DB2}"/>
              </a:ext>
            </a:extLst>
          </p:cNvPr>
          <p:cNvSpPr>
            <a:spLocks noGrp="1"/>
          </p:cNvSpPr>
          <p:nvPr>
            <p:ph type="dt" sz="half" idx="10"/>
          </p:nvPr>
        </p:nvSpPr>
        <p:spPr>
          <a:xfrm>
            <a:off x="274319" y="6431965"/>
            <a:ext cx="2057400" cy="138499"/>
          </a:xfrm>
          <a:prstGeom prst="rect">
            <a:avLst/>
          </a:prstGeom>
        </p:spPr>
        <p:txBody>
          <a:bodyPr lIns="0" tIns="0" rIns="0" bIns="0" anchor="t" anchorCtr="0">
            <a:noAutofit/>
          </a:bodyPr>
          <a:lstStyle>
            <a:lvl1pPr>
              <a:defRPr sz="750">
                <a:solidFill>
                  <a:schemeClr val="bg1"/>
                </a:solidFill>
              </a:defRPr>
            </a:lvl1pPr>
          </a:lstStyle>
          <a:p>
            <a:endParaRPr lang="en-US" dirty="0"/>
          </a:p>
        </p:txBody>
      </p:sp>
      <p:pic>
        <p:nvPicPr>
          <p:cNvPr id="11" name="Picture 10">
            <a:extLst>
              <a:ext uri="{FF2B5EF4-FFF2-40B4-BE49-F238E27FC236}">
                <a16:creationId xmlns:a16="http://schemas.microsoft.com/office/drawing/2014/main" id="{EDC1F67E-6248-496F-8483-98A65C33F83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380107" y="5538158"/>
            <a:ext cx="1508916" cy="1032300"/>
          </a:xfrm>
          <a:prstGeom prst="rect">
            <a:avLst/>
          </a:prstGeom>
        </p:spPr>
      </p:pic>
    </p:spTree>
    <p:extLst>
      <p:ext uri="{BB962C8B-B14F-4D97-AF65-F5344CB8AC3E}">
        <p14:creationId xmlns:p14="http://schemas.microsoft.com/office/powerpoint/2010/main" val="16386211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ayout - just text">
    <p:bg>
      <p:bgRef idx="1001">
        <a:schemeClr val="bg1"/>
      </p:bgRef>
    </p:bg>
    <p:spTree>
      <p:nvGrpSpPr>
        <p:cNvPr id="1" name=""/>
        <p:cNvGrpSpPr/>
        <p:nvPr/>
      </p:nvGrpSpPr>
      <p:grpSpPr>
        <a:xfrm>
          <a:off x="0" y="0"/>
          <a:ext cx="0" cy="0"/>
          <a:chOff x="0" y="0"/>
          <a:chExt cx="0" cy="0"/>
        </a:xfrm>
      </p:grpSpPr>
      <p:sp>
        <p:nvSpPr>
          <p:cNvPr id="30" name="Slide Number Placeholder 8">
            <a:extLst>
              <a:ext uri="{FF2B5EF4-FFF2-40B4-BE49-F238E27FC236}">
                <a16:creationId xmlns:a16="http://schemas.microsoft.com/office/drawing/2014/main" id="{CDC988AE-A153-4139-8BF1-831C2BFCA50D}"/>
              </a:ext>
            </a:extLst>
          </p:cNvPr>
          <p:cNvSpPr txBox="1">
            <a:spLocks/>
          </p:cNvSpPr>
          <p:nvPr userDrawn="1"/>
        </p:nvSpPr>
        <p:spPr>
          <a:xfrm>
            <a:off x="8652294" y="6364967"/>
            <a:ext cx="491706" cy="491706"/>
          </a:xfrm>
          <a:prstGeom prst="rect">
            <a:avLst/>
          </a:prstGeom>
          <a:solidFill>
            <a:schemeClr val="accent1"/>
          </a:solidFill>
        </p:spPr>
        <p:txBody>
          <a:bodyPr vert="horz" lIns="0" tIns="0" rIns="0" bIns="0" rtlCol="0" anchor="ctr"/>
          <a:lstStyle>
            <a:defPPr>
              <a:defRPr lang="en-US"/>
            </a:defPPr>
            <a:lvl1pPr marL="0" algn="ctr"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406593E-52CF-5B45-8CFF-7309163A4729}" type="slidenum">
              <a:rPr lang="en-US" smtClean="0"/>
              <a:pPr/>
              <a:t>‹#›</a:t>
            </a:fld>
            <a:endParaRPr lang="en-US"/>
          </a:p>
        </p:txBody>
      </p:sp>
      <p:sp>
        <p:nvSpPr>
          <p:cNvPr id="5" name="Text Placeholder 3">
            <a:extLst>
              <a:ext uri="{FF2B5EF4-FFF2-40B4-BE49-F238E27FC236}">
                <a16:creationId xmlns:a16="http://schemas.microsoft.com/office/drawing/2014/main" id="{E69DB766-747D-4928-9E02-4F5BC168A8F2}"/>
              </a:ext>
            </a:extLst>
          </p:cNvPr>
          <p:cNvSpPr>
            <a:spLocks noGrp="1"/>
          </p:cNvSpPr>
          <p:nvPr>
            <p:ph type="body" sz="quarter" idx="13" hasCustomPrompt="1"/>
          </p:nvPr>
        </p:nvSpPr>
        <p:spPr>
          <a:xfrm>
            <a:off x="388801" y="761442"/>
            <a:ext cx="7418105" cy="251999"/>
          </a:xfrm>
          <a:prstGeom prst="rect">
            <a:avLst/>
          </a:prstGeom>
          <a:noFill/>
        </p:spPr>
        <p:txBody>
          <a:bodyPr lIns="36000" tIns="18000" rIns="0" bIns="0" anchor="ctr" anchorCtr="0"/>
          <a:lstStyle>
            <a:lvl1pPr marL="0" indent="0">
              <a:buNone/>
              <a:defRPr sz="1400" b="1"/>
            </a:lvl1pPr>
          </a:lstStyle>
          <a:p>
            <a:pPr lvl="0"/>
            <a:r>
              <a:rPr lang="en-US" dirty="0"/>
              <a:t>TEXT IN HERE</a:t>
            </a:r>
          </a:p>
        </p:txBody>
      </p:sp>
      <p:sp>
        <p:nvSpPr>
          <p:cNvPr id="13" name="Title 1">
            <a:extLst>
              <a:ext uri="{FF2B5EF4-FFF2-40B4-BE49-F238E27FC236}">
                <a16:creationId xmlns:a16="http://schemas.microsoft.com/office/drawing/2014/main" id="{56ABEA7B-7448-4E43-A7A4-3421CD2E272B}"/>
              </a:ext>
            </a:extLst>
          </p:cNvPr>
          <p:cNvSpPr>
            <a:spLocks noGrp="1"/>
          </p:cNvSpPr>
          <p:nvPr>
            <p:ph type="ctrTitle" hasCustomPrompt="1"/>
          </p:nvPr>
        </p:nvSpPr>
        <p:spPr>
          <a:xfrm>
            <a:off x="432000" y="544317"/>
            <a:ext cx="1260000" cy="212075"/>
          </a:xfrm>
          <a:prstGeom prst="rect">
            <a:avLst/>
          </a:prstGeom>
          <a:solidFill>
            <a:schemeClr val="accent1"/>
          </a:solidFill>
        </p:spPr>
        <p:txBody>
          <a:bodyPr wrap="square" lIns="36000" tIns="18000" rIns="0" bIns="0" anchor="ctr" anchorCtr="0">
            <a:noAutofit/>
          </a:bodyPr>
          <a:lstStyle>
            <a:lvl1pPr algn="l">
              <a:defRPr sz="1400" b="1" baseline="0">
                <a:solidFill>
                  <a:schemeClr val="bg1"/>
                </a:solidFill>
              </a:defRPr>
            </a:lvl1pPr>
          </a:lstStyle>
          <a:p>
            <a:r>
              <a:rPr lang="en-US" dirty="0"/>
              <a:t>INSERT TITLE</a:t>
            </a:r>
          </a:p>
        </p:txBody>
      </p:sp>
      <p:sp>
        <p:nvSpPr>
          <p:cNvPr id="7" name="Content Placeholder 2">
            <a:extLst>
              <a:ext uri="{FF2B5EF4-FFF2-40B4-BE49-F238E27FC236}">
                <a16:creationId xmlns:a16="http://schemas.microsoft.com/office/drawing/2014/main" id="{FDA22121-4331-41E2-B269-75755B804956}"/>
              </a:ext>
            </a:extLst>
          </p:cNvPr>
          <p:cNvSpPr>
            <a:spLocks noGrp="1"/>
          </p:cNvSpPr>
          <p:nvPr>
            <p:ph idx="1" hasCustomPrompt="1"/>
          </p:nvPr>
        </p:nvSpPr>
        <p:spPr>
          <a:xfrm>
            <a:off x="388801" y="1150618"/>
            <a:ext cx="8263493" cy="5214348"/>
          </a:xfrm>
          <a:prstGeom prst="rect">
            <a:avLst/>
          </a:prstGeom>
        </p:spPr>
        <p:txBody>
          <a:bodyPr lIns="36000" tIns="36000" rIns="36000" bIns="36000"/>
          <a:lstStyle>
            <a:lvl1pPr marL="0" indent="0">
              <a:buNone/>
              <a:defRPr sz="1200"/>
            </a:lvl1pPr>
            <a:lvl2pPr marL="457189" indent="0">
              <a:buNone/>
              <a:defRPr sz="1200"/>
            </a:lvl2pPr>
            <a:lvl3pPr marL="914377" indent="0">
              <a:buNone/>
              <a:defRPr sz="1200"/>
            </a:lvl3pPr>
            <a:lvl4pPr marL="1371566" indent="0">
              <a:buNone/>
              <a:defRPr sz="1200"/>
            </a:lvl4pPr>
            <a:lvl5pPr marL="1828754" indent="0">
              <a:buNone/>
              <a:defRPr sz="1200"/>
            </a:lvl5pPr>
          </a:lstStyle>
          <a:p>
            <a:pPr lvl="0"/>
            <a:r>
              <a:rPr lang="en-US" dirty="0"/>
              <a:t>Body text</a:t>
            </a:r>
          </a:p>
        </p:txBody>
      </p:sp>
    </p:spTree>
    <p:extLst>
      <p:ext uri="{BB962C8B-B14F-4D97-AF65-F5344CB8AC3E}">
        <p14:creationId xmlns:p14="http://schemas.microsoft.com/office/powerpoint/2010/main" val="3027451399"/>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layout - contents 1">
    <p:bg>
      <p:bgRef idx="1001">
        <a:schemeClr val="bg1"/>
      </p:bgRef>
    </p:bg>
    <p:spTree>
      <p:nvGrpSpPr>
        <p:cNvPr id="1" name=""/>
        <p:cNvGrpSpPr/>
        <p:nvPr/>
      </p:nvGrpSpPr>
      <p:grpSpPr>
        <a:xfrm>
          <a:off x="0" y="0"/>
          <a:ext cx="0" cy="0"/>
          <a:chOff x="0" y="0"/>
          <a:chExt cx="0" cy="0"/>
        </a:xfrm>
      </p:grpSpPr>
      <p:sp>
        <p:nvSpPr>
          <p:cNvPr id="6" name="Text Placeholder 4">
            <a:extLst>
              <a:ext uri="{FF2B5EF4-FFF2-40B4-BE49-F238E27FC236}">
                <a16:creationId xmlns:a16="http://schemas.microsoft.com/office/drawing/2014/main" id="{E2698E74-DBB1-4C41-81D5-108634391B7E}"/>
              </a:ext>
            </a:extLst>
          </p:cNvPr>
          <p:cNvSpPr>
            <a:spLocks noGrp="1"/>
          </p:cNvSpPr>
          <p:nvPr>
            <p:ph type="body" sz="quarter" idx="11" hasCustomPrompt="1"/>
          </p:nvPr>
        </p:nvSpPr>
        <p:spPr>
          <a:xfrm>
            <a:off x="4232378" y="1176736"/>
            <a:ext cx="540000" cy="503999"/>
          </a:xfrm>
          <a:prstGeom prst="rect">
            <a:avLst/>
          </a:prstGeom>
        </p:spPr>
        <p:txBody>
          <a:bodyPr lIns="0" tIns="0" rIns="0" bIns="0"/>
          <a:lstStyle>
            <a:lvl1pPr marL="0" indent="0">
              <a:buNone/>
              <a:defRPr sz="3600" b="1">
                <a:solidFill>
                  <a:schemeClr val="accent1"/>
                </a:solidFill>
              </a:defRPr>
            </a:lvl1pPr>
          </a:lstStyle>
          <a:p>
            <a:r>
              <a:rPr lang="en-US" sz="3600" dirty="0">
                <a:solidFill>
                  <a:schemeClr val="accent1"/>
                </a:solidFill>
              </a:rPr>
              <a:t>01</a:t>
            </a:r>
          </a:p>
        </p:txBody>
      </p:sp>
      <p:sp>
        <p:nvSpPr>
          <p:cNvPr id="7" name="Text Placeholder 31">
            <a:extLst>
              <a:ext uri="{FF2B5EF4-FFF2-40B4-BE49-F238E27FC236}">
                <a16:creationId xmlns:a16="http://schemas.microsoft.com/office/drawing/2014/main" id="{27D262DD-86D2-472F-9233-2CA4C4F3C48D}"/>
              </a:ext>
            </a:extLst>
          </p:cNvPr>
          <p:cNvSpPr>
            <a:spLocks noGrp="1"/>
          </p:cNvSpPr>
          <p:nvPr>
            <p:ph type="body" sz="quarter" idx="12" hasCustomPrompt="1"/>
          </p:nvPr>
        </p:nvSpPr>
        <p:spPr>
          <a:xfrm>
            <a:off x="4772378" y="1176734"/>
            <a:ext cx="3207056" cy="261938"/>
          </a:xfrm>
          <a:prstGeom prst="rect">
            <a:avLst/>
          </a:prstGeom>
        </p:spPr>
        <p:txBody>
          <a:bodyPr/>
          <a:lstStyle>
            <a:lvl1pPr marL="0" indent="0">
              <a:buNone/>
              <a:defRPr sz="1200" b="1"/>
            </a:lvl1pPr>
            <a:lvl2pPr marL="457189" indent="0">
              <a:buNone/>
              <a:defRPr sz="1200" b="1"/>
            </a:lvl2pPr>
            <a:lvl3pPr marL="914377" indent="0">
              <a:buNone/>
              <a:defRPr sz="1200" b="1"/>
            </a:lvl3pPr>
            <a:lvl4pPr marL="1371566" indent="0">
              <a:buNone/>
              <a:defRPr sz="1200" b="1"/>
            </a:lvl4pPr>
            <a:lvl5pPr marL="1828754" indent="0">
              <a:buNone/>
              <a:defRPr sz="1200" b="1"/>
            </a:lvl5pPr>
          </a:lstStyle>
          <a:p>
            <a:pPr lvl="0"/>
            <a:r>
              <a:rPr lang="en-US" dirty="0"/>
              <a:t>Section Title</a:t>
            </a:r>
          </a:p>
        </p:txBody>
      </p:sp>
      <p:sp>
        <p:nvSpPr>
          <p:cNvPr id="8" name="Text Placeholder 31">
            <a:extLst>
              <a:ext uri="{FF2B5EF4-FFF2-40B4-BE49-F238E27FC236}">
                <a16:creationId xmlns:a16="http://schemas.microsoft.com/office/drawing/2014/main" id="{C0A8910E-3E33-41A3-816B-CD71BE1D50DC}"/>
              </a:ext>
            </a:extLst>
          </p:cNvPr>
          <p:cNvSpPr>
            <a:spLocks noGrp="1"/>
          </p:cNvSpPr>
          <p:nvPr>
            <p:ph type="body" sz="quarter" idx="13" hasCustomPrompt="1"/>
          </p:nvPr>
        </p:nvSpPr>
        <p:spPr>
          <a:xfrm>
            <a:off x="4772378" y="1445872"/>
            <a:ext cx="3207056" cy="360000"/>
          </a:xfrm>
          <a:prstGeom prst="rect">
            <a:avLst/>
          </a:prstGeom>
        </p:spPr>
        <p:txBody>
          <a:bodyPr tIns="0" bIns="0"/>
          <a:lstStyle>
            <a:lvl1pPr marL="0" indent="0">
              <a:buNone/>
              <a:defRPr sz="1000" b="0"/>
            </a:lvl1pPr>
            <a:lvl2pPr marL="457189" indent="0">
              <a:buNone/>
              <a:defRPr sz="1200" b="1"/>
            </a:lvl2pPr>
            <a:lvl3pPr marL="914377" indent="0">
              <a:buNone/>
              <a:defRPr sz="1200" b="1"/>
            </a:lvl3pPr>
            <a:lvl4pPr marL="1371566" indent="0">
              <a:buNone/>
              <a:defRPr sz="1200" b="1"/>
            </a:lvl4pPr>
            <a:lvl5pPr marL="1828754" indent="0">
              <a:buNone/>
              <a:defRPr sz="1200" b="1"/>
            </a:lvl5pPr>
          </a:lstStyle>
          <a:p>
            <a:pPr lvl="0"/>
            <a:r>
              <a:rPr lang="en-US" dirty="0"/>
              <a:t>A brief line about content</a:t>
            </a:r>
          </a:p>
        </p:txBody>
      </p:sp>
      <p:sp>
        <p:nvSpPr>
          <p:cNvPr id="9" name="Text Placeholder 4">
            <a:extLst>
              <a:ext uri="{FF2B5EF4-FFF2-40B4-BE49-F238E27FC236}">
                <a16:creationId xmlns:a16="http://schemas.microsoft.com/office/drawing/2014/main" id="{DC7DBC2F-B4BA-4FA1-AC8F-C1FB5D329C35}"/>
              </a:ext>
            </a:extLst>
          </p:cNvPr>
          <p:cNvSpPr>
            <a:spLocks noGrp="1"/>
          </p:cNvSpPr>
          <p:nvPr>
            <p:ph type="body" sz="quarter" idx="14" hasCustomPrompt="1"/>
          </p:nvPr>
        </p:nvSpPr>
        <p:spPr>
          <a:xfrm>
            <a:off x="4232378" y="1877243"/>
            <a:ext cx="540000" cy="503999"/>
          </a:xfrm>
          <a:prstGeom prst="rect">
            <a:avLst/>
          </a:prstGeom>
        </p:spPr>
        <p:txBody>
          <a:bodyPr lIns="0" tIns="0" rIns="0" bIns="0"/>
          <a:lstStyle>
            <a:lvl1pPr marL="0" indent="0">
              <a:buNone/>
              <a:defRPr sz="3600" b="1">
                <a:solidFill>
                  <a:schemeClr val="accent1"/>
                </a:solidFill>
              </a:defRPr>
            </a:lvl1pPr>
          </a:lstStyle>
          <a:p>
            <a:r>
              <a:rPr lang="en-US" sz="3600" dirty="0">
                <a:solidFill>
                  <a:schemeClr val="accent1"/>
                </a:solidFill>
              </a:rPr>
              <a:t>02</a:t>
            </a:r>
          </a:p>
        </p:txBody>
      </p:sp>
      <p:sp>
        <p:nvSpPr>
          <p:cNvPr id="10" name="Text Placeholder 31">
            <a:extLst>
              <a:ext uri="{FF2B5EF4-FFF2-40B4-BE49-F238E27FC236}">
                <a16:creationId xmlns:a16="http://schemas.microsoft.com/office/drawing/2014/main" id="{E96BEFDD-99B7-4B7A-A883-501F05DEBEB2}"/>
              </a:ext>
            </a:extLst>
          </p:cNvPr>
          <p:cNvSpPr>
            <a:spLocks noGrp="1"/>
          </p:cNvSpPr>
          <p:nvPr>
            <p:ph type="body" sz="quarter" idx="15" hasCustomPrompt="1"/>
          </p:nvPr>
        </p:nvSpPr>
        <p:spPr>
          <a:xfrm>
            <a:off x="4772378" y="1877241"/>
            <a:ext cx="3207056" cy="261938"/>
          </a:xfrm>
          <a:prstGeom prst="rect">
            <a:avLst/>
          </a:prstGeom>
        </p:spPr>
        <p:txBody>
          <a:bodyPr/>
          <a:lstStyle>
            <a:lvl1pPr marL="0" indent="0">
              <a:buNone/>
              <a:defRPr sz="1200" b="1"/>
            </a:lvl1pPr>
            <a:lvl2pPr marL="457189" indent="0">
              <a:buNone/>
              <a:defRPr sz="1200" b="1"/>
            </a:lvl2pPr>
            <a:lvl3pPr marL="914377" indent="0">
              <a:buNone/>
              <a:defRPr sz="1200" b="1"/>
            </a:lvl3pPr>
            <a:lvl4pPr marL="1371566" indent="0">
              <a:buNone/>
              <a:defRPr sz="1200" b="1"/>
            </a:lvl4pPr>
            <a:lvl5pPr marL="1828754" indent="0">
              <a:buNone/>
              <a:defRPr sz="1200" b="1"/>
            </a:lvl5pPr>
          </a:lstStyle>
          <a:p>
            <a:pPr lvl="0"/>
            <a:r>
              <a:rPr lang="en-US" dirty="0"/>
              <a:t>Section Title</a:t>
            </a:r>
          </a:p>
        </p:txBody>
      </p:sp>
      <p:sp>
        <p:nvSpPr>
          <p:cNvPr id="11" name="Text Placeholder 31">
            <a:extLst>
              <a:ext uri="{FF2B5EF4-FFF2-40B4-BE49-F238E27FC236}">
                <a16:creationId xmlns:a16="http://schemas.microsoft.com/office/drawing/2014/main" id="{8F24DFEC-E082-454B-B5C3-50F1E1DD3224}"/>
              </a:ext>
            </a:extLst>
          </p:cNvPr>
          <p:cNvSpPr>
            <a:spLocks noGrp="1"/>
          </p:cNvSpPr>
          <p:nvPr>
            <p:ph type="body" sz="quarter" idx="16" hasCustomPrompt="1"/>
          </p:nvPr>
        </p:nvSpPr>
        <p:spPr>
          <a:xfrm>
            <a:off x="4772378" y="2146379"/>
            <a:ext cx="3207056" cy="360000"/>
          </a:xfrm>
          <a:prstGeom prst="rect">
            <a:avLst/>
          </a:prstGeom>
        </p:spPr>
        <p:txBody>
          <a:bodyPr tIns="0" bIns="0"/>
          <a:lstStyle>
            <a:lvl1pPr marL="0" indent="0">
              <a:buNone/>
              <a:defRPr sz="1000" b="0"/>
            </a:lvl1pPr>
            <a:lvl2pPr marL="457189" indent="0">
              <a:buNone/>
              <a:defRPr sz="1200" b="1"/>
            </a:lvl2pPr>
            <a:lvl3pPr marL="914377" indent="0">
              <a:buNone/>
              <a:defRPr sz="1200" b="1"/>
            </a:lvl3pPr>
            <a:lvl4pPr marL="1371566" indent="0">
              <a:buNone/>
              <a:defRPr sz="1200" b="1"/>
            </a:lvl4pPr>
            <a:lvl5pPr marL="1828754" indent="0">
              <a:buNone/>
              <a:defRPr sz="1200" b="1"/>
            </a:lvl5pPr>
          </a:lstStyle>
          <a:p>
            <a:pPr lvl="0"/>
            <a:r>
              <a:rPr lang="en-US" dirty="0"/>
              <a:t>A brief line about content</a:t>
            </a:r>
          </a:p>
        </p:txBody>
      </p:sp>
      <p:sp>
        <p:nvSpPr>
          <p:cNvPr id="12" name="Text Placeholder 4">
            <a:extLst>
              <a:ext uri="{FF2B5EF4-FFF2-40B4-BE49-F238E27FC236}">
                <a16:creationId xmlns:a16="http://schemas.microsoft.com/office/drawing/2014/main" id="{C3A914CD-C11D-48A8-88E1-538FBD109669}"/>
              </a:ext>
            </a:extLst>
          </p:cNvPr>
          <p:cNvSpPr>
            <a:spLocks noGrp="1"/>
          </p:cNvSpPr>
          <p:nvPr>
            <p:ph type="body" sz="quarter" idx="17" hasCustomPrompt="1"/>
          </p:nvPr>
        </p:nvSpPr>
        <p:spPr>
          <a:xfrm>
            <a:off x="4232378" y="2577750"/>
            <a:ext cx="540000" cy="503999"/>
          </a:xfrm>
          <a:prstGeom prst="rect">
            <a:avLst/>
          </a:prstGeom>
        </p:spPr>
        <p:txBody>
          <a:bodyPr lIns="0" tIns="0" rIns="0" bIns="0"/>
          <a:lstStyle>
            <a:lvl1pPr marL="0" indent="0">
              <a:buNone/>
              <a:defRPr sz="3600" b="1">
                <a:solidFill>
                  <a:schemeClr val="accent1"/>
                </a:solidFill>
              </a:defRPr>
            </a:lvl1pPr>
          </a:lstStyle>
          <a:p>
            <a:r>
              <a:rPr lang="en-US" sz="3600" dirty="0">
                <a:solidFill>
                  <a:schemeClr val="accent1"/>
                </a:solidFill>
              </a:rPr>
              <a:t>03</a:t>
            </a:r>
          </a:p>
        </p:txBody>
      </p:sp>
      <p:sp>
        <p:nvSpPr>
          <p:cNvPr id="15" name="Text Placeholder 31">
            <a:extLst>
              <a:ext uri="{FF2B5EF4-FFF2-40B4-BE49-F238E27FC236}">
                <a16:creationId xmlns:a16="http://schemas.microsoft.com/office/drawing/2014/main" id="{5E5D34B7-01F5-4524-B815-3E8FD22045B4}"/>
              </a:ext>
            </a:extLst>
          </p:cNvPr>
          <p:cNvSpPr>
            <a:spLocks noGrp="1"/>
          </p:cNvSpPr>
          <p:nvPr>
            <p:ph type="body" sz="quarter" idx="18" hasCustomPrompt="1"/>
          </p:nvPr>
        </p:nvSpPr>
        <p:spPr>
          <a:xfrm>
            <a:off x="4772378" y="2577748"/>
            <a:ext cx="3207056" cy="261938"/>
          </a:xfrm>
          <a:prstGeom prst="rect">
            <a:avLst/>
          </a:prstGeom>
        </p:spPr>
        <p:txBody>
          <a:bodyPr/>
          <a:lstStyle>
            <a:lvl1pPr marL="0" indent="0">
              <a:buNone/>
              <a:defRPr sz="1200" b="1"/>
            </a:lvl1pPr>
            <a:lvl2pPr marL="457189" indent="0">
              <a:buNone/>
              <a:defRPr sz="1200" b="1"/>
            </a:lvl2pPr>
            <a:lvl3pPr marL="914377" indent="0">
              <a:buNone/>
              <a:defRPr sz="1200" b="1"/>
            </a:lvl3pPr>
            <a:lvl4pPr marL="1371566" indent="0">
              <a:buNone/>
              <a:defRPr sz="1200" b="1"/>
            </a:lvl4pPr>
            <a:lvl5pPr marL="1828754" indent="0">
              <a:buNone/>
              <a:defRPr sz="1200" b="1"/>
            </a:lvl5pPr>
          </a:lstStyle>
          <a:p>
            <a:pPr lvl="0"/>
            <a:r>
              <a:rPr lang="en-US" dirty="0"/>
              <a:t>Section Title</a:t>
            </a:r>
          </a:p>
        </p:txBody>
      </p:sp>
      <p:sp>
        <p:nvSpPr>
          <p:cNvPr id="16" name="Text Placeholder 31">
            <a:extLst>
              <a:ext uri="{FF2B5EF4-FFF2-40B4-BE49-F238E27FC236}">
                <a16:creationId xmlns:a16="http://schemas.microsoft.com/office/drawing/2014/main" id="{745E9020-E3D4-4B2E-AF64-3BC2BA80998B}"/>
              </a:ext>
            </a:extLst>
          </p:cNvPr>
          <p:cNvSpPr>
            <a:spLocks noGrp="1"/>
          </p:cNvSpPr>
          <p:nvPr>
            <p:ph type="body" sz="quarter" idx="19" hasCustomPrompt="1"/>
          </p:nvPr>
        </p:nvSpPr>
        <p:spPr>
          <a:xfrm>
            <a:off x="4772378" y="2846886"/>
            <a:ext cx="3207056" cy="360000"/>
          </a:xfrm>
          <a:prstGeom prst="rect">
            <a:avLst/>
          </a:prstGeom>
        </p:spPr>
        <p:txBody>
          <a:bodyPr tIns="0" bIns="0"/>
          <a:lstStyle>
            <a:lvl1pPr marL="0" indent="0">
              <a:buNone/>
              <a:defRPr sz="1000" b="0"/>
            </a:lvl1pPr>
            <a:lvl2pPr marL="457189" indent="0">
              <a:buNone/>
              <a:defRPr sz="1200" b="1"/>
            </a:lvl2pPr>
            <a:lvl3pPr marL="914377" indent="0">
              <a:buNone/>
              <a:defRPr sz="1200" b="1"/>
            </a:lvl3pPr>
            <a:lvl4pPr marL="1371566" indent="0">
              <a:buNone/>
              <a:defRPr sz="1200" b="1"/>
            </a:lvl4pPr>
            <a:lvl5pPr marL="1828754" indent="0">
              <a:buNone/>
              <a:defRPr sz="1200" b="1"/>
            </a:lvl5pPr>
          </a:lstStyle>
          <a:p>
            <a:pPr lvl="0"/>
            <a:r>
              <a:rPr lang="en-US" dirty="0"/>
              <a:t>A brief line about content</a:t>
            </a:r>
          </a:p>
        </p:txBody>
      </p:sp>
      <p:sp>
        <p:nvSpPr>
          <p:cNvPr id="17" name="Text Placeholder 4">
            <a:extLst>
              <a:ext uri="{FF2B5EF4-FFF2-40B4-BE49-F238E27FC236}">
                <a16:creationId xmlns:a16="http://schemas.microsoft.com/office/drawing/2014/main" id="{6E31EB1E-53F8-4104-A8D0-0BEFB18961C6}"/>
              </a:ext>
            </a:extLst>
          </p:cNvPr>
          <p:cNvSpPr>
            <a:spLocks noGrp="1"/>
          </p:cNvSpPr>
          <p:nvPr>
            <p:ph type="body" sz="quarter" idx="20" hasCustomPrompt="1"/>
          </p:nvPr>
        </p:nvSpPr>
        <p:spPr>
          <a:xfrm>
            <a:off x="4232378" y="3278255"/>
            <a:ext cx="540000" cy="503999"/>
          </a:xfrm>
          <a:prstGeom prst="rect">
            <a:avLst/>
          </a:prstGeom>
        </p:spPr>
        <p:txBody>
          <a:bodyPr lIns="0" tIns="0" rIns="0" bIns="0"/>
          <a:lstStyle>
            <a:lvl1pPr marL="0" indent="0">
              <a:buNone/>
              <a:defRPr sz="3600" b="1">
                <a:solidFill>
                  <a:schemeClr val="accent1"/>
                </a:solidFill>
              </a:defRPr>
            </a:lvl1pPr>
          </a:lstStyle>
          <a:p>
            <a:r>
              <a:rPr lang="en-US" sz="3600" dirty="0">
                <a:solidFill>
                  <a:schemeClr val="accent1"/>
                </a:solidFill>
              </a:rPr>
              <a:t>04</a:t>
            </a:r>
          </a:p>
        </p:txBody>
      </p:sp>
      <p:sp>
        <p:nvSpPr>
          <p:cNvPr id="18" name="Text Placeholder 31">
            <a:extLst>
              <a:ext uri="{FF2B5EF4-FFF2-40B4-BE49-F238E27FC236}">
                <a16:creationId xmlns:a16="http://schemas.microsoft.com/office/drawing/2014/main" id="{3DEAAE69-8D81-471C-A294-06DD17336F63}"/>
              </a:ext>
            </a:extLst>
          </p:cNvPr>
          <p:cNvSpPr>
            <a:spLocks noGrp="1"/>
          </p:cNvSpPr>
          <p:nvPr>
            <p:ph type="body" sz="quarter" idx="21" hasCustomPrompt="1"/>
          </p:nvPr>
        </p:nvSpPr>
        <p:spPr>
          <a:xfrm>
            <a:off x="4772378" y="3278255"/>
            <a:ext cx="3207056" cy="261938"/>
          </a:xfrm>
          <a:prstGeom prst="rect">
            <a:avLst/>
          </a:prstGeom>
        </p:spPr>
        <p:txBody>
          <a:bodyPr/>
          <a:lstStyle>
            <a:lvl1pPr marL="0" indent="0">
              <a:buNone/>
              <a:defRPr sz="1200" b="1"/>
            </a:lvl1pPr>
            <a:lvl2pPr marL="457189" indent="0">
              <a:buNone/>
              <a:defRPr sz="1200" b="1"/>
            </a:lvl2pPr>
            <a:lvl3pPr marL="914377" indent="0">
              <a:buNone/>
              <a:defRPr sz="1200" b="1"/>
            </a:lvl3pPr>
            <a:lvl4pPr marL="1371566" indent="0">
              <a:buNone/>
              <a:defRPr sz="1200" b="1"/>
            </a:lvl4pPr>
            <a:lvl5pPr marL="1828754" indent="0">
              <a:buNone/>
              <a:defRPr sz="1200" b="1"/>
            </a:lvl5pPr>
          </a:lstStyle>
          <a:p>
            <a:pPr lvl="0"/>
            <a:r>
              <a:rPr lang="en-US" dirty="0"/>
              <a:t>Section Title</a:t>
            </a:r>
          </a:p>
        </p:txBody>
      </p:sp>
      <p:sp>
        <p:nvSpPr>
          <p:cNvPr id="19" name="Text Placeholder 31">
            <a:extLst>
              <a:ext uri="{FF2B5EF4-FFF2-40B4-BE49-F238E27FC236}">
                <a16:creationId xmlns:a16="http://schemas.microsoft.com/office/drawing/2014/main" id="{01E75DFE-469F-4162-BFD7-0AD3CC0605D3}"/>
              </a:ext>
            </a:extLst>
          </p:cNvPr>
          <p:cNvSpPr>
            <a:spLocks noGrp="1"/>
          </p:cNvSpPr>
          <p:nvPr>
            <p:ph type="body" sz="quarter" idx="22" hasCustomPrompt="1"/>
          </p:nvPr>
        </p:nvSpPr>
        <p:spPr>
          <a:xfrm>
            <a:off x="4772378" y="3547393"/>
            <a:ext cx="3207056" cy="360000"/>
          </a:xfrm>
          <a:prstGeom prst="rect">
            <a:avLst/>
          </a:prstGeom>
        </p:spPr>
        <p:txBody>
          <a:bodyPr tIns="0" bIns="0"/>
          <a:lstStyle>
            <a:lvl1pPr marL="0" indent="0">
              <a:buNone/>
              <a:defRPr sz="1000" b="0"/>
            </a:lvl1pPr>
            <a:lvl2pPr marL="457189" indent="0">
              <a:buNone/>
              <a:defRPr sz="1200" b="1"/>
            </a:lvl2pPr>
            <a:lvl3pPr marL="914377" indent="0">
              <a:buNone/>
              <a:defRPr sz="1200" b="1"/>
            </a:lvl3pPr>
            <a:lvl4pPr marL="1371566" indent="0">
              <a:buNone/>
              <a:defRPr sz="1200" b="1"/>
            </a:lvl4pPr>
            <a:lvl5pPr marL="1828754" indent="0">
              <a:buNone/>
              <a:defRPr sz="1200" b="1"/>
            </a:lvl5pPr>
          </a:lstStyle>
          <a:p>
            <a:pPr lvl="0"/>
            <a:r>
              <a:rPr lang="en-US" dirty="0"/>
              <a:t>A brief line about content</a:t>
            </a:r>
          </a:p>
        </p:txBody>
      </p:sp>
      <p:sp>
        <p:nvSpPr>
          <p:cNvPr id="20" name="Text Placeholder 4">
            <a:extLst>
              <a:ext uri="{FF2B5EF4-FFF2-40B4-BE49-F238E27FC236}">
                <a16:creationId xmlns:a16="http://schemas.microsoft.com/office/drawing/2014/main" id="{16FACADA-AE0B-4A02-B7FE-F03E903A2008}"/>
              </a:ext>
            </a:extLst>
          </p:cNvPr>
          <p:cNvSpPr>
            <a:spLocks noGrp="1"/>
          </p:cNvSpPr>
          <p:nvPr>
            <p:ph type="body" sz="quarter" idx="23" hasCustomPrompt="1"/>
          </p:nvPr>
        </p:nvSpPr>
        <p:spPr>
          <a:xfrm>
            <a:off x="4232378" y="3978763"/>
            <a:ext cx="540000" cy="503999"/>
          </a:xfrm>
          <a:prstGeom prst="rect">
            <a:avLst/>
          </a:prstGeom>
        </p:spPr>
        <p:txBody>
          <a:bodyPr lIns="0" tIns="0" rIns="0" bIns="0"/>
          <a:lstStyle>
            <a:lvl1pPr marL="0" indent="0">
              <a:buNone/>
              <a:defRPr sz="3600" b="1">
                <a:solidFill>
                  <a:schemeClr val="accent1"/>
                </a:solidFill>
              </a:defRPr>
            </a:lvl1pPr>
          </a:lstStyle>
          <a:p>
            <a:r>
              <a:rPr lang="en-US" sz="3600" dirty="0">
                <a:solidFill>
                  <a:schemeClr val="accent1"/>
                </a:solidFill>
              </a:rPr>
              <a:t>05</a:t>
            </a:r>
          </a:p>
        </p:txBody>
      </p:sp>
      <p:sp>
        <p:nvSpPr>
          <p:cNvPr id="21" name="Text Placeholder 31">
            <a:extLst>
              <a:ext uri="{FF2B5EF4-FFF2-40B4-BE49-F238E27FC236}">
                <a16:creationId xmlns:a16="http://schemas.microsoft.com/office/drawing/2014/main" id="{1BE90D09-E40F-4E07-8A6C-C34ECB3A0C75}"/>
              </a:ext>
            </a:extLst>
          </p:cNvPr>
          <p:cNvSpPr>
            <a:spLocks noGrp="1"/>
          </p:cNvSpPr>
          <p:nvPr>
            <p:ph type="body" sz="quarter" idx="24" hasCustomPrompt="1"/>
          </p:nvPr>
        </p:nvSpPr>
        <p:spPr>
          <a:xfrm>
            <a:off x="4772378" y="3978762"/>
            <a:ext cx="3207056" cy="261938"/>
          </a:xfrm>
          <a:prstGeom prst="rect">
            <a:avLst/>
          </a:prstGeom>
        </p:spPr>
        <p:txBody>
          <a:bodyPr/>
          <a:lstStyle>
            <a:lvl1pPr marL="0" indent="0">
              <a:buNone/>
              <a:defRPr sz="1200" b="1"/>
            </a:lvl1pPr>
            <a:lvl2pPr marL="457189" indent="0">
              <a:buNone/>
              <a:defRPr sz="1200" b="1"/>
            </a:lvl2pPr>
            <a:lvl3pPr marL="914377" indent="0">
              <a:buNone/>
              <a:defRPr sz="1200" b="1"/>
            </a:lvl3pPr>
            <a:lvl4pPr marL="1371566" indent="0">
              <a:buNone/>
              <a:defRPr sz="1200" b="1"/>
            </a:lvl4pPr>
            <a:lvl5pPr marL="1828754" indent="0">
              <a:buNone/>
              <a:defRPr sz="1200" b="1"/>
            </a:lvl5pPr>
          </a:lstStyle>
          <a:p>
            <a:pPr lvl="0"/>
            <a:r>
              <a:rPr lang="en-US" dirty="0"/>
              <a:t>Section Title</a:t>
            </a:r>
          </a:p>
        </p:txBody>
      </p:sp>
      <p:sp>
        <p:nvSpPr>
          <p:cNvPr id="22" name="Text Placeholder 31">
            <a:extLst>
              <a:ext uri="{FF2B5EF4-FFF2-40B4-BE49-F238E27FC236}">
                <a16:creationId xmlns:a16="http://schemas.microsoft.com/office/drawing/2014/main" id="{E8BCD20F-DF5A-4D1F-AB59-8992CCEB4E71}"/>
              </a:ext>
            </a:extLst>
          </p:cNvPr>
          <p:cNvSpPr>
            <a:spLocks noGrp="1"/>
          </p:cNvSpPr>
          <p:nvPr>
            <p:ph type="body" sz="quarter" idx="25" hasCustomPrompt="1"/>
          </p:nvPr>
        </p:nvSpPr>
        <p:spPr>
          <a:xfrm>
            <a:off x="4772378" y="4247900"/>
            <a:ext cx="3207056" cy="360000"/>
          </a:xfrm>
          <a:prstGeom prst="rect">
            <a:avLst/>
          </a:prstGeom>
        </p:spPr>
        <p:txBody>
          <a:bodyPr tIns="0" bIns="0"/>
          <a:lstStyle>
            <a:lvl1pPr marL="0" indent="0">
              <a:buNone/>
              <a:defRPr sz="1000" b="0"/>
            </a:lvl1pPr>
            <a:lvl2pPr marL="457189" indent="0">
              <a:buNone/>
              <a:defRPr sz="1200" b="1"/>
            </a:lvl2pPr>
            <a:lvl3pPr marL="914377" indent="0">
              <a:buNone/>
              <a:defRPr sz="1200" b="1"/>
            </a:lvl3pPr>
            <a:lvl4pPr marL="1371566" indent="0">
              <a:buNone/>
              <a:defRPr sz="1200" b="1"/>
            </a:lvl4pPr>
            <a:lvl5pPr marL="1828754" indent="0">
              <a:buNone/>
              <a:defRPr sz="1200" b="1"/>
            </a:lvl5pPr>
          </a:lstStyle>
          <a:p>
            <a:pPr lvl="0"/>
            <a:r>
              <a:rPr lang="en-US" dirty="0"/>
              <a:t>A brief line about content</a:t>
            </a:r>
          </a:p>
        </p:txBody>
      </p:sp>
      <p:sp>
        <p:nvSpPr>
          <p:cNvPr id="23" name="Text Placeholder 4">
            <a:extLst>
              <a:ext uri="{FF2B5EF4-FFF2-40B4-BE49-F238E27FC236}">
                <a16:creationId xmlns:a16="http://schemas.microsoft.com/office/drawing/2014/main" id="{2CA99EFB-8D03-4007-813F-E6174F0308EE}"/>
              </a:ext>
            </a:extLst>
          </p:cNvPr>
          <p:cNvSpPr>
            <a:spLocks noGrp="1"/>
          </p:cNvSpPr>
          <p:nvPr>
            <p:ph type="body" sz="quarter" idx="26" hasCustomPrompt="1"/>
          </p:nvPr>
        </p:nvSpPr>
        <p:spPr>
          <a:xfrm>
            <a:off x="4232378" y="4679271"/>
            <a:ext cx="540000" cy="503999"/>
          </a:xfrm>
          <a:prstGeom prst="rect">
            <a:avLst/>
          </a:prstGeom>
        </p:spPr>
        <p:txBody>
          <a:bodyPr lIns="0" tIns="0" rIns="0" bIns="0"/>
          <a:lstStyle>
            <a:lvl1pPr marL="0" indent="0">
              <a:buNone/>
              <a:defRPr sz="3600" b="1">
                <a:solidFill>
                  <a:schemeClr val="accent1"/>
                </a:solidFill>
              </a:defRPr>
            </a:lvl1pPr>
          </a:lstStyle>
          <a:p>
            <a:r>
              <a:rPr lang="en-US" sz="3600" dirty="0">
                <a:solidFill>
                  <a:schemeClr val="accent1"/>
                </a:solidFill>
              </a:rPr>
              <a:t>06</a:t>
            </a:r>
          </a:p>
        </p:txBody>
      </p:sp>
      <p:sp>
        <p:nvSpPr>
          <p:cNvPr id="24" name="Text Placeholder 31">
            <a:extLst>
              <a:ext uri="{FF2B5EF4-FFF2-40B4-BE49-F238E27FC236}">
                <a16:creationId xmlns:a16="http://schemas.microsoft.com/office/drawing/2014/main" id="{75297938-8904-4A58-BECE-919189BAA548}"/>
              </a:ext>
            </a:extLst>
          </p:cNvPr>
          <p:cNvSpPr>
            <a:spLocks noGrp="1"/>
          </p:cNvSpPr>
          <p:nvPr>
            <p:ph type="body" sz="quarter" idx="27" hasCustomPrompt="1"/>
          </p:nvPr>
        </p:nvSpPr>
        <p:spPr>
          <a:xfrm>
            <a:off x="4772378" y="4679269"/>
            <a:ext cx="3207056" cy="261938"/>
          </a:xfrm>
          <a:prstGeom prst="rect">
            <a:avLst/>
          </a:prstGeom>
        </p:spPr>
        <p:txBody>
          <a:bodyPr/>
          <a:lstStyle>
            <a:lvl1pPr marL="0" indent="0">
              <a:buNone/>
              <a:defRPr sz="1200" b="1"/>
            </a:lvl1pPr>
            <a:lvl2pPr marL="457189" indent="0">
              <a:buNone/>
              <a:defRPr sz="1200" b="1"/>
            </a:lvl2pPr>
            <a:lvl3pPr marL="914377" indent="0">
              <a:buNone/>
              <a:defRPr sz="1200" b="1"/>
            </a:lvl3pPr>
            <a:lvl4pPr marL="1371566" indent="0">
              <a:buNone/>
              <a:defRPr sz="1200" b="1"/>
            </a:lvl4pPr>
            <a:lvl5pPr marL="1828754" indent="0">
              <a:buNone/>
              <a:defRPr sz="1200" b="1"/>
            </a:lvl5pPr>
          </a:lstStyle>
          <a:p>
            <a:pPr lvl="0"/>
            <a:r>
              <a:rPr lang="en-US" dirty="0"/>
              <a:t>Section Title</a:t>
            </a:r>
          </a:p>
        </p:txBody>
      </p:sp>
      <p:sp>
        <p:nvSpPr>
          <p:cNvPr id="25" name="Text Placeholder 31">
            <a:extLst>
              <a:ext uri="{FF2B5EF4-FFF2-40B4-BE49-F238E27FC236}">
                <a16:creationId xmlns:a16="http://schemas.microsoft.com/office/drawing/2014/main" id="{EF1B2FF4-CFE5-4357-917A-02669822510A}"/>
              </a:ext>
            </a:extLst>
          </p:cNvPr>
          <p:cNvSpPr>
            <a:spLocks noGrp="1"/>
          </p:cNvSpPr>
          <p:nvPr>
            <p:ph type="body" sz="quarter" idx="28" hasCustomPrompt="1"/>
          </p:nvPr>
        </p:nvSpPr>
        <p:spPr>
          <a:xfrm>
            <a:off x="4772378" y="4948407"/>
            <a:ext cx="3207056" cy="360000"/>
          </a:xfrm>
          <a:prstGeom prst="rect">
            <a:avLst/>
          </a:prstGeom>
        </p:spPr>
        <p:txBody>
          <a:bodyPr tIns="0" bIns="0"/>
          <a:lstStyle>
            <a:lvl1pPr marL="0" indent="0">
              <a:buNone/>
              <a:defRPr sz="1000" b="0"/>
            </a:lvl1pPr>
            <a:lvl2pPr marL="457189" indent="0">
              <a:buNone/>
              <a:defRPr sz="1200" b="1"/>
            </a:lvl2pPr>
            <a:lvl3pPr marL="914377" indent="0">
              <a:buNone/>
              <a:defRPr sz="1200" b="1"/>
            </a:lvl3pPr>
            <a:lvl4pPr marL="1371566" indent="0">
              <a:buNone/>
              <a:defRPr sz="1200" b="1"/>
            </a:lvl4pPr>
            <a:lvl5pPr marL="1828754" indent="0">
              <a:buNone/>
              <a:defRPr sz="1200" b="1"/>
            </a:lvl5pPr>
          </a:lstStyle>
          <a:p>
            <a:pPr lvl="0"/>
            <a:r>
              <a:rPr lang="en-US" dirty="0"/>
              <a:t>A brief line about content</a:t>
            </a:r>
          </a:p>
        </p:txBody>
      </p:sp>
      <p:sp>
        <p:nvSpPr>
          <p:cNvPr id="3" name="Picture Placeholder 2">
            <a:extLst>
              <a:ext uri="{FF2B5EF4-FFF2-40B4-BE49-F238E27FC236}">
                <a16:creationId xmlns:a16="http://schemas.microsoft.com/office/drawing/2014/main" id="{09ABF0E3-1A7E-434D-B96E-F3343B8E07D9}"/>
              </a:ext>
            </a:extLst>
          </p:cNvPr>
          <p:cNvSpPr>
            <a:spLocks noGrp="1"/>
          </p:cNvSpPr>
          <p:nvPr>
            <p:ph type="pic" sz="quarter" idx="29" hasCustomPrompt="1"/>
          </p:nvPr>
        </p:nvSpPr>
        <p:spPr>
          <a:xfrm>
            <a:off x="0" y="0"/>
            <a:ext cx="3825920" cy="6858000"/>
          </a:xfrm>
          <a:prstGeom prst="rect">
            <a:avLst/>
          </a:prstGeom>
          <a:solidFill>
            <a:schemeClr val="bg1">
              <a:lumMod val="95000"/>
            </a:schemeClr>
          </a:solidFill>
        </p:spPr>
        <p:txBody>
          <a:bodyPr anchor="ctr" anchorCtr="0"/>
          <a:lstStyle>
            <a:lvl1pPr marL="0" indent="0" algn="ctr">
              <a:buNone/>
              <a:defRPr sz="1200" b="1"/>
            </a:lvl1pPr>
          </a:lstStyle>
          <a:p>
            <a:r>
              <a:rPr lang="en-GB" dirty="0"/>
              <a:t>INSERT IMAGE</a:t>
            </a:r>
          </a:p>
        </p:txBody>
      </p:sp>
      <p:sp>
        <p:nvSpPr>
          <p:cNvPr id="31" name="Title 1">
            <a:extLst>
              <a:ext uri="{FF2B5EF4-FFF2-40B4-BE49-F238E27FC236}">
                <a16:creationId xmlns:a16="http://schemas.microsoft.com/office/drawing/2014/main" id="{25039EFD-26D4-4EFF-80C8-2DEC577006FA}"/>
              </a:ext>
            </a:extLst>
          </p:cNvPr>
          <p:cNvSpPr>
            <a:spLocks noGrp="1"/>
          </p:cNvSpPr>
          <p:nvPr>
            <p:ph type="ctrTitle" hasCustomPrompt="1"/>
          </p:nvPr>
        </p:nvSpPr>
        <p:spPr>
          <a:xfrm>
            <a:off x="4232378" y="770472"/>
            <a:ext cx="1044375" cy="212075"/>
          </a:xfrm>
          <a:prstGeom prst="rect">
            <a:avLst/>
          </a:prstGeom>
          <a:solidFill>
            <a:schemeClr val="accent1"/>
          </a:solidFill>
        </p:spPr>
        <p:txBody>
          <a:bodyPr wrap="square" lIns="36000" tIns="18000" rIns="0" bIns="0" anchor="ctr" anchorCtr="0">
            <a:noAutofit/>
          </a:bodyPr>
          <a:lstStyle>
            <a:lvl1pPr algn="l">
              <a:defRPr sz="1400" b="1" baseline="0">
                <a:solidFill>
                  <a:schemeClr val="bg1"/>
                </a:solidFill>
              </a:defRPr>
            </a:lvl1pPr>
          </a:lstStyle>
          <a:p>
            <a:r>
              <a:rPr lang="en-US" dirty="0"/>
              <a:t>CONTENTS</a:t>
            </a:r>
          </a:p>
        </p:txBody>
      </p:sp>
      <p:sp>
        <p:nvSpPr>
          <p:cNvPr id="32" name="Slide Number Placeholder 8">
            <a:extLst>
              <a:ext uri="{FF2B5EF4-FFF2-40B4-BE49-F238E27FC236}">
                <a16:creationId xmlns:a16="http://schemas.microsoft.com/office/drawing/2014/main" id="{6FBBA16B-4607-4475-9AA9-35D51BE89C52}"/>
              </a:ext>
            </a:extLst>
          </p:cNvPr>
          <p:cNvSpPr txBox="1">
            <a:spLocks/>
          </p:cNvSpPr>
          <p:nvPr userDrawn="1"/>
        </p:nvSpPr>
        <p:spPr>
          <a:xfrm>
            <a:off x="8652294" y="6364967"/>
            <a:ext cx="491706" cy="491706"/>
          </a:xfrm>
          <a:prstGeom prst="rect">
            <a:avLst/>
          </a:prstGeom>
          <a:solidFill>
            <a:schemeClr val="accent1"/>
          </a:solidFill>
        </p:spPr>
        <p:txBody>
          <a:bodyPr vert="horz" lIns="0" tIns="0" rIns="0" bIns="0" rtlCol="0" anchor="ctr"/>
          <a:lstStyle>
            <a:defPPr>
              <a:defRPr lang="en-US"/>
            </a:defPPr>
            <a:lvl1pPr marL="0" algn="ctr"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406593E-52CF-5B45-8CFF-7309163A4729}" type="slidenum">
              <a:rPr lang="en-US" smtClean="0"/>
              <a:pPr/>
              <a:t>‹#›</a:t>
            </a:fld>
            <a:endParaRPr lang="en-US"/>
          </a:p>
        </p:txBody>
      </p:sp>
    </p:spTree>
    <p:extLst>
      <p:ext uri="{BB962C8B-B14F-4D97-AF65-F5344CB8AC3E}">
        <p14:creationId xmlns:p14="http://schemas.microsoft.com/office/powerpoint/2010/main" val="3144632019"/>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title - turquoise">
    <p:bg>
      <p:bgPr>
        <a:solidFill>
          <a:schemeClr val="accent3"/>
        </a:solid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6E406321-A4C9-4532-B695-2ECC82CCAE9F}"/>
              </a:ext>
            </a:extLst>
          </p:cNvPr>
          <p:cNvSpPr>
            <a:spLocks noGrp="1"/>
          </p:cNvSpPr>
          <p:nvPr>
            <p:ph type="ctrTitle" hasCustomPrompt="1"/>
          </p:nvPr>
        </p:nvSpPr>
        <p:spPr>
          <a:xfrm>
            <a:off x="1775316" y="3179701"/>
            <a:ext cx="5400000" cy="498598"/>
          </a:xfrm>
          <a:prstGeom prst="rect">
            <a:avLst/>
          </a:prstGeom>
        </p:spPr>
        <p:txBody>
          <a:bodyPr wrap="square" lIns="0" tIns="0" rIns="0" bIns="0" anchor="t" anchorCtr="0">
            <a:spAutoFit/>
          </a:bodyPr>
          <a:lstStyle>
            <a:lvl1pPr algn="l">
              <a:defRPr sz="3600" b="1">
                <a:solidFill>
                  <a:schemeClr val="bg1"/>
                </a:solidFill>
              </a:defRPr>
            </a:lvl1pPr>
          </a:lstStyle>
          <a:p>
            <a:r>
              <a:rPr lang="en-US" dirty="0"/>
              <a:t>Section Title</a:t>
            </a:r>
          </a:p>
        </p:txBody>
      </p:sp>
      <p:sp>
        <p:nvSpPr>
          <p:cNvPr id="7" name="Subtitle 2">
            <a:extLst>
              <a:ext uri="{FF2B5EF4-FFF2-40B4-BE49-F238E27FC236}">
                <a16:creationId xmlns:a16="http://schemas.microsoft.com/office/drawing/2014/main" id="{11A37CB7-C061-4C30-8C0D-36C06AE61161}"/>
              </a:ext>
            </a:extLst>
          </p:cNvPr>
          <p:cNvSpPr>
            <a:spLocks noGrp="1"/>
          </p:cNvSpPr>
          <p:nvPr>
            <p:ph type="subTitle" idx="1" hasCustomPrompt="1"/>
          </p:nvPr>
        </p:nvSpPr>
        <p:spPr>
          <a:xfrm>
            <a:off x="1775317" y="4186692"/>
            <a:ext cx="5400000" cy="498598"/>
          </a:xfrm>
          <a:prstGeom prst="rect">
            <a:avLst/>
          </a:prstGeom>
        </p:spPr>
        <p:txBody>
          <a:bodyPr wrap="square" lIns="0" tIns="0" rIns="0" bIns="0">
            <a:spAutoFit/>
          </a:bodyPr>
          <a:lstStyle>
            <a:lvl1pPr marL="0" indent="0" algn="l">
              <a:spcBef>
                <a:spcPts val="0"/>
              </a:spcBef>
              <a:buNone/>
              <a:defRPr sz="1800">
                <a:solidFill>
                  <a:schemeClr val="bg1"/>
                </a:solidFill>
              </a:defRPr>
            </a:lvl1pPr>
            <a:lvl2pPr marL="342891" indent="0" algn="ctr">
              <a:buNone/>
              <a:defRPr sz="1500"/>
            </a:lvl2pPr>
            <a:lvl3pPr marL="685783" indent="0" algn="ctr">
              <a:buNone/>
              <a:defRPr sz="1351"/>
            </a:lvl3pPr>
            <a:lvl4pPr marL="1028674" indent="0" algn="ctr">
              <a:buNone/>
              <a:defRPr sz="1200"/>
            </a:lvl4pPr>
            <a:lvl5pPr marL="1371566" indent="0" algn="ctr">
              <a:buNone/>
              <a:defRPr sz="1200"/>
            </a:lvl5pPr>
            <a:lvl6pPr marL="1714457" indent="0" algn="ctr">
              <a:buNone/>
              <a:defRPr sz="1200"/>
            </a:lvl6pPr>
            <a:lvl7pPr marL="2057349" indent="0" algn="ctr">
              <a:buNone/>
              <a:defRPr sz="1200"/>
            </a:lvl7pPr>
            <a:lvl8pPr marL="2400240" indent="0" algn="ctr">
              <a:buNone/>
              <a:defRPr sz="1200"/>
            </a:lvl8pPr>
            <a:lvl9pPr marL="2743131" indent="0" algn="ctr">
              <a:buNone/>
              <a:defRPr sz="1200"/>
            </a:lvl9pPr>
          </a:lstStyle>
          <a:p>
            <a:r>
              <a:rPr lang="en-US" dirty="0"/>
              <a:t>A brief overview of what you will</a:t>
            </a:r>
            <a:br>
              <a:rPr lang="en-US" dirty="0"/>
            </a:br>
            <a:r>
              <a:rPr lang="en-US" dirty="0"/>
              <a:t>be talking about in this section</a:t>
            </a:r>
          </a:p>
        </p:txBody>
      </p:sp>
    </p:spTree>
    <p:extLst>
      <p:ext uri="{BB962C8B-B14F-4D97-AF65-F5344CB8AC3E}">
        <p14:creationId xmlns:p14="http://schemas.microsoft.com/office/powerpoint/2010/main" val="9389641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title - orange">
    <p:bg>
      <p:bgPr>
        <a:solidFill>
          <a:schemeClr val="accent4"/>
        </a:solid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F192859-C46A-4829-96AF-7D408294B889}"/>
              </a:ext>
            </a:extLst>
          </p:cNvPr>
          <p:cNvSpPr>
            <a:spLocks noGrp="1"/>
          </p:cNvSpPr>
          <p:nvPr>
            <p:ph type="ctrTitle" hasCustomPrompt="1"/>
          </p:nvPr>
        </p:nvSpPr>
        <p:spPr>
          <a:xfrm>
            <a:off x="1775316" y="3179701"/>
            <a:ext cx="5400000" cy="498598"/>
          </a:xfrm>
          <a:prstGeom prst="rect">
            <a:avLst/>
          </a:prstGeom>
        </p:spPr>
        <p:txBody>
          <a:bodyPr wrap="square" lIns="0" tIns="0" rIns="0" bIns="0" anchor="t" anchorCtr="0">
            <a:spAutoFit/>
          </a:bodyPr>
          <a:lstStyle>
            <a:lvl1pPr algn="l">
              <a:defRPr sz="3600" b="1">
                <a:solidFill>
                  <a:schemeClr val="bg1"/>
                </a:solidFill>
              </a:defRPr>
            </a:lvl1pPr>
          </a:lstStyle>
          <a:p>
            <a:r>
              <a:rPr lang="en-US" dirty="0"/>
              <a:t>Section Title</a:t>
            </a:r>
          </a:p>
        </p:txBody>
      </p:sp>
      <p:sp>
        <p:nvSpPr>
          <p:cNvPr id="7" name="Subtitle 2">
            <a:extLst>
              <a:ext uri="{FF2B5EF4-FFF2-40B4-BE49-F238E27FC236}">
                <a16:creationId xmlns:a16="http://schemas.microsoft.com/office/drawing/2014/main" id="{D94ECEE5-5A94-4126-92B2-4FA9605C9D9F}"/>
              </a:ext>
            </a:extLst>
          </p:cNvPr>
          <p:cNvSpPr>
            <a:spLocks noGrp="1"/>
          </p:cNvSpPr>
          <p:nvPr>
            <p:ph type="subTitle" idx="1" hasCustomPrompt="1"/>
          </p:nvPr>
        </p:nvSpPr>
        <p:spPr>
          <a:xfrm>
            <a:off x="1775317" y="4186692"/>
            <a:ext cx="5400000" cy="498598"/>
          </a:xfrm>
          <a:prstGeom prst="rect">
            <a:avLst/>
          </a:prstGeom>
        </p:spPr>
        <p:txBody>
          <a:bodyPr wrap="square" lIns="0" tIns="0" rIns="0" bIns="0">
            <a:spAutoFit/>
          </a:bodyPr>
          <a:lstStyle>
            <a:lvl1pPr marL="0" indent="0" algn="l">
              <a:spcBef>
                <a:spcPts val="0"/>
              </a:spcBef>
              <a:buNone/>
              <a:defRPr sz="1800">
                <a:solidFill>
                  <a:schemeClr val="bg1"/>
                </a:solidFill>
              </a:defRPr>
            </a:lvl1pPr>
            <a:lvl2pPr marL="342891" indent="0" algn="ctr">
              <a:buNone/>
              <a:defRPr sz="1500"/>
            </a:lvl2pPr>
            <a:lvl3pPr marL="685783" indent="0" algn="ctr">
              <a:buNone/>
              <a:defRPr sz="1351"/>
            </a:lvl3pPr>
            <a:lvl4pPr marL="1028674" indent="0" algn="ctr">
              <a:buNone/>
              <a:defRPr sz="1200"/>
            </a:lvl4pPr>
            <a:lvl5pPr marL="1371566" indent="0" algn="ctr">
              <a:buNone/>
              <a:defRPr sz="1200"/>
            </a:lvl5pPr>
            <a:lvl6pPr marL="1714457" indent="0" algn="ctr">
              <a:buNone/>
              <a:defRPr sz="1200"/>
            </a:lvl6pPr>
            <a:lvl7pPr marL="2057349" indent="0" algn="ctr">
              <a:buNone/>
              <a:defRPr sz="1200"/>
            </a:lvl7pPr>
            <a:lvl8pPr marL="2400240" indent="0" algn="ctr">
              <a:buNone/>
              <a:defRPr sz="1200"/>
            </a:lvl8pPr>
            <a:lvl9pPr marL="2743131" indent="0" algn="ctr">
              <a:buNone/>
              <a:defRPr sz="1200"/>
            </a:lvl9pPr>
          </a:lstStyle>
          <a:p>
            <a:r>
              <a:rPr lang="en-US" dirty="0"/>
              <a:t>A brief overview of what you will</a:t>
            </a:r>
            <a:br>
              <a:rPr lang="en-US" dirty="0"/>
            </a:br>
            <a:r>
              <a:rPr lang="en-US" dirty="0"/>
              <a:t>be talking about in this section</a:t>
            </a:r>
          </a:p>
        </p:txBody>
      </p:sp>
    </p:spTree>
    <p:extLst>
      <p:ext uri="{BB962C8B-B14F-4D97-AF65-F5344CB8AC3E}">
        <p14:creationId xmlns:p14="http://schemas.microsoft.com/office/powerpoint/2010/main" val="3850181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title - blue">
    <p:bg>
      <p:bgPr>
        <a:solidFill>
          <a:schemeClr val="accent1"/>
        </a:solidFill>
        <a:effectLst/>
      </p:bgPr>
    </p:bg>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9FC8E3CA-4735-4448-B024-8A121DADF818}"/>
              </a:ext>
            </a:extLst>
          </p:cNvPr>
          <p:cNvSpPr>
            <a:spLocks noGrp="1"/>
          </p:cNvSpPr>
          <p:nvPr>
            <p:ph type="ctrTitle" hasCustomPrompt="1"/>
          </p:nvPr>
        </p:nvSpPr>
        <p:spPr>
          <a:xfrm>
            <a:off x="1775316" y="3179701"/>
            <a:ext cx="5400000" cy="498598"/>
          </a:xfrm>
          <a:prstGeom prst="rect">
            <a:avLst/>
          </a:prstGeom>
        </p:spPr>
        <p:txBody>
          <a:bodyPr wrap="square" lIns="0" tIns="0" rIns="0" bIns="0" anchor="t" anchorCtr="0">
            <a:spAutoFit/>
          </a:bodyPr>
          <a:lstStyle>
            <a:lvl1pPr algn="l">
              <a:defRPr sz="3600" b="1">
                <a:solidFill>
                  <a:schemeClr val="bg1"/>
                </a:solidFill>
              </a:defRPr>
            </a:lvl1pPr>
          </a:lstStyle>
          <a:p>
            <a:r>
              <a:rPr lang="en-US" dirty="0"/>
              <a:t>Section Title</a:t>
            </a:r>
          </a:p>
        </p:txBody>
      </p:sp>
      <p:sp>
        <p:nvSpPr>
          <p:cNvPr id="14" name="Subtitle 2">
            <a:extLst>
              <a:ext uri="{FF2B5EF4-FFF2-40B4-BE49-F238E27FC236}">
                <a16:creationId xmlns:a16="http://schemas.microsoft.com/office/drawing/2014/main" id="{A7A647E4-605B-4961-B4D2-DBA88509304E}"/>
              </a:ext>
            </a:extLst>
          </p:cNvPr>
          <p:cNvSpPr>
            <a:spLocks noGrp="1"/>
          </p:cNvSpPr>
          <p:nvPr>
            <p:ph type="subTitle" idx="1" hasCustomPrompt="1"/>
          </p:nvPr>
        </p:nvSpPr>
        <p:spPr>
          <a:xfrm>
            <a:off x="1775317" y="4186692"/>
            <a:ext cx="5400000" cy="498598"/>
          </a:xfrm>
          <a:prstGeom prst="rect">
            <a:avLst/>
          </a:prstGeom>
        </p:spPr>
        <p:txBody>
          <a:bodyPr wrap="square" lIns="0" tIns="0" rIns="0" bIns="0">
            <a:spAutoFit/>
          </a:bodyPr>
          <a:lstStyle>
            <a:lvl1pPr marL="0" indent="0" algn="l">
              <a:spcBef>
                <a:spcPts val="0"/>
              </a:spcBef>
              <a:buNone/>
              <a:defRPr sz="1800">
                <a:solidFill>
                  <a:schemeClr val="bg1"/>
                </a:solidFill>
              </a:defRPr>
            </a:lvl1pPr>
            <a:lvl2pPr marL="342891" indent="0" algn="ctr">
              <a:buNone/>
              <a:defRPr sz="1500"/>
            </a:lvl2pPr>
            <a:lvl3pPr marL="685783" indent="0" algn="ctr">
              <a:buNone/>
              <a:defRPr sz="1351"/>
            </a:lvl3pPr>
            <a:lvl4pPr marL="1028674" indent="0" algn="ctr">
              <a:buNone/>
              <a:defRPr sz="1200"/>
            </a:lvl4pPr>
            <a:lvl5pPr marL="1371566" indent="0" algn="ctr">
              <a:buNone/>
              <a:defRPr sz="1200"/>
            </a:lvl5pPr>
            <a:lvl6pPr marL="1714457" indent="0" algn="ctr">
              <a:buNone/>
              <a:defRPr sz="1200"/>
            </a:lvl6pPr>
            <a:lvl7pPr marL="2057349" indent="0" algn="ctr">
              <a:buNone/>
              <a:defRPr sz="1200"/>
            </a:lvl7pPr>
            <a:lvl8pPr marL="2400240" indent="0" algn="ctr">
              <a:buNone/>
              <a:defRPr sz="1200"/>
            </a:lvl8pPr>
            <a:lvl9pPr marL="2743131" indent="0" algn="ctr">
              <a:buNone/>
              <a:defRPr sz="1200"/>
            </a:lvl9pPr>
          </a:lstStyle>
          <a:p>
            <a:r>
              <a:rPr lang="en-US" dirty="0"/>
              <a:t>A brief overview of what you will</a:t>
            </a:r>
            <a:br>
              <a:rPr lang="en-US" dirty="0"/>
            </a:br>
            <a:r>
              <a:rPr lang="en-US" dirty="0"/>
              <a:t>be talking about in this section</a:t>
            </a:r>
          </a:p>
        </p:txBody>
      </p:sp>
    </p:spTree>
    <p:extLst>
      <p:ext uri="{BB962C8B-B14F-4D97-AF65-F5344CB8AC3E}">
        <p14:creationId xmlns:p14="http://schemas.microsoft.com/office/powerpoint/2010/main" val="13655984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ayout - contents 2">
    <p:bg>
      <p:bgRef idx="1001">
        <a:schemeClr val="bg1"/>
      </p:bgRef>
    </p:bg>
    <p:spTree>
      <p:nvGrpSpPr>
        <p:cNvPr id="1" name=""/>
        <p:cNvGrpSpPr/>
        <p:nvPr/>
      </p:nvGrpSpPr>
      <p:grpSpPr>
        <a:xfrm>
          <a:off x="0" y="0"/>
          <a:ext cx="0" cy="0"/>
          <a:chOff x="0" y="0"/>
          <a:chExt cx="0" cy="0"/>
        </a:xfrm>
      </p:grpSpPr>
      <p:sp>
        <p:nvSpPr>
          <p:cNvPr id="29" name="Text Placeholder 9">
            <a:extLst>
              <a:ext uri="{FF2B5EF4-FFF2-40B4-BE49-F238E27FC236}">
                <a16:creationId xmlns:a16="http://schemas.microsoft.com/office/drawing/2014/main" id="{FF9A53DE-293F-4D46-94A3-8EB81742DFCF}"/>
              </a:ext>
            </a:extLst>
          </p:cNvPr>
          <p:cNvSpPr>
            <a:spLocks noGrp="1"/>
          </p:cNvSpPr>
          <p:nvPr>
            <p:ph type="body" sz="quarter" idx="11" hasCustomPrompt="1"/>
          </p:nvPr>
        </p:nvSpPr>
        <p:spPr>
          <a:xfrm>
            <a:off x="432000" y="1079999"/>
            <a:ext cx="8220294" cy="5284967"/>
          </a:xfrm>
          <a:prstGeom prst="rect">
            <a:avLst/>
          </a:prstGeom>
        </p:spPr>
        <p:txBody>
          <a:bodyPr lIns="36000" tIns="36000" rIns="36000" bIns="36000" numCol="2" spcCol="360000"/>
          <a:lstStyle>
            <a:lvl1pPr marL="0" indent="0" algn="l" defTabSz="287993">
              <a:lnSpc>
                <a:spcPts val="1600"/>
              </a:lnSpc>
              <a:buNone/>
              <a:defRPr sz="1200" b="1" baseline="0"/>
            </a:lvl1pPr>
            <a:lvl2pPr algn="l">
              <a:defRPr/>
            </a:lvl2pPr>
            <a:lvl3pPr algn="l">
              <a:defRPr/>
            </a:lvl3pPr>
            <a:lvl4pPr algn="l">
              <a:defRPr/>
            </a:lvl4pPr>
            <a:lvl5pPr algn="l">
              <a:defRPr/>
            </a:lvl5pPr>
          </a:lstStyle>
          <a:p>
            <a:pPr lvl="0"/>
            <a:r>
              <a:rPr lang="en-US" dirty="0"/>
              <a:t>00	Insert contents listing (2 columns)</a:t>
            </a:r>
          </a:p>
        </p:txBody>
      </p:sp>
      <p:sp>
        <p:nvSpPr>
          <p:cNvPr id="30" name="Slide Number Placeholder 8">
            <a:extLst>
              <a:ext uri="{FF2B5EF4-FFF2-40B4-BE49-F238E27FC236}">
                <a16:creationId xmlns:a16="http://schemas.microsoft.com/office/drawing/2014/main" id="{CDC988AE-A153-4139-8BF1-831C2BFCA50D}"/>
              </a:ext>
            </a:extLst>
          </p:cNvPr>
          <p:cNvSpPr txBox="1">
            <a:spLocks/>
          </p:cNvSpPr>
          <p:nvPr userDrawn="1"/>
        </p:nvSpPr>
        <p:spPr>
          <a:xfrm>
            <a:off x="8652294" y="6364967"/>
            <a:ext cx="491706" cy="491706"/>
          </a:xfrm>
          <a:prstGeom prst="rect">
            <a:avLst/>
          </a:prstGeom>
          <a:solidFill>
            <a:schemeClr val="accent1"/>
          </a:solidFill>
        </p:spPr>
        <p:txBody>
          <a:bodyPr vert="horz" lIns="0" tIns="0" rIns="0" bIns="0" rtlCol="0" anchor="ctr"/>
          <a:lstStyle>
            <a:defPPr>
              <a:defRPr lang="en-US"/>
            </a:defPPr>
            <a:lvl1pPr marL="0" algn="ctr"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406593E-52CF-5B45-8CFF-7309163A4729}" type="slidenum">
              <a:rPr lang="en-US" smtClean="0"/>
              <a:pPr/>
              <a:t>‹#›</a:t>
            </a:fld>
            <a:endParaRPr lang="en-US"/>
          </a:p>
        </p:txBody>
      </p:sp>
      <p:sp>
        <p:nvSpPr>
          <p:cNvPr id="34" name="Title 1">
            <a:extLst>
              <a:ext uri="{FF2B5EF4-FFF2-40B4-BE49-F238E27FC236}">
                <a16:creationId xmlns:a16="http://schemas.microsoft.com/office/drawing/2014/main" id="{091B7A03-C365-4ED6-962E-93EA096F7A2D}"/>
              </a:ext>
            </a:extLst>
          </p:cNvPr>
          <p:cNvSpPr>
            <a:spLocks noGrp="1"/>
          </p:cNvSpPr>
          <p:nvPr>
            <p:ph type="ctrTitle" hasCustomPrompt="1"/>
          </p:nvPr>
        </p:nvSpPr>
        <p:spPr>
          <a:xfrm>
            <a:off x="432000" y="544317"/>
            <a:ext cx="1044375" cy="212075"/>
          </a:xfrm>
          <a:prstGeom prst="rect">
            <a:avLst/>
          </a:prstGeom>
          <a:solidFill>
            <a:schemeClr val="accent1"/>
          </a:solidFill>
        </p:spPr>
        <p:txBody>
          <a:bodyPr wrap="square" lIns="36000" tIns="18000" rIns="0" bIns="0" anchor="ctr" anchorCtr="0">
            <a:noAutofit/>
          </a:bodyPr>
          <a:lstStyle>
            <a:lvl1pPr algn="l">
              <a:defRPr sz="1400" b="1" baseline="0">
                <a:solidFill>
                  <a:schemeClr val="bg1"/>
                </a:solidFill>
              </a:defRPr>
            </a:lvl1pPr>
          </a:lstStyle>
          <a:p>
            <a:r>
              <a:rPr lang="en-US" dirty="0"/>
              <a:t>CONTENTS</a:t>
            </a:r>
          </a:p>
        </p:txBody>
      </p:sp>
    </p:spTree>
    <p:extLst>
      <p:ext uri="{BB962C8B-B14F-4D97-AF65-F5344CB8AC3E}">
        <p14:creationId xmlns:p14="http://schemas.microsoft.com/office/powerpoint/2010/main" val="77805865"/>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title - pink">
    <p:bg>
      <p:bgPr>
        <a:solidFill>
          <a:schemeClr val="accent2"/>
        </a:solid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0D79BA80-1E7F-4F47-AF07-7A70474A6CD2}"/>
              </a:ext>
            </a:extLst>
          </p:cNvPr>
          <p:cNvSpPr>
            <a:spLocks noGrp="1"/>
          </p:cNvSpPr>
          <p:nvPr>
            <p:ph type="ctrTitle" hasCustomPrompt="1"/>
          </p:nvPr>
        </p:nvSpPr>
        <p:spPr>
          <a:xfrm>
            <a:off x="1775316" y="3179701"/>
            <a:ext cx="5400000" cy="498598"/>
          </a:xfrm>
          <a:prstGeom prst="rect">
            <a:avLst/>
          </a:prstGeom>
        </p:spPr>
        <p:txBody>
          <a:bodyPr wrap="square" lIns="0" tIns="0" rIns="0" bIns="0" anchor="t" anchorCtr="0">
            <a:spAutoFit/>
          </a:bodyPr>
          <a:lstStyle>
            <a:lvl1pPr algn="l">
              <a:defRPr sz="3600" b="1">
                <a:solidFill>
                  <a:schemeClr val="bg1"/>
                </a:solidFill>
              </a:defRPr>
            </a:lvl1pPr>
          </a:lstStyle>
          <a:p>
            <a:r>
              <a:rPr lang="en-US" dirty="0"/>
              <a:t>Section Title</a:t>
            </a:r>
          </a:p>
        </p:txBody>
      </p:sp>
      <p:sp>
        <p:nvSpPr>
          <p:cNvPr id="7" name="Subtitle 2">
            <a:extLst>
              <a:ext uri="{FF2B5EF4-FFF2-40B4-BE49-F238E27FC236}">
                <a16:creationId xmlns:a16="http://schemas.microsoft.com/office/drawing/2014/main" id="{881FAF16-A8F7-4BA6-B2B7-5BF7AFA61EAD}"/>
              </a:ext>
            </a:extLst>
          </p:cNvPr>
          <p:cNvSpPr>
            <a:spLocks noGrp="1"/>
          </p:cNvSpPr>
          <p:nvPr>
            <p:ph type="subTitle" idx="1" hasCustomPrompt="1"/>
          </p:nvPr>
        </p:nvSpPr>
        <p:spPr>
          <a:xfrm>
            <a:off x="1775317" y="4186692"/>
            <a:ext cx="5400000" cy="498598"/>
          </a:xfrm>
          <a:prstGeom prst="rect">
            <a:avLst/>
          </a:prstGeom>
        </p:spPr>
        <p:txBody>
          <a:bodyPr wrap="square" lIns="0" tIns="0" rIns="0" bIns="0">
            <a:spAutoFit/>
          </a:bodyPr>
          <a:lstStyle>
            <a:lvl1pPr marL="0" indent="0" algn="l">
              <a:spcBef>
                <a:spcPts val="0"/>
              </a:spcBef>
              <a:buNone/>
              <a:defRPr sz="1800">
                <a:solidFill>
                  <a:schemeClr val="bg1"/>
                </a:solidFill>
              </a:defRPr>
            </a:lvl1pPr>
            <a:lvl2pPr marL="342891" indent="0" algn="ctr">
              <a:buNone/>
              <a:defRPr sz="1500"/>
            </a:lvl2pPr>
            <a:lvl3pPr marL="685783" indent="0" algn="ctr">
              <a:buNone/>
              <a:defRPr sz="1351"/>
            </a:lvl3pPr>
            <a:lvl4pPr marL="1028674" indent="0" algn="ctr">
              <a:buNone/>
              <a:defRPr sz="1200"/>
            </a:lvl4pPr>
            <a:lvl5pPr marL="1371566" indent="0" algn="ctr">
              <a:buNone/>
              <a:defRPr sz="1200"/>
            </a:lvl5pPr>
            <a:lvl6pPr marL="1714457" indent="0" algn="ctr">
              <a:buNone/>
              <a:defRPr sz="1200"/>
            </a:lvl6pPr>
            <a:lvl7pPr marL="2057349" indent="0" algn="ctr">
              <a:buNone/>
              <a:defRPr sz="1200"/>
            </a:lvl7pPr>
            <a:lvl8pPr marL="2400240" indent="0" algn="ctr">
              <a:buNone/>
              <a:defRPr sz="1200"/>
            </a:lvl8pPr>
            <a:lvl9pPr marL="2743131" indent="0" algn="ctr">
              <a:buNone/>
              <a:defRPr sz="1200"/>
            </a:lvl9pPr>
          </a:lstStyle>
          <a:p>
            <a:r>
              <a:rPr lang="en-US" dirty="0"/>
              <a:t>A brief overview of what you will</a:t>
            </a:r>
            <a:br>
              <a:rPr lang="en-US" dirty="0"/>
            </a:br>
            <a:r>
              <a:rPr lang="en-US" dirty="0"/>
              <a:t>be talking about in this section</a:t>
            </a:r>
          </a:p>
        </p:txBody>
      </p:sp>
    </p:spTree>
    <p:extLst>
      <p:ext uri="{BB962C8B-B14F-4D97-AF65-F5344CB8AC3E}">
        <p14:creationId xmlns:p14="http://schemas.microsoft.com/office/powerpoint/2010/main" val="77944360"/>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5" Type="http://schemas.openxmlformats.org/officeDocument/2006/relationships/image" Target="../media/image3.png"/><Relationship Id="rId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4.xml"/><Relationship Id="rId1" Type="http://schemas.openxmlformats.org/officeDocument/2006/relationships/slideLayout" Target="../slideLayouts/slideLayout7.xml"/></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theme" Target="../theme/theme5.xml"/><Relationship Id="rId1"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06194287"/>
      </p:ext>
    </p:extLst>
  </p:cSld>
  <p:clrMap bg1="lt1" tx1="dk1" bg2="lt2" tx2="dk2" accent1="accent1" accent2="accent2" accent3="accent3" accent4="accent4" accent5="accent5" accent6="accent6" hlink="hlink" folHlink="folHlink"/>
  <p:sldLayoutIdLst>
    <p:sldLayoutId id="2147483661" r:id="rId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3ED99F8-E22C-4D15-85F7-8D466F90469F}"/>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093932" y="200297"/>
            <a:ext cx="812841" cy="558826"/>
          </a:xfrm>
          <a:prstGeom prst="rect">
            <a:avLst/>
          </a:prstGeom>
        </p:spPr>
      </p:pic>
    </p:spTree>
    <p:extLst>
      <p:ext uri="{BB962C8B-B14F-4D97-AF65-F5344CB8AC3E}">
        <p14:creationId xmlns:p14="http://schemas.microsoft.com/office/powerpoint/2010/main" val="4019861772"/>
      </p:ext>
    </p:extLst>
  </p:cSld>
  <p:clrMap bg1="lt1" tx1="dk1" bg2="lt2" tx2="dk2" accent1="accent1" accent2="accent2" accent3="accent3" accent4="accent4" accent5="accent5" accent6="accent6" hlink="hlink" folHlink="folHlink"/>
  <p:sldLayoutIdLst>
    <p:sldLayoutId id="2147483671" r:id="rId1"/>
    <p:sldLayoutId id="2147483668"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C850A13-8E99-49E2-9165-C76685B082C7}"/>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061342" y="226559"/>
            <a:ext cx="838348" cy="573541"/>
          </a:xfrm>
          <a:prstGeom prst="rect">
            <a:avLst/>
          </a:prstGeom>
        </p:spPr>
      </p:pic>
    </p:spTree>
    <p:extLst>
      <p:ext uri="{BB962C8B-B14F-4D97-AF65-F5344CB8AC3E}">
        <p14:creationId xmlns:p14="http://schemas.microsoft.com/office/powerpoint/2010/main" val="4201997272"/>
      </p:ext>
    </p:extLst>
  </p:cSld>
  <p:clrMap bg1="lt1" tx1="dk1" bg2="lt2" tx2="dk2" accent1="accent1" accent2="accent2" accent3="accent3" accent4="accent4" accent5="accent5" accent6="accent6" hlink="hlink" folHlink="folHlink"/>
  <p:sldLayoutIdLst>
    <p:sldLayoutId id="2147483666" r:id="rId1"/>
    <p:sldLayoutId id="2147483664" r:id="rId2"/>
    <p:sldLayoutId id="2147483663"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3ED99F8-E22C-4D15-85F7-8D466F90469F}"/>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093932" y="200297"/>
            <a:ext cx="812841" cy="558826"/>
          </a:xfrm>
          <a:prstGeom prst="rect">
            <a:avLst/>
          </a:prstGeom>
        </p:spPr>
      </p:pic>
    </p:spTree>
    <p:extLst>
      <p:ext uri="{BB962C8B-B14F-4D97-AF65-F5344CB8AC3E}">
        <p14:creationId xmlns:p14="http://schemas.microsoft.com/office/powerpoint/2010/main" val="4019861772"/>
      </p:ext>
    </p:extLst>
  </p:cSld>
  <p:clrMap bg1="lt1" tx1="dk1" bg2="lt2" tx2="dk2" accent1="accent1" accent2="accent2" accent3="accent3" accent4="accent4" accent5="accent5" accent6="accent6" hlink="hlink" folHlink="folHlink"/>
  <p:sldLayoutIdLst>
    <p:sldLayoutId id="2147483669" r:id="rId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C850A13-8E99-49E2-9165-C76685B082C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061342" y="226559"/>
            <a:ext cx="838348" cy="573541"/>
          </a:xfrm>
          <a:prstGeom prst="rect">
            <a:avLst/>
          </a:prstGeom>
        </p:spPr>
      </p:pic>
    </p:spTree>
    <p:extLst>
      <p:ext uri="{BB962C8B-B14F-4D97-AF65-F5344CB8AC3E}">
        <p14:creationId xmlns:p14="http://schemas.microsoft.com/office/powerpoint/2010/main" val="4201997272"/>
      </p:ext>
    </p:extLst>
  </p:cSld>
  <p:clrMap bg1="lt1" tx1="dk1" bg2="lt2" tx2="dk2" accent1="accent1" accent2="accent2" accent3="accent3" accent4="accent4" accent5="accent5" accent6="accent6" hlink="hlink" folHlink="folHlink"/>
  <p:sldLayoutIdLst>
    <p:sldLayoutId id="2147483665" r:id="rId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s://openuniversity.onlinesurveys.ac.uk/ambitions-framework-workshop-evaluation" TargetMode="Externa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DD35A2-212B-4253-8D50-FD1945F2BFB6}"/>
              </a:ext>
            </a:extLst>
          </p:cNvPr>
          <p:cNvSpPr>
            <a:spLocks noGrp="1"/>
          </p:cNvSpPr>
          <p:nvPr>
            <p:ph type="ctrTitle"/>
          </p:nvPr>
        </p:nvSpPr>
        <p:spPr>
          <a:xfrm>
            <a:off x="607108" y="1195491"/>
            <a:ext cx="7505046" cy="2369829"/>
          </a:xfrm>
        </p:spPr>
        <p:txBody>
          <a:bodyPr/>
          <a:lstStyle/>
          <a:p>
            <a:r>
              <a:rPr lang="en-GB" dirty="0">
                <a:solidFill>
                  <a:prstClr val="white"/>
                </a:solidFill>
                <a:latin typeface="Arial" panose="020B0604020202020204"/>
              </a:rPr>
              <a:t>Examining the Ambitions Framework: Workshop 1 </a:t>
            </a:r>
            <a:br>
              <a:rPr lang="en-GB" dirty="0">
                <a:solidFill>
                  <a:prstClr val="white"/>
                </a:solidFill>
                <a:latin typeface="Arial" panose="020B0604020202020204"/>
              </a:rPr>
            </a:br>
            <a:br>
              <a:rPr lang="en-GB" dirty="0">
                <a:solidFill>
                  <a:prstClr val="white"/>
                </a:solidFill>
                <a:latin typeface="Arial" panose="020B0604020202020204"/>
              </a:rPr>
            </a:br>
            <a:r>
              <a:rPr lang="en-GB" dirty="0">
                <a:solidFill>
                  <a:prstClr val="white"/>
                </a:solidFill>
                <a:latin typeface="Arial" panose="020B0604020202020204"/>
              </a:rPr>
              <a:t>Sharing Learning </a:t>
            </a:r>
            <a:endParaRPr lang="en-GB" dirty="0"/>
          </a:p>
        </p:txBody>
      </p:sp>
      <p:sp>
        <p:nvSpPr>
          <p:cNvPr id="3" name="Subtitle 2">
            <a:extLst>
              <a:ext uri="{FF2B5EF4-FFF2-40B4-BE49-F238E27FC236}">
                <a16:creationId xmlns:a16="http://schemas.microsoft.com/office/drawing/2014/main" id="{0BD11A33-AC46-4B11-BB79-1093594918F3}"/>
              </a:ext>
            </a:extLst>
          </p:cNvPr>
          <p:cNvSpPr>
            <a:spLocks noGrp="1"/>
          </p:cNvSpPr>
          <p:nvPr>
            <p:ph type="subTitle" idx="1"/>
          </p:nvPr>
        </p:nvSpPr>
        <p:spPr>
          <a:xfrm>
            <a:off x="489663" y="3696464"/>
            <a:ext cx="5940581" cy="1345240"/>
          </a:xfrm>
        </p:spPr>
        <p:txBody>
          <a:bodyPr/>
          <a:lstStyle/>
          <a:p>
            <a:pPr>
              <a:defRPr/>
            </a:pPr>
            <a:r>
              <a:rPr lang="en-GB" dirty="0">
                <a:solidFill>
                  <a:prstClr val="white"/>
                </a:solidFill>
                <a:latin typeface="Arial" panose="020B0604020202020204"/>
              </a:rPr>
              <a:t>Dr Erica Borgstrom (@ericaborgstrom)</a:t>
            </a:r>
          </a:p>
          <a:p>
            <a:pPr>
              <a:defRPr/>
            </a:pPr>
            <a:r>
              <a:rPr lang="en-GB" dirty="0">
                <a:solidFill>
                  <a:prstClr val="white"/>
                </a:solidFill>
                <a:latin typeface="Arial" panose="020B0604020202020204"/>
              </a:rPr>
              <a:t>Dr Joanne Jordan</a:t>
            </a:r>
          </a:p>
          <a:p>
            <a:pPr>
              <a:defRPr/>
            </a:pPr>
            <a:r>
              <a:rPr lang="en-GB" dirty="0">
                <a:solidFill>
                  <a:prstClr val="white"/>
                </a:solidFill>
                <a:latin typeface="Arial" panose="020B0604020202020204"/>
              </a:rPr>
              <a:t>Claire Henry, MBE</a:t>
            </a:r>
          </a:p>
          <a:p>
            <a:pPr>
              <a:defRPr/>
            </a:pPr>
            <a:r>
              <a:rPr lang="en-GB" dirty="0">
                <a:solidFill>
                  <a:prstClr val="white"/>
                </a:solidFill>
                <a:latin typeface="Arial" panose="020B0604020202020204"/>
              </a:rPr>
              <a:t>Dr Una St-Ledger</a:t>
            </a:r>
          </a:p>
          <a:p>
            <a:endParaRPr lang="en-GB" dirty="0"/>
          </a:p>
        </p:txBody>
      </p:sp>
      <p:pic>
        <p:nvPicPr>
          <p:cNvPr id="4" name="Picture 3">
            <a:extLst>
              <a:ext uri="{FF2B5EF4-FFF2-40B4-BE49-F238E27FC236}">
                <a16:creationId xmlns:a16="http://schemas.microsoft.com/office/drawing/2014/main" id="{27818097-B619-43F5-A1E8-B230FC0FBE16}"/>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283919" y="5897763"/>
            <a:ext cx="2491956" cy="786452"/>
          </a:xfrm>
          <a:prstGeom prst="rect">
            <a:avLst/>
          </a:prstGeom>
        </p:spPr>
      </p:pic>
    </p:spTree>
    <p:extLst>
      <p:ext uri="{BB962C8B-B14F-4D97-AF65-F5344CB8AC3E}">
        <p14:creationId xmlns:p14="http://schemas.microsoft.com/office/powerpoint/2010/main" val="32593820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244C71E-6F7D-4E94-ACE1-E92EADD94C0C}"/>
              </a:ext>
            </a:extLst>
          </p:cNvPr>
          <p:cNvSpPr>
            <a:spLocks noGrp="1"/>
          </p:cNvSpPr>
          <p:nvPr>
            <p:ph type="ctrTitle"/>
          </p:nvPr>
        </p:nvSpPr>
        <p:spPr/>
        <p:txBody>
          <a:bodyPr/>
          <a:lstStyle/>
          <a:p>
            <a:r>
              <a:rPr lang="en-GB" dirty="0"/>
              <a:t>Definitions</a:t>
            </a:r>
          </a:p>
        </p:txBody>
      </p:sp>
      <p:sp>
        <p:nvSpPr>
          <p:cNvPr id="2" name="Text Placeholder 1">
            <a:extLst>
              <a:ext uri="{FF2B5EF4-FFF2-40B4-BE49-F238E27FC236}">
                <a16:creationId xmlns:a16="http://schemas.microsoft.com/office/drawing/2014/main" id="{FB610A23-3A65-4D16-907F-AE35602B03EB}"/>
              </a:ext>
            </a:extLst>
          </p:cNvPr>
          <p:cNvSpPr>
            <a:spLocks noGrp="1"/>
          </p:cNvSpPr>
          <p:nvPr>
            <p:ph type="body" sz="quarter" idx="13"/>
          </p:nvPr>
        </p:nvSpPr>
        <p:spPr/>
        <p:txBody>
          <a:bodyPr/>
          <a:lstStyle/>
          <a:p>
            <a:r>
              <a:rPr lang="en-GB" dirty="0"/>
              <a:t>Sharing/Shared Learning</a:t>
            </a:r>
          </a:p>
        </p:txBody>
      </p:sp>
      <p:sp>
        <p:nvSpPr>
          <p:cNvPr id="4" name="Content Placeholder 3">
            <a:extLst>
              <a:ext uri="{FF2B5EF4-FFF2-40B4-BE49-F238E27FC236}">
                <a16:creationId xmlns:a16="http://schemas.microsoft.com/office/drawing/2014/main" id="{50F59AD9-7280-43A6-85FA-C74091C4A630}"/>
              </a:ext>
            </a:extLst>
          </p:cNvPr>
          <p:cNvSpPr>
            <a:spLocks noGrp="1"/>
          </p:cNvSpPr>
          <p:nvPr>
            <p:ph idx="1"/>
          </p:nvPr>
        </p:nvSpPr>
        <p:spPr>
          <a:xfrm>
            <a:off x="388802" y="1150618"/>
            <a:ext cx="3788916" cy="5214348"/>
          </a:xfrm>
        </p:spPr>
        <p:txBody>
          <a:bodyPr/>
          <a:lstStyle/>
          <a:p>
            <a:r>
              <a:rPr lang="en-GB" sz="2400" dirty="0"/>
              <a:t>Ways of thinking about learning:</a:t>
            </a:r>
          </a:p>
          <a:p>
            <a:pPr marL="171450" indent="-171450">
              <a:buFont typeface="Arial" panose="020B0604020202020204" pitchFamily="34" charset="0"/>
              <a:buChar char="•"/>
            </a:pPr>
            <a:r>
              <a:rPr lang="en-GB" sz="2000" dirty="0"/>
              <a:t> ongoing process of acquisition and application of knowledge and skill</a:t>
            </a:r>
          </a:p>
          <a:p>
            <a:pPr marL="171450" indent="-171450">
              <a:buFont typeface="Arial" panose="020B0604020202020204" pitchFamily="34" charset="0"/>
              <a:buChar char="•"/>
            </a:pPr>
            <a:r>
              <a:rPr lang="en-GB" sz="2000" dirty="0"/>
              <a:t> participation and becoming part of a community</a:t>
            </a:r>
          </a:p>
          <a:p>
            <a:pPr marL="171450" indent="-171450">
              <a:buFont typeface="Arial" panose="020B0604020202020204" pitchFamily="34" charset="0"/>
              <a:buChar char="•"/>
            </a:pPr>
            <a:r>
              <a:rPr lang="en-GB" sz="2000" dirty="0"/>
              <a:t> forming new identity</a:t>
            </a:r>
          </a:p>
          <a:p>
            <a:pPr marL="171450" indent="-171450">
              <a:buFont typeface="Arial" panose="020B0604020202020204" pitchFamily="34" charset="0"/>
              <a:buChar char="•"/>
            </a:pPr>
            <a:r>
              <a:rPr lang="en-GB" sz="2000" dirty="0"/>
              <a:t> vicarious (e.g. by watching others)</a:t>
            </a:r>
          </a:p>
          <a:p>
            <a:pPr marL="171450" indent="-171450">
              <a:buFont typeface="Arial" panose="020B0604020202020204" pitchFamily="34" charset="0"/>
              <a:buChar char="•"/>
            </a:pPr>
            <a:r>
              <a:rPr lang="en-GB" sz="2000" dirty="0"/>
              <a:t>instructor-led and learner-led</a:t>
            </a:r>
          </a:p>
          <a:p>
            <a:pPr marL="171450" indent="-171450">
              <a:buFont typeface="Arial" panose="020B0604020202020204" pitchFamily="34" charset="0"/>
              <a:buChar char="•"/>
            </a:pPr>
            <a:endParaRPr lang="en-GB" dirty="0"/>
          </a:p>
        </p:txBody>
      </p:sp>
      <p:sp>
        <p:nvSpPr>
          <p:cNvPr id="5" name="Speech Bubble: Rectangle 4">
            <a:extLst>
              <a:ext uri="{FF2B5EF4-FFF2-40B4-BE49-F238E27FC236}">
                <a16:creationId xmlns:a16="http://schemas.microsoft.com/office/drawing/2014/main" id="{6399639B-CD7B-4903-B164-BA1C7DC16764}"/>
              </a:ext>
              <a:ext uri="{C183D7F6-B498-43B3-948B-1728B52AA6E4}">
                <adec:decorative xmlns:adec="http://schemas.microsoft.com/office/drawing/2017/decorative" val="1"/>
              </a:ext>
            </a:extLst>
          </p:cNvPr>
          <p:cNvSpPr/>
          <p:nvPr/>
        </p:nvSpPr>
        <p:spPr>
          <a:xfrm>
            <a:off x="4966284" y="1150618"/>
            <a:ext cx="3699544" cy="4369338"/>
          </a:xfrm>
          <a:prstGeom prst="wedgeRectCallout">
            <a:avLst>
              <a:gd name="adj1" fmla="val -39881"/>
              <a:gd name="adj2" fmla="val 67684"/>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6" name="TextBox 5">
            <a:extLst>
              <a:ext uri="{FF2B5EF4-FFF2-40B4-BE49-F238E27FC236}">
                <a16:creationId xmlns:a16="http://schemas.microsoft.com/office/drawing/2014/main" id="{E1A8AEFB-5804-40F0-898A-AF8B29B53691}"/>
              </a:ext>
            </a:extLst>
          </p:cNvPr>
          <p:cNvSpPr txBox="1"/>
          <p:nvPr/>
        </p:nvSpPr>
        <p:spPr>
          <a:xfrm>
            <a:off x="5108895" y="1338044"/>
            <a:ext cx="3556933" cy="3416320"/>
          </a:xfrm>
          <a:prstGeom prst="rect">
            <a:avLst/>
          </a:prstGeom>
          <a:noFill/>
        </p:spPr>
        <p:txBody>
          <a:bodyPr wrap="square" rtlCol="0">
            <a:spAutoFit/>
          </a:bodyPr>
          <a:lstStyle/>
          <a:p>
            <a:r>
              <a:rPr lang="en-GB" sz="2400" dirty="0"/>
              <a:t>Shared learning is about working collaboratively over time to achieve a common objective or goal. </a:t>
            </a:r>
          </a:p>
          <a:p>
            <a:r>
              <a:rPr lang="en-GB" sz="2400" b="1" i="1" dirty="0"/>
              <a:t>Sharing Learning </a:t>
            </a:r>
            <a:r>
              <a:rPr lang="en-GB" sz="2400" dirty="0"/>
              <a:t>puts an emphasis on the process of exchanging information and insights. </a:t>
            </a:r>
          </a:p>
        </p:txBody>
      </p:sp>
    </p:spTree>
    <p:extLst>
      <p:ext uri="{BB962C8B-B14F-4D97-AF65-F5344CB8AC3E}">
        <p14:creationId xmlns:p14="http://schemas.microsoft.com/office/powerpoint/2010/main" val="346873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21D00A9-A3B8-48D2-92E3-D83119C890BA}"/>
              </a:ext>
            </a:extLst>
          </p:cNvPr>
          <p:cNvSpPr>
            <a:spLocks noGrp="1"/>
          </p:cNvSpPr>
          <p:nvPr>
            <p:ph type="ctrTitle"/>
          </p:nvPr>
        </p:nvSpPr>
        <p:spPr>
          <a:xfrm>
            <a:off x="1775316" y="3179701"/>
            <a:ext cx="5400000" cy="997196"/>
          </a:xfrm>
        </p:spPr>
        <p:txBody>
          <a:bodyPr/>
          <a:lstStyle/>
          <a:p>
            <a:r>
              <a:rPr lang="en-GB" dirty="0"/>
              <a:t>Topic 1: Example of Practice</a:t>
            </a:r>
          </a:p>
        </p:txBody>
      </p:sp>
      <p:sp>
        <p:nvSpPr>
          <p:cNvPr id="5" name="Subtitle 4">
            <a:extLst>
              <a:ext uri="{FF2B5EF4-FFF2-40B4-BE49-F238E27FC236}">
                <a16:creationId xmlns:a16="http://schemas.microsoft.com/office/drawing/2014/main" id="{C20E16D1-B159-4839-8B31-BC7498B5CBAD}"/>
              </a:ext>
            </a:extLst>
          </p:cNvPr>
          <p:cNvSpPr>
            <a:spLocks noGrp="1"/>
          </p:cNvSpPr>
          <p:nvPr>
            <p:ph type="subTitle" idx="1"/>
          </p:nvPr>
        </p:nvSpPr>
        <p:spPr>
          <a:xfrm>
            <a:off x="1775317" y="4186692"/>
            <a:ext cx="5400000" cy="747897"/>
          </a:xfrm>
        </p:spPr>
        <p:txBody>
          <a:bodyPr/>
          <a:lstStyle/>
          <a:p>
            <a:r>
              <a:rPr lang="en-GB" dirty="0"/>
              <a:t>Examples used are composites drawn from our research with case studies and from focus group discussions </a:t>
            </a:r>
          </a:p>
        </p:txBody>
      </p:sp>
    </p:spTree>
    <p:extLst>
      <p:ext uri="{BB962C8B-B14F-4D97-AF65-F5344CB8AC3E}">
        <p14:creationId xmlns:p14="http://schemas.microsoft.com/office/powerpoint/2010/main" val="13735925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48788AC-45A3-4EF3-94A5-0D62EFACE459}"/>
              </a:ext>
            </a:extLst>
          </p:cNvPr>
          <p:cNvSpPr>
            <a:spLocks noGrp="1"/>
          </p:cNvSpPr>
          <p:nvPr>
            <p:ph type="ctrTitle"/>
          </p:nvPr>
        </p:nvSpPr>
        <p:spPr/>
        <p:txBody>
          <a:bodyPr/>
          <a:lstStyle/>
          <a:p>
            <a:r>
              <a:rPr lang="en-GB" dirty="0"/>
              <a:t>Topic 1</a:t>
            </a:r>
          </a:p>
        </p:txBody>
      </p:sp>
      <p:sp>
        <p:nvSpPr>
          <p:cNvPr id="2" name="Text Placeholder 1">
            <a:extLst>
              <a:ext uri="{FF2B5EF4-FFF2-40B4-BE49-F238E27FC236}">
                <a16:creationId xmlns:a16="http://schemas.microsoft.com/office/drawing/2014/main" id="{DF767601-7BBC-4859-A584-B0005F343906}"/>
              </a:ext>
            </a:extLst>
          </p:cNvPr>
          <p:cNvSpPr>
            <a:spLocks noGrp="1"/>
          </p:cNvSpPr>
          <p:nvPr>
            <p:ph type="body" sz="quarter" idx="13"/>
          </p:nvPr>
        </p:nvSpPr>
        <p:spPr/>
        <p:txBody>
          <a:bodyPr/>
          <a:lstStyle/>
          <a:p>
            <a:r>
              <a:rPr lang="en-GB" dirty="0"/>
              <a:t>Sharing Learning</a:t>
            </a:r>
          </a:p>
        </p:txBody>
      </p:sp>
      <p:sp>
        <p:nvSpPr>
          <p:cNvPr id="4" name="Content Placeholder 3">
            <a:extLst>
              <a:ext uri="{FF2B5EF4-FFF2-40B4-BE49-F238E27FC236}">
                <a16:creationId xmlns:a16="http://schemas.microsoft.com/office/drawing/2014/main" id="{98253527-FDE5-4CFA-9C93-3DA23BCA0EE9}"/>
              </a:ext>
            </a:extLst>
          </p:cNvPr>
          <p:cNvSpPr>
            <a:spLocks noGrp="1"/>
          </p:cNvSpPr>
          <p:nvPr>
            <p:ph idx="1"/>
          </p:nvPr>
        </p:nvSpPr>
        <p:spPr/>
        <p:txBody>
          <a:bodyPr/>
          <a:lstStyle/>
          <a:p>
            <a:pPr marL="171450" indent="-171450">
              <a:buFont typeface="Arial" panose="020B0604020202020204" pitchFamily="34" charset="0"/>
              <a:buChar char="•"/>
            </a:pPr>
            <a:r>
              <a:rPr lang="en-GB" sz="1800" dirty="0"/>
              <a:t>Example: Established palliative care team in one hospital trust who use Ambitions Framework to frame education for all staff. They also use it to showcase their ongoing development of services when writing local reports and presentations, highlighting how using the Framework helped them identify gaps and goals.  </a:t>
            </a:r>
          </a:p>
          <a:p>
            <a:pPr marL="171450" indent="-171450">
              <a:buFont typeface="Arial" panose="020B0604020202020204" pitchFamily="34" charset="0"/>
              <a:buChar char="•"/>
            </a:pPr>
            <a:r>
              <a:rPr lang="en-GB" sz="1800" dirty="0"/>
              <a:t>Example: Hospice uses the Framework when working with partners to facilitate sharing goals and best practice under different themes.</a:t>
            </a:r>
          </a:p>
          <a:p>
            <a:pPr marL="171450" indent="-171450">
              <a:buFont typeface="Arial" panose="020B0604020202020204" pitchFamily="34" charset="0"/>
              <a:buChar char="•"/>
            </a:pPr>
            <a:r>
              <a:rPr lang="en-GB" sz="1800" dirty="0"/>
              <a:t>Example: Participants in our research focus groups heard about others’ experiences – and some people even shared contact details, documents etc. outside of the research engagement. </a:t>
            </a:r>
          </a:p>
          <a:p>
            <a:pPr marL="171450" indent="-171450">
              <a:buFont typeface="Arial" panose="020B0604020202020204" pitchFamily="34" charset="0"/>
              <a:buChar char="•"/>
            </a:pPr>
            <a:endParaRPr lang="en-GB" sz="1800" dirty="0">
              <a:effectLst/>
              <a:ea typeface="Calibri" panose="020F0502020204030204" pitchFamily="34" charset="0"/>
              <a:cs typeface="Times New Roman" panose="02020603050405020304" pitchFamily="18" charset="0"/>
            </a:endParaRPr>
          </a:p>
          <a:p>
            <a:r>
              <a:rPr lang="en-GB" sz="1800" dirty="0">
                <a:effectLst/>
                <a:ea typeface="Calibri" panose="020F0502020204030204" pitchFamily="34" charset="0"/>
                <a:cs typeface="Times New Roman" panose="02020603050405020304" pitchFamily="18" charset="0"/>
              </a:rPr>
              <a:t>Now going into discussion about:</a:t>
            </a:r>
          </a:p>
          <a:p>
            <a:pPr marL="285750" indent="-285750">
              <a:buFont typeface="Arial" panose="020B0604020202020204" pitchFamily="34" charset="0"/>
              <a:buChar char="•"/>
            </a:pPr>
            <a:r>
              <a:rPr lang="en-GB" sz="1800" dirty="0">
                <a:effectLst/>
                <a:ea typeface="Calibri" panose="020F0502020204030204" pitchFamily="34" charset="0"/>
                <a:cs typeface="Times New Roman" panose="02020603050405020304" pitchFamily="18" charset="0"/>
              </a:rPr>
              <a:t>other examples of sharing learning you might have; </a:t>
            </a:r>
          </a:p>
          <a:p>
            <a:pPr marL="285750" indent="-285750">
              <a:buFont typeface="Arial" panose="020B0604020202020204" pitchFamily="34" charset="0"/>
              <a:buChar char="•"/>
            </a:pPr>
            <a:r>
              <a:rPr lang="en-GB" sz="1800" dirty="0">
                <a:effectLst/>
                <a:ea typeface="Calibri" panose="020F0502020204030204" pitchFamily="34" charset="0"/>
                <a:cs typeface="Times New Roman" panose="02020603050405020304" pitchFamily="18" charset="0"/>
              </a:rPr>
              <a:t>your views on the feasibility/appropriateness of sharing learning in your local area or from your position. </a:t>
            </a:r>
          </a:p>
          <a:p>
            <a:r>
              <a:rPr lang="en-GB" sz="1800" dirty="0">
                <a:ea typeface="Calibri" panose="020F0502020204030204" pitchFamily="34" charset="0"/>
                <a:cs typeface="Times New Roman" panose="02020603050405020304" pitchFamily="18" charset="0"/>
              </a:rPr>
              <a:t>When thinking about the above, bear in mind: </a:t>
            </a:r>
            <a:r>
              <a:rPr lang="en-GB" sz="1800" dirty="0">
                <a:effectLst/>
                <a:ea typeface="Calibri" panose="020F0502020204030204" pitchFamily="34" charset="0"/>
                <a:cs typeface="Times New Roman" panose="02020603050405020304" pitchFamily="18" charset="0"/>
              </a:rPr>
              <a:t>How might this work for different Ambitions? What role do the foundations play in facilitating sharing learning? </a:t>
            </a:r>
          </a:p>
          <a:p>
            <a:endParaRPr lang="en-GB" dirty="0"/>
          </a:p>
        </p:txBody>
      </p:sp>
    </p:spTree>
    <p:extLst>
      <p:ext uri="{BB962C8B-B14F-4D97-AF65-F5344CB8AC3E}">
        <p14:creationId xmlns:p14="http://schemas.microsoft.com/office/powerpoint/2010/main" val="24807110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6B98C6E-655C-4061-B666-FEF5384F155C}"/>
              </a:ext>
            </a:extLst>
          </p:cNvPr>
          <p:cNvSpPr>
            <a:spLocks noGrp="1"/>
          </p:cNvSpPr>
          <p:nvPr>
            <p:ph type="ctrTitle"/>
          </p:nvPr>
        </p:nvSpPr>
        <p:spPr/>
        <p:txBody>
          <a:bodyPr/>
          <a:lstStyle/>
          <a:p>
            <a:r>
              <a:rPr lang="en-GB" dirty="0"/>
              <a:t>Topic 2: Your examples</a:t>
            </a:r>
          </a:p>
        </p:txBody>
      </p:sp>
    </p:spTree>
    <p:extLst>
      <p:ext uri="{BB962C8B-B14F-4D97-AF65-F5344CB8AC3E}">
        <p14:creationId xmlns:p14="http://schemas.microsoft.com/office/powerpoint/2010/main" val="6531654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48788AC-45A3-4EF3-94A5-0D62EFACE459}"/>
              </a:ext>
            </a:extLst>
          </p:cNvPr>
          <p:cNvSpPr>
            <a:spLocks noGrp="1"/>
          </p:cNvSpPr>
          <p:nvPr>
            <p:ph type="ctrTitle"/>
          </p:nvPr>
        </p:nvSpPr>
        <p:spPr>
          <a:xfrm>
            <a:off x="431999" y="544317"/>
            <a:ext cx="1489079" cy="212075"/>
          </a:xfrm>
        </p:spPr>
        <p:txBody>
          <a:bodyPr/>
          <a:lstStyle/>
          <a:p>
            <a:r>
              <a:rPr lang="en-GB" dirty="0"/>
              <a:t>Your examples</a:t>
            </a:r>
          </a:p>
        </p:txBody>
      </p:sp>
      <p:pic>
        <p:nvPicPr>
          <p:cNvPr id="5" name="Picture 4">
            <a:extLst>
              <a:ext uri="{FF2B5EF4-FFF2-40B4-BE49-F238E27FC236}">
                <a16:creationId xmlns:a16="http://schemas.microsoft.com/office/drawing/2014/main" id="{F38D6F7A-37AA-49B3-98CA-25C808D60A78}"/>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3752986" y="2558641"/>
            <a:ext cx="4899308" cy="4204073"/>
          </a:xfrm>
          <a:prstGeom prst="rect">
            <a:avLst/>
          </a:prstGeom>
        </p:spPr>
      </p:pic>
      <p:sp>
        <p:nvSpPr>
          <p:cNvPr id="2" name="Text Placeholder 1">
            <a:extLst>
              <a:ext uri="{FF2B5EF4-FFF2-40B4-BE49-F238E27FC236}">
                <a16:creationId xmlns:a16="http://schemas.microsoft.com/office/drawing/2014/main" id="{DF767601-7BBC-4859-A584-B0005F343906}"/>
              </a:ext>
            </a:extLst>
          </p:cNvPr>
          <p:cNvSpPr>
            <a:spLocks noGrp="1"/>
          </p:cNvSpPr>
          <p:nvPr>
            <p:ph type="body" sz="quarter" idx="13"/>
          </p:nvPr>
        </p:nvSpPr>
        <p:spPr/>
        <p:txBody>
          <a:bodyPr/>
          <a:lstStyle/>
          <a:p>
            <a:r>
              <a:rPr lang="en-GB" dirty="0"/>
              <a:t>Sharing Learning that you do</a:t>
            </a:r>
          </a:p>
        </p:txBody>
      </p:sp>
      <p:sp>
        <p:nvSpPr>
          <p:cNvPr id="4" name="Content Placeholder 3">
            <a:extLst>
              <a:ext uri="{FF2B5EF4-FFF2-40B4-BE49-F238E27FC236}">
                <a16:creationId xmlns:a16="http://schemas.microsoft.com/office/drawing/2014/main" id="{98253527-FDE5-4CFA-9C93-3DA23BCA0EE9}"/>
              </a:ext>
            </a:extLst>
          </p:cNvPr>
          <p:cNvSpPr>
            <a:spLocks noGrp="1"/>
          </p:cNvSpPr>
          <p:nvPr>
            <p:ph idx="1"/>
          </p:nvPr>
        </p:nvSpPr>
        <p:spPr/>
        <p:txBody>
          <a:bodyPr/>
          <a:lstStyle/>
          <a:p>
            <a:pPr marL="171450" indent="-171450">
              <a:buFont typeface="Arial" panose="020B0604020202020204" pitchFamily="34" charset="0"/>
              <a:buChar char="•"/>
            </a:pPr>
            <a:r>
              <a:rPr lang="en-GB" sz="1600" dirty="0"/>
              <a:t>What examples of using the Ambitions Framework do you have that you can briefly share?</a:t>
            </a:r>
          </a:p>
          <a:p>
            <a:pPr marL="171450" indent="-171450">
              <a:buFont typeface="Arial" panose="020B0604020202020204" pitchFamily="34" charset="0"/>
              <a:buChar char="•"/>
            </a:pPr>
            <a:r>
              <a:rPr lang="en-GB" sz="1600" dirty="0"/>
              <a:t>What ways have you had opportunities to share learning about the Ambitions Framework? </a:t>
            </a:r>
          </a:p>
          <a:p>
            <a:pPr marL="171450" indent="-171450">
              <a:buFont typeface="Arial" panose="020B0604020202020204" pitchFamily="34" charset="0"/>
              <a:buChar char="•"/>
            </a:pPr>
            <a:r>
              <a:rPr lang="en-GB" sz="1600" dirty="0"/>
              <a:t>What challenges have there been to sharing learning? </a:t>
            </a:r>
          </a:p>
          <a:p>
            <a:pPr marL="171450" indent="-171450">
              <a:buFont typeface="Arial" panose="020B0604020202020204" pitchFamily="34" charset="0"/>
              <a:buChar char="•"/>
            </a:pPr>
            <a:r>
              <a:rPr lang="en-GB" sz="1600" dirty="0"/>
              <a:t>How have the ‘foundations’ been part of sharing learning?</a:t>
            </a:r>
          </a:p>
          <a:p>
            <a:pPr marL="171450" indent="-171450">
              <a:buFont typeface="Arial" panose="020B0604020202020204" pitchFamily="34" charset="0"/>
              <a:buChar char="•"/>
            </a:pP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latin typeface="Calibri" panose="020F0502020204030204" pitchFamily="34" charset="0"/>
              <a:ea typeface="Calibri" panose="020F0502020204030204" pitchFamily="34" charset="0"/>
              <a:cs typeface="Times New Roman" panose="02020603050405020304" pitchFamily="18" charset="0"/>
            </a:endParaRPr>
          </a:p>
          <a:p>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2539897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3F35C-293F-4C74-B5F7-419510D15921}"/>
              </a:ext>
            </a:extLst>
          </p:cNvPr>
          <p:cNvSpPr>
            <a:spLocks noGrp="1"/>
          </p:cNvSpPr>
          <p:nvPr>
            <p:ph type="ctrTitle"/>
          </p:nvPr>
        </p:nvSpPr>
        <p:spPr>
          <a:xfrm>
            <a:off x="1775316" y="3179701"/>
            <a:ext cx="5400000" cy="997196"/>
          </a:xfrm>
        </p:spPr>
        <p:txBody>
          <a:bodyPr/>
          <a:lstStyle/>
          <a:p>
            <a:r>
              <a:rPr lang="en-GB" dirty="0"/>
              <a:t>Topic 3: So what &amp; Sharing Learning </a:t>
            </a:r>
          </a:p>
        </p:txBody>
      </p:sp>
    </p:spTree>
    <p:extLst>
      <p:ext uri="{BB962C8B-B14F-4D97-AF65-F5344CB8AC3E}">
        <p14:creationId xmlns:p14="http://schemas.microsoft.com/office/powerpoint/2010/main" val="12324723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48788AC-45A3-4EF3-94A5-0D62EFACE459}"/>
              </a:ext>
            </a:extLst>
          </p:cNvPr>
          <p:cNvSpPr>
            <a:spLocks noGrp="1"/>
          </p:cNvSpPr>
          <p:nvPr>
            <p:ph type="ctrTitle"/>
          </p:nvPr>
        </p:nvSpPr>
        <p:spPr>
          <a:xfrm>
            <a:off x="431999" y="544317"/>
            <a:ext cx="1707194" cy="212075"/>
          </a:xfrm>
        </p:spPr>
        <p:txBody>
          <a:bodyPr/>
          <a:lstStyle/>
          <a:p>
            <a:r>
              <a:rPr lang="en-GB" dirty="0"/>
              <a:t>What people said</a:t>
            </a:r>
          </a:p>
        </p:txBody>
      </p:sp>
      <p:sp>
        <p:nvSpPr>
          <p:cNvPr id="2" name="Text Placeholder 1">
            <a:extLst>
              <a:ext uri="{FF2B5EF4-FFF2-40B4-BE49-F238E27FC236}">
                <a16:creationId xmlns:a16="http://schemas.microsoft.com/office/drawing/2014/main" id="{DF767601-7BBC-4859-A584-B0005F343906}"/>
              </a:ext>
            </a:extLst>
          </p:cNvPr>
          <p:cNvSpPr>
            <a:spLocks noGrp="1"/>
          </p:cNvSpPr>
          <p:nvPr>
            <p:ph type="body" sz="quarter" idx="13"/>
          </p:nvPr>
        </p:nvSpPr>
        <p:spPr/>
        <p:txBody>
          <a:bodyPr/>
          <a:lstStyle/>
          <a:p>
            <a:r>
              <a:rPr lang="en-GB" dirty="0"/>
              <a:t>Sharing Learning: what works and what gets in the way</a:t>
            </a:r>
          </a:p>
        </p:txBody>
      </p:sp>
      <p:sp>
        <p:nvSpPr>
          <p:cNvPr id="4" name="Content Placeholder 3">
            <a:extLst>
              <a:ext uri="{FF2B5EF4-FFF2-40B4-BE49-F238E27FC236}">
                <a16:creationId xmlns:a16="http://schemas.microsoft.com/office/drawing/2014/main" id="{98253527-FDE5-4CFA-9C93-3DA23BCA0EE9}"/>
              </a:ext>
            </a:extLst>
          </p:cNvPr>
          <p:cNvSpPr>
            <a:spLocks noGrp="1"/>
          </p:cNvSpPr>
          <p:nvPr>
            <p:ph idx="1"/>
          </p:nvPr>
        </p:nvSpPr>
        <p:spPr>
          <a:xfrm>
            <a:off x="388801" y="1150618"/>
            <a:ext cx="3117797" cy="5214348"/>
          </a:xfrm>
        </p:spPr>
        <p:txBody>
          <a:bodyPr numCol="1"/>
          <a:lstStyle/>
          <a:p>
            <a:r>
              <a:rPr lang="en-GB" sz="1800" b="1" dirty="0">
                <a:latin typeface="+mj-lt"/>
                <a:ea typeface="Calibri" panose="020F0502020204030204" pitchFamily="34" charset="0"/>
                <a:cs typeface="Times New Roman" panose="02020603050405020304" pitchFamily="18" charset="0"/>
              </a:rPr>
              <a:t>Examples of facilitators </a:t>
            </a:r>
          </a:p>
          <a:p>
            <a:pPr marL="285750" indent="-285750">
              <a:buFont typeface="Arial" panose="020B0604020202020204" pitchFamily="34" charset="0"/>
              <a:buChar char="•"/>
            </a:pPr>
            <a:r>
              <a:rPr lang="en-GB" sz="1800" dirty="0">
                <a:effectLst/>
                <a:latin typeface="+mj-lt"/>
                <a:ea typeface="Calibri" panose="020F0502020204030204" pitchFamily="34" charset="0"/>
                <a:cs typeface="Times New Roman" panose="02020603050405020304" pitchFamily="18" charset="0"/>
              </a:rPr>
              <a:t>Dedicated spaces/time to discuss experiences</a:t>
            </a:r>
          </a:p>
          <a:p>
            <a:pPr marL="285750" indent="-285750">
              <a:buFont typeface="Arial" panose="020B0604020202020204" pitchFamily="34" charset="0"/>
              <a:buChar char="•"/>
            </a:pPr>
            <a:r>
              <a:rPr lang="en-GB" sz="1800" dirty="0">
                <a:latin typeface="+mj-lt"/>
                <a:ea typeface="Calibri" panose="020F0502020204030204" pitchFamily="34" charset="0"/>
                <a:cs typeface="Times New Roman" panose="02020603050405020304" pitchFamily="18" charset="0"/>
              </a:rPr>
              <a:t>Written case studies</a:t>
            </a:r>
          </a:p>
          <a:p>
            <a:pPr marL="285750" indent="-285750">
              <a:buFont typeface="Arial" panose="020B0604020202020204" pitchFamily="34" charset="0"/>
              <a:buChar char="•"/>
            </a:pPr>
            <a:r>
              <a:rPr lang="en-GB" sz="1800" dirty="0">
                <a:latin typeface="+mj-lt"/>
                <a:ea typeface="Calibri" panose="020F0502020204030204" pitchFamily="34" charset="0"/>
                <a:cs typeface="Times New Roman" panose="02020603050405020304" pitchFamily="18" charset="0"/>
              </a:rPr>
              <a:t>Sharing documents (e.g. strategy documents or self-assessment)</a:t>
            </a:r>
          </a:p>
          <a:p>
            <a:pPr marL="285750" indent="-285750">
              <a:buFont typeface="Arial" panose="020B0604020202020204" pitchFamily="34" charset="0"/>
              <a:buChar char="•"/>
            </a:pPr>
            <a:r>
              <a:rPr lang="en-GB" sz="1800" dirty="0">
                <a:effectLst/>
                <a:latin typeface="+mj-lt"/>
                <a:ea typeface="Calibri" panose="020F0502020204030204" pitchFamily="34" charset="0"/>
                <a:cs typeface="Times New Roman" panose="02020603050405020304" pitchFamily="18" charset="0"/>
              </a:rPr>
              <a:t>Talking with and listening to others</a:t>
            </a:r>
          </a:p>
          <a:p>
            <a:pPr marL="285750" indent="-285750">
              <a:buFont typeface="Arial" panose="020B0604020202020204" pitchFamily="34" charset="0"/>
              <a:buChar char="•"/>
            </a:pPr>
            <a:r>
              <a:rPr lang="en-GB" sz="1800" dirty="0">
                <a:latin typeface="+mj-lt"/>
                <a:ea typeface="Calibri" panose="020F0502020204030204" pitchFamily="34" charset="0"/>
                <a:cs typeface="Times New Roman" panose="02020603050405020304" pitchFamily="18" charset="0"/>
              </a:rPr>
              <a:t>Networking</a:t>
            </a:r>
          </a:p>
          <a:p>
            <a:pPr marL="285750" indent="-285750">
              <a:buFont typeface="Arial" panose="020B0604020202020204" pitchFamily="34" charset="0"/>
              <a:buChar char="•"/>
            </a:pPr>
            <a:r>
              <a:rPr lang="en-GB" sz="1800" dirty="0">
                <a:latin typeface="+mj-lt"/>
                <a:ea typeface="Calibri" panose="020F0502020204030204" pitchFamily="34" charset="0"/>
                <a:cs typeface="Times New Roman" panose="02020603050405020304" pitchFamily="18" charset="0"/>
              </a:rPr>
              <a:t>Sharing experiences as part of meeting agendas</a:t>
            </a:r>
            <a:endParaRPr lang="en-GB" sz="1800" dirty="0">
              <a:effectLst/>
              <a:latin typeface="+mj-lt"/>
              <a:ea typeface="Calibri" panose="020F0502020204030204" pitchFamily="34" charset="0"/>
              <a:cs typeface="Times New Roman" panose="02020603050405020304" pitchFamily="18" charset="0"/>
            </a:endParaRPr>
          </a:p>
          <a:p>
            <a:endParaRPr lang="en-GB" dirty="0">
              <a:latin typeface="Calibri" panose="020F0502020204030204" pitchFamily="34" charset="0"/>
              <a:ea typeface="Calibri" panose="020F0502020204030204" pitchFamily="34" charset="0"/>
              <a:cs typeface="Times New Roman" panose="02020603050405020304" pitchFamily="18" charset="0"/>
            </a:endParaRPr>
          </a:p>
          <a:p>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Content Placeholder 3">
            <a:extLst>
              <a:ext uri="{FF2B5EF4-FFF2-40B4-BE49-F238E27FC236}">
                <a16:creationId xmlns:a16="http://schemas.microsoft.com/office/drawing/2014/main" id="{1EC4D8BB-1D3F-469C-B171-DD1BC486A3A7}"/>
              </a:ext>
            </a:extLst>
          </p:cNvPr>
          <p:cNvSpPr txBox="1">
            <a:spLocks/>
          </p:cNvSpPr>
          <p:nvPr/>
        </p:nvSpPr>
        <p:spPr>
          <a:xfrm>
            <a:off x="4689109" y="1150618"/>
            <a:ext cx="3117797" cy="5214348"/>
          </a:xfrm>
          <a:prstGeom prst="rect">
            <a:avLst/>
          </a:prstGeom>
        </p:spPr>
        <p:txBody>
          <a:bodyPr lIns="36000" tIns="36000" rIns="36000" bIns="36000" numCol="1"/>
          <a:lstStyle>
            <a:lvl1pPr marL="0" indent="0" algn="l" defTabSz="914400" rtl="0" eaLnBrk="1" latinLnBrk="0" hangingPunct="1">
              <a:lnSpc>
                <a:spcPct val="90000"/>
              </a:lnSpc>
              <a:spcBef>
                <a:spcPts val="1000"/>
              </a:spcBef>
              <a:buFont typeface="Arial" panose="020B0604020202020204" pitchFamily="34" charset="0"/>
              <a:buNone/>
              <a:defRPr sz="1200" kern="1200">
                <a:solidFill>
                  <a:schemeClr val="tx1"/>
                </a:solidFill>
                <a:latin typeface="+mn-lt"/>
                <a:ea typeface="+mn-ea"/>
                <a:cs typeface="+mn-cs"/>
              </a:defRPr>
            </a:lvl1pPr>
            <a:lvl2pPr marL="457189"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2pPr>
            <a:lvl3pPr marL="914377"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3pPr>
            <a:lvl4pPr marL="1371566"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4pPr>
            <a:lvl5pPr marL="1828754"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800" b="1" dirty="0">
                <a:latin typeface="+mj-lt"/>
                <a:ea typeface="Calibri" panose="020F0502020204030204" pitchFamily="34" charset="0"/>
                <a:cs typeface="Times New Roman" panose="02020603050405020304" pitchFamily="18" charset="0"/>
              </a:rPr>
              <a:t>What gets in the way</a:t>
            </a:r>
          </a:p>
          <a:p>
            <a:pPr marL="285750" indent="-285750">
              <a:buFont typeface="Arial" panose="020B0604020202020204" pitchFamily="34" charset="0"/>
              <a:buChar char="•"/>
            </a:pPr>
            <a:r>
              <a:rPr lang="en-GB" sz="1800" dirty="0">
                <a:latin typeface="+mj-lt"/>
                <a:ea typeface="Calibri" panose="020F0502020204030204" pitchFamily="34" charset="0"/>
                <a:cs typeface="Times New Roman" panose="02020603050405020304" pitchFamily="18" charset="0"/>
              </a:rPr>
              <a:t>Little time for reflection in day-to-day job</a:t>
            </a:r>
          </a:p>
          <a:p>
            <a:pPr marL="285750" indent="-285750">
              <a:buFont typeface="Arial" panose="020B0604020202020204" pitchFamily="34" charset="0"/>
              <a:buChar char="•"/>
            </a:pPr>
            <a:r>
              <a:rPr lang="en-GB" sz="1800" dirty="0">
                <a:latin typeface="+mj-lt"/>
                <a:ea typeface="Calibri" panose="020F0502020204030204" pitchFamily="34" charset="0"/>
                <a:cs typeface="Times New Roman" panose="02020603050405020304" pitchFamily="18" charset="0"/>
              </a:rPr>
              <a:t>Unsure if part of role/remit of job</a:t>
            </a:r>
          </a:p>
          <a:p>
            <a:pPr marL="285750" indent="-285750">
              <a:buFont typeface="Arial" panose="020B0604020202020204" pitchFamily="34" charset="0"/>
              <a:buChar char="•"/>
            </a:pPr>
            <a:r>
              <a:rPr lang="en-GB" sz="1800" dirty="0">
                <a:latin typeface="+mj-lt"/>
                <a:ea typeface="Calibri" panose="020F0502020204030204" pitchFamily="34" charset="0"/>
                <a:cs typeface="Times New Roman" panose="02020603050405020304" pitchFamily="18" charset="0"/>
              </a:rPr>
              <a:t>Lack of agency to make changes</a:t>
            </a:r>
          </a:p>
          <a:p>
            <a:pPr marL="285750" indent="-285750">
              <a:buFont typeface="Arial" panose="020B0604020202020204" pitchFamily="34" charset="0"/>
              <a:buChar char="•"/>
            </a:pPr>
            <a:r>
              <a:rPr lang="en-GB" sz="1800" dirty="0">
                <a:latin typeface="+mj-lt"/>
                <a:ea typeface="Calibri" panose="020F0502020204030204" pitchFamily="34" charset="0"/>
                <a:cs typeface="Times New Roman" panose="02020603050405020304" pitchFamily="18" charset="0"/>
              </a:rPr>
              <a:t>Struggle to find willing collaborators</a:t>
            </a:r>
          </a:p>
          <a:p>
            <a:pPr marL="285750" indent="-285750">
              <a:buFont typeface="Arial" panose="020B0604020202020204" pitchFamily="34" charset="0"/>
              <a:buChar char="•"/>
            </a:pPr>
            <a:r>
              <a:rPr lang="en-GB" sz="1800" dirty="0">
                <a:latin typeface="+mj-lt"/>
                <a:ea typeface="Calibri" panose="020F0502020204030204" pitchFamily="34" charset="0"/>
                <a:cs typeface="Times New Roman" panose="02020603050405020304" pitchFamily="18" charset="0"/>
              </a:rPr>
              <a:t>Not linked up to the opportunities for shared learning or unable to find resources (e.g. online)</a:t>
            </a:r>
          </a:p>
          <a:p>
            <a:endParaRPr lang="en-GB" dirty="0">
              <a:latin typeface="Calibri" panose="020F0502020204030204" pitchFamily="34" charset="0"/>
              <a:ea typeface="Calibri" panose="020F0502020204030204" pitchFamily="34" charset="0"/>
              <a:cs typeface="Times New Roman" panose="02020603050405020304" pitchFamily="18" charset="0"/>
            </a:endParaRPr>
          </a:p>
          <a:p>
            <a:endParaRPr lang="en-GB"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662413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48788AC-45A3-4EF3-94A5-0D62EFACE459}"/>
              </a:ext>
            </a:extLst>
          </p:cNvPr>
          <p:cNvSpPr>
            <a:spLocks noGrp="1"/>
          </p:cNvSpPr>
          <p:nvPr>
            <p:ph type="ctrTitle"/>
          </p:nvPr>
        </p:nvSpPr>
        <p:spPr>
          <a:xfrm>
            <a:off x="431999" y="544317"/>
            <a:ext cx="1489079" cy="212075"/>
          </a:xfrm>
        </p:spPr>
        <p:txBody>
          <a:bodyPr/>
          <a:lstStyle/>
          <a:p>
            <a:r>
              <a:rPr lang="en-GB" dirty="0"/>
              <a:t>So what?</a:t>
            </a:r>
          </a:p>
        </p:txBody>
      </p:sp>
      <p:sp>
        <p:nvSpPr>
          <p:cNvPr id="2" name="Text Placeholder 1">
            <a:extLst>
              <a:ext uri="{FF2B5EF4-FFF2-40B4-BE49-F238E27FC236}">
                <a16:creationId xmlns:a16="http://schemas.microsoft.com/office/drawing/2014/main" id="{DF767601-7BBC-4859-A584-B0005F343906}"/>
              </a:ext>
            </a:extLst>
          </p:cNvPr>
          <p:cNvSpPr>
            <a:spLocks noGrp="1"/>
          </p:cNvSpPr>
          <p:nvPr>
            <p:ph type="body" sz="quarter" idx="13"/>
          </p:nvPr>
        </p:nvSpPr>
        <p:spPr/>
        <p:txBody>
          <a:bodyPr/>
          <a:lstStyle/>
          <a:p>
            <a:r>
              <a:rPr lang="en-GB" dirty="0"/>
              <a:t>Sharing Learning: looking forward</a:t>
            </a:r>
          </a:p>
        </p:txBody>
      </p:sp>
      <p:sp>
        <p:nvSpPr>
          <p:cNvPr id="4" name="Content Placeholder 3">
            <a:extLst>
              <a:ext uri="{FF2B5EF4-FFF2-40B4-BE49-F238E27FC236}">
                <a16:creationId xmlns:a16="http://schemas.microsoft.com/office/drawing/2014/main" id="{98253527-FDE5-4CFA-9C93-3DA23BCA0EE9}"/>
              </a:ext>
            </a:extLst>
          </p:cNvPr>
          <p:cNvSpPr>
            <a:spLocks noGrp="1"/>
          </p:cNvSpPr>
          <p:nvPr>
            <p:ph idx="1"/>
          </p:nvPr>
        </p:nvSpPr>
        <p:spPr/>
        <p:txBody>
          <a:bodyPr/>
          <a:lstStyle/>
          <a:p>
            <a:pPr marL="171450" indent="-171450">
              <a:buFont typeface="Arial" panose="020B0604020202020204" pitchFamily="34" charset="0"/>
              <a:buChar char="•"/>
            </a:pPr>
            <a:r>
              <a:rPr lang="en-GB" sz="1800" dirty="0">
                <a:effectLst/>
                <a:ea typeface="Calibri" panose="020F0502020204030204" pitchFamily="34" charset="0"/>
                <a:cs typeface="Times New Roman" panose="02020603050405020304" pitchFamily="18" charset="0"/>
              </a:rPr>
              <a:t>What do you want to get from sharing learning in palliative and end of life care? </a:t>
            </a:r>
          </a:p>
          <a:p>
            <a:pPr marL="171450" indent="-171450">
              <a:buFont typeface="Arial" panose="020B0604020202020204" pitchFamily="34" charset="0"/>
              <a:buChar char="•"/>
            </a:pPr>
            <a:r>
              <a:rPr lang="en-GB" sz="1800" dirty="0">
                <a:effectLst/>
                <a:ea typeface="Calibri" panose="020F0502020204030204" pitchFamily="34" charset="0"/>
                <a:cs typeface="Times New Roman" panose="02020603050405020304" pitchFamily="18" charset="0"/>
              </a:rPr>
              <a:t>In what ways do different formats of learning work for you? </a:t>
            </a:r>
          </a:p>
          <a:p>
            <a:pPr marL="171450" indent="-171450">
              <a:buFont typeface="Arial" panose="020B0604020202020204" pitchFamily="34" charset="0"/>
              <a:buChar char="•"/>
            </a:pPr>
            <a:r>
              <a:rPr lang="en-GB" sz="1800" dirty="0">
                <a:ea typeface="Calibri" panose="020F0502020204030204" pitchFamily="34" charset="0"/>
                <a:cs typeface="Times New Roman" panose="02020603050405020304" pitchFamily="18" charset="0"/>
              </a:rPr>
              <a:t>What makes for useful learning? When does it ‘flop’? </a:t>
            </a:r>
            <a:endParaRPr lang="en-GB" sz="1800" dirty="0">
              <a:effectLst/>
              <a:ea typeface="Calibri" panose="020F0502020204030204" pitchFamily="34" charset="0"/>
              <a:cs typeface="Times New Roman" panose="02020603050405020304" pitchFamily="18" charset="0"/>
            </a:endParaRPr>
          </a:p>
          <a:p>
            <a:pPr marL="171450" indent="-171450">
              <a:buFont typeface="Arial" panose="020B0604020202020204" pitchFamily="34" charset="0"/>
              <a:buChar char="•"/>
            </a:pPr>
            <a:r>
              <a:rPr lang="en-GB" sz="1800" dirty="0">
                <a:ea typeface="Calibri" panose="020F0502020204030204" pitchFamily="34" charset="0"/>
                <a:cs typeface="Times New Roman" panose="02020603050405020304" pitchFamily="18" charset="0"/>
              </a:rPr>
              <a:t>What do you need in order to move forward after you hear about someone else’s work or approach? </a:t>
            </a:r>
          </a:p>
          <a:p>
            <a:pPr marL="171450" indent="-171450">
              <a:buFont typeface="Arial" panose="020B0604020202020204" pitchFamily="34" charset="0"/>
              <a:buChar char="•"/>
            </a:pPr>
            <a:endParaRPr lang="en-GB" sz="1800" dirty="0">
              <a:ea typeface="Calibri" panose="020F0502020204030204" pitchFamily="34" charset="0"/>
              <a:cs typeface="Times New Roman" panose="02020603050405020304" pitchFamily="18" charset="0"/>
            </a:endParaRPr>
          </a:p>
          <a:p>
            <a:pPr marL="171450" indent="-171450">
              <a:buFont typeface="Arial" panose="020B0604020202020204" pitchFamily="34" charset="0"/>
              <a:buChar char="•"/>
            </a:pPr>
            <a:endParaRPr lang="en-GB" sz="1800" dirty="0">
              <a:ea typeface="Calibri" panose="020F0502020204030204" pitchFamily="34" charset="0"/>
              <a:cs typeface="Times New Roman" panose="02020603050405020304" pitchFamily="18" charset="0"/>
            </a:endParaRPr>
          </a:p>
          <a:p>
            <a:pPr marL="171450" indent="-171450">
              <a:buFont typeface="Arial" panose="020B0604020202020204" pitchFamily="34" charset="0"/>
              <a:buChar char="•"/>
            </a:pPr>
            <a:r>
              <a:rPr lang="en-GB" sz="1800" dirty="0">
                <a:ea typeface="Calibri" panose="020F0502020204030204" pitchFamily="34" charset="0"/>
                <a:cs typeface="Times New Roman" panose="02020603050405020304" pitchFamily="18" charset="0"/>
              </a:rPr>
              <a:t>Each participant has the opportunity to summarise what they think sharing learning is for them.</a:t>
            </a:r>
          </a:p>
          <a:p>
            <a:pPr marL="171450" indent="-171450">
              <a:buFont typeface="Arial" panose="020B0604020202020204" pitchFamily="34" charset="0"/>
              <a:buChar char="•"/>
            </a:pP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latin typeface="Calibri" panose="020F0502020204030204" pitchFamily="34" charset="0"/>
              <a:ea typeface="Calibri" panose="020F0502020204030204" pitchFamily="34" charset="0"/>
              <a:cs typeface="Times New Roman" panose="02020603050405020304" pitchFamily="18" charset="0"/>
            </a:endParaRPr>
          </a:p>
          <a:p>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565093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0EDA32-6428-49D1-8529-B96953CADDC6}"/>
              </a:ext>
            </a:extLst>
          </p:cNvPr>
          <p:cNvSpPr>
            <a:spLocks noGrp="1"/>
          </p:cNvSpPr>
          <p:nvPr>
            <p:ph type="ctrTitle"/>
          </p:nvPr>
        </p:nvSpPr>
        <p:spPr>
          <a:xfrm>
            <a:off x="1775317" y="2671308"/>
            <a:ext cx="5400000" cy="498598"/>
          </a:xfrm>
        </p:spPr>
        <p:txBody>
          <a:bodyPr/>
          <a:lstStyle/>
          <a:p>
            <a:r>
              <a:rPr lang="en-GB" dirty="0"/>
              <a:t>Summary and close</a:t>
            </a:r>
          </a:p>
        </p:txBody>
      </p:sp>
      <p:sp>
        <p:nvSpPr>
          <p:cNvPr id="3" name="Subtitle 2">
            <a:extLst>
              <a:ext uri="{FF2B5EF4-FFF2-40B4-BE49-F238E27FC236}">
                <a16:creationId xmlns:a16="http://schemas.microsoft.com/office/drawing/2014/main" id="{A5DF41D1-7DF3-424A-941B-AADAE1EA4F9A}"/>
              </a:ext>
            </a:extLst>
          </p:cNvPr>
          <p:cNvSpPr>
            <a:spLocks noGrp="1"/>
          </p:cNvSpPr>
          <p:nvPr>
            <p:ph type="subTitle" idx="1"/>
          </p:nvPr>
        </p:nvSpPr>
        <p:spPr>
          <a:xfrm>
            <a:off x="1775317" y="3688095"/>
            <a:ext cx="5400000" cy="2243691"/>
          </a:xfrm>
        </p:spPr>
        <p:txBody>
          <a:bodyPr/>
          <a:lstStyle/>
          <a:p>
            <a:r>
              <a:rPr lang="en-GB" dirty="0"/>
              <a:t>Thank you for your participation! </a:t>
            </a:r>
          </a:p>
          <a:p>
            <a:endParaRPr lang="en-GB" dirty="0"/>
          </a:p>
          <a:p>
            <a:r>
              <a:rPr lang="en-GB" dirty="0"/>
              <a:t>You can follow @openthanatology on Twitter to hear about project outputs and other resources linked to palliative and end of life care</a:t>
            </a:r>
          </a:p>
          <a:p>
            <a:endParaRPr lang="en-GB" dirty="0"/>
          </a:p>
          <a:p>
            <a:r>
              <a:rPr lang="en-GB" dirty="0"/>
              <a:t>Evaluation survey: </a:t>
            </a:r>
            <a:r>
              <a:rPr lang="en-GB" dirty="0">
                <a:hlinkClick r:id="rId2"/>
              </a:rPr>
              <a:t>https://openuniversity.onlinesurveys.ac.uk/ambitions-framework-workshop-evaluation</a:t>
            </a:r>
            <a:r>
              <a:rPr lang="en-GB" dirty="0"/>
              <a:t> </a:t>
            </a:r>
          </a:p>
        </p:txBody>
      </p:sp>
    </p:spTree>
    <p:extLst>
      <p:ext uri="{BB962C8B-B14F-4D97-AF65-F5344CB8AC3E}">
        <p14:creationId xmlns:p14="http://schemas.microsoft.com/office/powerpoint/2010/main" val="34790319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0C70D33-C5B2-43E8-99D5-8DCB64871E6F}"/>
              </a:ext>
            </a:extLst>
          </p:cNvPr>
          <p:cNvSpPr>
            <a:spLocks noGrp="1"/>
          </p:cNvSpPr>
          <p:nvPr>
            <p:ph type="body" sz="quarter" idx="11"/>
          </p:nvPr>
        </p:nvSpPr>
        <p:spPr/>
        <p:txBody>
          <a:bodyPr/>
          <a:lstStyle/>
          <a:p>
            <a:endParaRPr lang="en-GB" dirty="0"/>
          </a:p>
        </p:txBody>
      </p:sp>
      <p:sp>
        <p:nvSpPr>
          <p:cNvPr id="3" name="Text Placeholder 2">
            <a:extLst>
              <a:ext uri="{FF2B5EF4-FFF2-40B4-BE49-F238E27FC236}">
                <a16:creationId xmlns:a16="http://schemas.microsoft.com/office/drawing/2014/main" id="{C6B8D1F2-96C8-4665-96A7-1D05EA198779}"/>
              </a:ext>
            </a:extLst>
          </p:cNvPr>
          <p:cNvSpPr>
            <a:spLocks noGrp="1"/>
          </p:cNvSpPr>
          <p:nvPr>
            <p:ph type="body" sz="quarter" idx="12"/>
          </p:nvPr>
        </p:nvSpPr>
        <p:spPr/>
        <p:txBody>
          <a:bodyPr/>
          <a:lstStyle/>
          <a:p>
            <a:r>
              <a:rPr lang="en-GB" dirty="0"/>
              <a:t>Welcome &amp; Introductions</a:t>
            </a:r>
          </a:p>
        </p:txBody>
      </p:sp>
      <p:sp>
        <p:nvSpPr>
          <p:cNvPr id="5" name="Text Placeholder 4">
            <a:extLst>
              <a:ext uri="{FF2B5EF4-FFF2-40B4-BE49-F238E27FC236}">
                <a16:creationId xmlns:a16="http://schemas.microsoft.com/office/drawing/2014/main" id="{0D432058-C1BB-4813-9F23-2F54A94C5D62}"/>
              </a:ext>
            </a:extLst>
          </p:cNvPr>
          <p:cNvSpPr>
            <a:spLocks noGrp="1"/>
          </p:cNvSpPr>
          <p:nvPr>
            <p:ph type="body" sz="quarter" idx="14"/>
          </p:nvPr>
        </p:nvSpPr>
        <p:spPr/>
        <p:txBody>
          <a:bodyPr/>
          <a:lstStyle/>
          <a:p>
            <a:endParaRPr lang="en-GB"/>
          </a:p>
        </p:txBody>
      </p:sp>
      <p:sp>
        <p:nvSpPr>
          <p:cNvPr id="6" name="Text Placeholder 5">
            <a:extLst>
              <a:ext uri="{FF2B5EF4-FFF2-40B4-BE49-F238E27FC236}">
                <a16:creationId xmlns:a16="http://schemas.microsoft.com/office/drawing/2014/main" id="{739A5C85-5856-4ECD-A775-7ED7A726E4A4}"/>
              </a:ext>
            </a:extLst>
          </p:cNvPr>
          <p:cNvSpPr>
            <a:spLocks noGrp="1"/>
          </p:cNvSpPr>
          <p:nvPr>
            <p:ph type="body" sz="quarter" idx="15"/>
          </p:nvPr>
        </p:nvSpPr>
        <p:spPr/>
        <p:txBody>
          <a:bodyPr/>
          <a:lstStyle/>
          <a:p>
            <a:r>
              <a:rPr lang="en-GB" dirty="0"/>
              <a:t>Ambitions Framework</a:t>
            </a:r>
          </a:p>
        </p:txBody>
      </p:sp>
      <p:sp>
        <p:nvSpPr>
          <p:cNvPr id="8" name="Text Placeholder 7">
            <a:extLst>
              <a:ext uri="{FF2B5EF4-FFF2-40B4-BE49-F238E27FC236}">
                <a16:creationId xmlns:a16="http://schemas.microsoft.com/office/drawing/2014/main" id="{05A748D6-82DC-45CE-921A-5F3F16C06A2D}"/>
              </a:ext>
            </a:extLst>
          </p:cNvPr>
          <p:cNvSpPr>
            <a:spLocks noGrp="1"/>
          </p:cNvSpPr>
          <p:nvPr>
            <p:ph type="body" sz="quarter" idx="17"/>
          </p:nvPr>
        </p:nvSpPr>
        <p:spPr/>
        <p:txBody>
          <a:bodyPr/>
          <a:lstStyle/>
          <a:p>
            <a:endParaRPr lang="en-GB"/>
          </a:p>
        </p:txBody>
      </p:sp>
      <p:sp>
        <p:nvSpPr>
          <p:cNvPr id="9" name="Text Placeholder 8">
            <a:extLst>
              <a:ext uri="{FF2B5EF4-FFF2-40B4-BE49-F238E27FC236}">
                <a16:creationId xmlns:a16="http://schemas.microsoft.com/office/drawing/2014/main" id="{C9DC4DB6-CE52-4993-9613-778438C26A0A}"/>
              </a:ext>
            </a:extLst>
          </p:cNvPr>
          <p:cNvSpPr>
            <a:spLocks noGrp="1"/>
          </p:cNvSpPr>
          <p:nvPr>
            <p:ph type="body" sz="quarter" idx="18"/>
          </p:nvPr>
        </p:nvSpPr>
        <p:spPr/>
        <p:txBody>
          <a:bodyPr/>
          <a:lstStyle/>
          <a:p>
            <a:r>
              <a:rPr lang="en-GB" dirty="0"/>
              <a:t>Sharing Learning overview</a:t>
            </a:r>
          </a:p>
        </p:txBody>
      </p:sp>
      <p:sp>
        <p:nvSpPr>
          <p:cNvPr id="11" name="Text Placeholder 10">
            <a:extLst>
              <a:ext uri="{FF2B5EF4-FFF2-40B4-BE49-F238E27FC236}">
                <a16:creationId xmlns:a16="http://schemas.microsoft.com/office/drawing/2014/main" id="{049844AE-C233-4BE1-A195-7AA52B3C93C1}"/>
              </a:ext>
            </a:extLst>
          </p:cNvPr>
          <p:cNvSpPr>
            <a:spLocks noGrp="1"/>
          </p:cNvSpPr>
          <p:nvPr>
            <p:ph type="body" sz="quarter" idx="20"/>
          </p:nvPr>
        </p:nvSpPr>
        <p:spPr/>
        <p:txBody>
          <a:bodyPr/>
          <a:lstStyle/>
          <a:p>
            <a:endParaRPr lang="en-GB"/>
          </a:p>
        </p:txBody>
      </p:sp>
      <p:sp>
        <p:nvSpPr>
          <p:cNvPr id="12" name="Text Placeholder 11">
            <a:extLst>
              <a:ext uri="{FF2B5EF4-FFF2-40B4-BE49-F238E27FC236}">
                <a16:creationId xmlns:a16="http://schemas.microsoft.com/office/drawing/2014/main" id="{569DCAC6-141A-4FB8-996F-A26E3A348BC0}"/>
              </a:ext>
            </a:extLst>
          </p:cNvPr>
          <p:cNvSpPr>
            <a:spLocks noGrp="1"/>
          </p:cNvSpPr>
          <p:nvPr>
            <p:ph type="body" sz="quarter" idx="21"/>
          </p:nvPr>
        </p:nvSpPr>
        <p:spPr/>
        <p:txBody>
          <a:bodyPr/>
          <a:lstStyle/>
          <a:p>
            <a:r>
              <a:rPr lang="en-GB" dirty="0"/>
              <a:t>Examples from the research (Topic 1)</a:t>
            </a:r>
          </a:p>
        </p:txBody>
      </p:sp>
      <p:sp>
        <p:nvSpPr>
          <p:cNvPr id="14" name="Text Placeholder 13">
            <a:extLst>
              <a:ext uri="{FF2B5EF4-FFF2-40B4-BE49-F238E27FC236}">
                <a16:creationId xmlns:a16="http://schemas.microsoft.com/office/drawing/2014/main" id="{69EBC107-FBDB-4B5D-A75C-08BBB92016F7}"/>
              </a:ext>
            </a:extLst>
          </p:cNvPr>
          <p:cNvSpPr>
            <a:spLocks noGrp="1"/>
          </p:cNvSpPr>
          <p:nvPr>
            <p:ph type="body" sz="quarter" idx="23"/>
          </p:nvPr>
        </p:nvSpPr>
        <p:spPr/>
        <p:txBody>
          <a:bodyPr/>
          <a:lstStyle/>
          <a:p>
            <a:endParaRPr lang="en-GB"/>
          </a:p>
        </p:txBody>
      </p:sp>
      <p:sp>
        <p:nvSpPr>
          <p:cNvPr id="15" name="Text Placeholder 14">
            <a:extLst>
              <a:ext uri="{FF2B5EF4-FFF2-40B4-BE49-F238E27FC236}">
                <a16:creationId xmlns:a16="http://schemas.microsoft.com/office/drawing/2014/main" id="{D6C3E89A-4EF3-47C3-86FD-C8459C391907}"/>
              </a:ext>
            </a:extLst>
          </p:cNvPr>
          <p:cNvSpPr>
            <a:spLocks noGrp="1"/>
          </p:cNvSpPr>
          <p:nvPr>
            <p:ph type="body" sz="quarter" idx="24"/>
          </p:nvPr>
        </p:nvSpPr>
        <p:spPr/>
        <p:txBody>
          <a:bodyPr/>
          <a:lstStyle/>
          <a:p>
            <a:r>
              <a:rPr lang="en-GB" dirty="0"/>
              <a:t>Workshop discussions (Topics 2 &amp; 3)</a:t>
            </a:r>
          </a:p>
        </p:txBody>
      </p:sp>
      <p:sp>
        <p:nvSpPr>
          <p:cNvPr id="17" name="Text Placeholder 16">
            <a:extLst>
              <a:ext uri="{FF2B5EF4-FFF2-40B4-BE49-F238E27FC236}">
                <a16:creationId xmlns:a16="http://schemas.microsoft.com/office/drawing/2014/main" id="{B9BBCFFB-4C3D-42C4-8700-310E360F86EE}"/>
              </a:ext>
            </a:extLst>
          </p:cNvPr>
          <p:cNvSpPr>
            <a:spLocks noGrp="1"/>
          </p:cNvSpPr>
          <p:nvPr>
            <p:ph type="body" sz="quarter" idx="26"/>
          </p:nvPr>
        </p:nvSpPr>
        <p:spPr/>
        <p:txBody>
          <a:bodyPr/>
          <a:lstStyle/>
          <a:p>
            <a:endParaRPr lang="en-GB"/>
          </a:p>
        </p:txBody>
      </p:sp>
      <p:sp>
        <p:nvSpPr>
          <p:cNvPr id="18" name="Text Placeholder 17">
            <a:extLst>
              <a:ext uri="{FF2B5EF4-FFF2-40B4-BE49-F238E27FC236}">
                <a16:creationId xmlns:a16="http://schemas.microsoft.com/office/drawing/2014/main" id="{B37E6A9F-2A7D-4822-AE91-23A1E859C915}"/>
              </a:ext>
            </a:extLst>
          </p:cNvPr>
          <p:cNvSpPr>
            <a:spLocks noGrp="1"/>
          </p:cNvSpPr>
          <p:nvPr>
            <p:ph type="body" sz="quarter" idx="27"/>
          </p:nvPr>
        </p:nvSpPr>
        <p:spPr/>
        <p:txBody>
          <a:bodyPr/>
          <a:lstStyle/>
          <a:p>
            <a:r>
              <a:rPr lang="en-GB" dirty="0"/>
              <a:t>Closing remarks</a:t>
            </a:r>
          </a:p>
        </p:txBody>
      </p:sp>
      <p:sp>
        <p:nvSpPr>
          <p:cNvPr id="21" name="Title 20">
            <a:extLst>
              <a:ext uri="{FF2B5EF4-FFF2-40B4-BE49-F238E27FC236}">
                <a16:creationId xmlns:a16="http://schemas.microsoft.com/office/drawing/2014/main" id="{CA06B1DD-0C3B-4A0B-AB8B-AFA3E8DDCDBC}"/>
              </a:ext>
            </a:extLst>
          </p:cNvPr>
          <p:cNvSpPr>
            <a:spLocks noGrp="1"/>
          </p:cNvSpPr>
          <p:nvPr>
            <p:ph type="ctrTitle"/>
          </p:nvPr>
        </p:nvSpPr>
        <p:spPr/>
        <p:txBody>
          <a:bodyPr/>
          <a:lstStyle/>
          <a:p>
            <a:r>
              <a:rPr lang="en-GB" dirty="0"/>
              <a:t>Agenda</a:t>
            </a:r>
          </a:p>
        </p:txBody>
      </p:sp>
      <p:pic>
        <p:nvPicPr>
          <p:cNvPr id="22" name="Picture Placeholder 21">
            <a:extLst>
              <a:ext uri="{FF2B5EF4-FFF2-40B4-BE49-F238E27FC236}">
                <a16:creationId xmlns:a16="http://schemas.microsoft.com/office/drawing/2014/main" id="{7338DACA-90DD-4F3B-9346-EF5B3709572E}"/>
              </a:ext>
              <a:ext uri="{C183D7F6-B498-43B3-948B-1728B52AA6E4}">
                <adec:decorative xmlns:adec="http://schemas.microsoft.com/office/drawing/2017/decorative" val="1"/>
              </a:ext>
            </a:extLst>
          </p:cNvPr>
          <p:cNvPicPr>
            <a:picLocks noGrp="1" noChangeAspect="1"/>
          </p:cNvPicPr>
          <p:nvPr>
            <p:ph type="pic" sz="quarter" idx="29"/>
          </p:nvPr>
        </p:nvPicPr>
        <p:blipFill rotWithShape="1">
          <a:blip r:embed="rId2" cstate="screen">
            <a:extLst>
              <a:ext uri="{28A0092B-C50C-407E-A947-70E740481C1C}">
                <a14:useLocalDpi xmlns:a14="http://schemas.microsoft.com/office/drawing/2010/main"/>
              </a:ext>
            </a:extLst>
          </a:blip>
          <a:srcRect b="-289"/>
          <a:stretch/>
        </p:blipFill>
        <p:spPr>
          <a:xfrm>
            <a:off x="0" y="0"/>
            <a:ext cx="3825920" cy="6858000"/>
          </a:xfrm>
          <a:prstGeom prst="rect">
            <a:avLst/>
          </a:prstGeom>
        </p:spPr>
      </p:pic>
      <p:sp>
        <p:nvSpPr>
          <p:cNvPr id="4" name="TextBox 3">
            <a:extLst>
              <a:ext uri="{FF2B5EF4-FFF2-40B4-BE49-F238E27FC236}">
                <a16:creationId xmlns:a16="http://schemas.microsoft.com/office/drawing/2014/main" id="{221C6F9C-5F76-450B-B749-4E7F9A8808F0}"/>
              </a:ext>
            </a:extLst>
          </p:cNvPr>
          <p:cNvSpPr txBox="1"/>
          <p:nvPr/>
        </p:nvSpPr>
        <p:spPr>
          <a:xfrm>
            <a:off x="4001552" y="5379776"/>
            <a:ext cx="5075336" cy="923330"/>
          </a:xfrm>
          <a:prstGeom prst="rect">
            <a:avLst/>
          </a:prstGeom>
          <a:noFill/>
        </p:spPr>
        <p:txBody>
          <a:bodyPr wrap="square" rtlCol="0">
            <a:spAutoFit/>
          </a:bodyPr>
          <a:lstStyle/>
          <a:p>
            <a:r>
              <a:rPr lang="en-GB" dirty="0"/>
              <a:t>If possible, use the ‘raise hand’ and chat box functions within Teams. Mute your mic when not speaking to help improve sound quality. </a:t>
            </a:r>
          </a:p>
        </p:txBody>
      </p:sp>
    </p:spTree>
    <p:extLst>
      <p:ext uri="{BB962C8B-B14F-4D97-AF65-F5344CB8AC3E}">
        <p14:creationId xmlns:p14="http://schemas.microsoft.com/office/powerpoint/2010/main" val="27101194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6B98C6E-655C-4061-B666-FEF5384F155C}"/>
              </a:ext>
            </a:extLst>
          </p:cNvPr>
          <p:cNvSpPr>
            <a:spLocks noGrp="1"/>
          </p:cNvSpPr>
          <p:nvPr>
            <p:ph type="ctrTitle"/>
          </p:nvPr>
        </p:nvSpPr>
        <p:spPr>
          <a:xfrm>
            <a:off x="1775316" y="3179701"/>
            <a:ext cx="5400000" cy="997196"/>
          </a:xfrm>
        </p:spPr>
        <p:txBody>
          <a:bodyPr/>
          <a:lstStyle/>
          <a:p>
            <a:r>
              <a:rPr lang="en-GB" dirty="0"/>
              <a:t>Welcome and Introductions</a:t>
            </a:r>
          </a:p>
        </p:txBody>
      </p:sp>
    </p:spTree>
    <p:extLst>
      <p:ext uri="{BB962C8B-B14F-4D97-AF65-F5344CB8AC3E}">
        <p14:creationId xmlns:p14="http://schemas.microsoft.com/office/powerpoint/2010/main" val="23834331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2CEEB75-30B6-4F4F-8A86-0F4D5982097C}"/>
              </a:ext>
            </a:extLst>
          </p:cNvPr>
          <p:cNvSpPr>
            <a:spLocks noGrp="1"/>
          </p:cNvSpPr>
          <p:nvPr>
            <p:ph type="ctrTitle"/>
          </p:nvPr>
        </p:nvSpPr>
        <p:spPr/>
        <p:txBody>
          <a:bodyPr/>
          <a:lstStyle/>
          <a:p>
            <a:r>
              <a:rPr lang="en-GB" dirty="0"/>
              <a:t>Introduction</a:t>
            </a:r>
          </a:p>
        </p:txBody>
      </p:sp>
      <p:sp>
        <p:nvSpPr>
          <p:cNvPr id="6" name="Content Placeholder 5">
            <a:extLst>
              <a:ext uri="{FF2B5EF4-FFF2-40B4-BE49-F238E27FC236}">
                <a16:creationId xmlns:a16="http://schemas.microsoft.com/office/drawing/2014/main" id="{8CD106C5-72D0-4A6A-B795-619B58D43910}"/>
              </a:ext>
            </a:extLst>
          </p:cNvPr>
          <p:cNvSpPr>
            <a:spLocks noGrp="1"/>
          </p:cNvSpPr>
          <p:nvPr>
            <p:ph idx="1"/>
          </p:nvPr>
        </p:nvSpPr>
        <p:spPr/>
        <p:txBody>
          <a:bodyPr/>
          <a:lstStyle/>
          <a:p>
            <a:pPr marL="171450" indent="-171450">
              <a:buFont typeface="Arial" panose="020B0604020202020204" pitchFamily="34" charset="0"/>
              <a:buChar char="•"/>
            </a:pPr>
            <a:r>
              <a:rPr lang="en-GB" sz="2800" dirty="0"/>
              <a:t>Welcome</a:t>
            </a:r>
          </a:p>
          <a:p>
            <a:pPr marL="171450" indent="-171450">
              <a:buFont typeface="Arial" panose="020B0604020202020204" pitchFamily="34" charset="0"/>
              <a:buChar char="•"/>
            </a:pPr>
            <a:r>
              <a:rPr lang="en-GB" sz="2800" dirty="0"/>
              <a:t>*Recording*</a:t>
            </a:r>
          </a:p>
          <a:p>
            <a:pPr marL="171450" indent="-171450">
              <a:buFont typeface="Arial" panose="020B0604020202020204" pitchFamily="34" charset="0"/>
              <a:buChar char="•"/>
            </a:pPr>
            <a:r>
              <a:rPr lang="en-GB" sz="2800" dirty="0"/>
              <a:t>Brief introductions</a:t>
            </a:r>
          </a:p>
          <a:p>
            <a:pPr marL="171450" indent="-171450">
              <a:buFont typeface="Arial" panose="020B0604020202020204" pitchFamily="34" charset="0"/>
              <a:buChar char="•"/>
            </a:pPr>
            <a:r>
              <a:rPr lang="en-GB" sz="2800" dirty="0"/>
              <a:t>Ways of working</a:t>
            </a:r>
          </a:p>
          <a:p>
            <a:pPr marL="171450" indent="-171450">
              <a:buFont typeface="Arial" panose="020B0604020202020204" pitchFamily="34" charset="0"/>
              <a:buChar char="•"/>
            </a:pPr>
            <a:r>
              <a:rPr lang="en-GB" sz="2800" dirty="0"/>
              <a:t>Workshop aims:</a:t>
            </a:r>
          </a:p>
          <a:p>
            <a:pPr marL="628639" lvl="1" indent="-171450">
              <a:buFont typeface="Arial" panose="020B0604020202020204" pitchFamily="34" charset="0"/>
              <a:buChar char="•"/>
            </a:pPr>
            <a:r>
              <a:rPr lang="en-GB" sz="2800" dirty="0"/>
              <a:t>Provide examples of sharing learning from our research </a:t>
            </a:r>
          </a:p>
          <a:p>
            <a:pPr marL="628639" lvl="1" indent="-171450">
              <a:buFont typeface="Arial" panose="020B0604020202020204" pitchFamily="34" charset="0"/>
              <a:buChar char="•"/>
            </a:pPr>
            <a:r>
              <a:rPr lang="en-GB" sz="2800" dirty="0"/>
              <a:t>Facilitate time for sharing learning</a:t>
            </a:r>
          </a:p>
          <a:p>
            <a:pPr marL="628639" lvl="1" indent="-171450">
              <a:buFont typeface="Arial" panose="020B0604020202020204" pitchFamily="34" charset="0"/>
              <a:buChar char="•"/>
            </a:pPr>
            <a:r>
              <a:rPr lang="en-GB" sz="2800" dirty="0"/>
              <a:t>Develop ideas for future facilitation of shared/sharing learning </a:t>
            </a:r>
          </a:p>
          <a:p>
            <a:pPr lvl="1"/>
            <a:endParaRPr lang="en-GB" sz="2800" dirty="0"/>
          </a:p>
        </p:txBody>
      </p:sp>
    </p:spTree>
    <p:extLst>
      <p:ext uri="{BB962C8B-B14F-4D97-AF65-F5344CB8AC3E}">
        <p14:creationId xmlns:p14="http://schemas.microsoft.com/office/powerpoint/2010/main" val="4113494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5D40424-6985-437E-ACBF-82239C15C9F8}"/>
              </a:ext>
            </a:extLst>
          </p:cNvPr>
          <p:cNvSpPr>
            <a:spLocks noGrp="1"/>
          </p:cNvSpPr>
          <p:nvPr>
            <p:ph type="ctrTitle"/>
          </p:nvPr>
        </p:nvSpPr>
        <p:spPr/>
        <p:txBody>
          <a:bodyPr/>
          <a:lstStyle/>
          <a:p>
            <a:r>
              <a:rPr lang="en-GB" dirty="0"/>
              <a:t>Ambitions Framework</a:t>
            </a:r>
          </a:p>
        </p:txBody>
      </p:sp>
      <p:sp>
        <p:nvSpPr>
          <p:cNvPr id="5" name="Subtitle 4">
            <a:extLst>
              <a:ext uri="{FF2B5EF4-FFF2-40B4-BE49-F238E27FC236}">
                <a16:creationId xmlns:a16="http://schemas.microsoft.com/office/drawing/2014/main" id="{0A9DCF5E-5758-40C2-AFC2-A8B14B25EB32}"/>
              </a:ext>
            </a:extLst>
          </p:cNvPr>
          <p:cNvSpPr>
            <a:spLocks noGrp="1"/>
          </p:cNvSpPr>
          <p:nvPr>
            <p:ph type="subTitle" idx="1"/>
          </p:nvPr>
        </p:nvSpPr>
        <p:spPr>
          <a:xfrm>
            <a:off x="1775317" y="4186692"/>
            <a:ext cx="5400000" cy="498598"/>
          </a:xfrm>
        </p:spPr>
        <p:txBody>
          <a:bodyPr/>
          <a:lstStyle/>
          <a:p>
            <a:r>
              <a:rPr lang="en-GB" i="1" dirty="0"/>
              <a:t>Ambitions for Palliative and End of Life Care: </a:t>
            </a:r>
          </a:p>
          <a:p>
            <a:r>
              <a:rPr lang="en-GB" i="1" dirty="0"/>
              <a:t>A national framework for local action</a:t>
            </a:r>
          </a:p>
        </p:txBody>
      </p:sp>
    </p:spTree>
    <p:extLst>
      <p:ext uri="{BB962C8B-B14F-4D97-AF65-F5344CB8AC3E}">
        <p14:creationId xmlns:p14="http://schemas.microsoft.com/office/powerpoint/2010/main" val="30894407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2CEEB75-30B6-4F4F-8A86-0F4D5982097C}"/>
              </a:ext>
            </a:extLst>
          </p:cNvPr>
          <p:cNvSpPr>
            <a:spLocks noGrp="1"/>
          </p:cNvSpPr>
          <p:nvPr>
            <p:ph type="ctrTitle"/>
          </p:nvPr>
        </p:nvSpPr>
        <p:spPr/>
        <p:txBody>
          <a:bodyPr/>
          <a:lstStyle/>
          <a:p>
            <a:r>
              <a:rPr lang="en-GB" dirty="0"/>
              <a:t>Overview</a:t>
            </a:r>
          </a:p>
        </p:txBody>
      </p:sp>
      <p:sp>
        <p:nvSpPr>
          <p:cNvPr id="7" name="Text Placeholder 6">
            <a:extLst>
              <a:ext uri="{FF2B5EF4-FFF2-40B4-BE49-F238E27FC236}">
                <a16:creationId xmlns:a16="http://schemas.microsoft.com/office/drawing/2014/main" id="{5C61FE49-8142-490B-8FC0-05E66483BD36}"/>
              </a:ext>
            </a:extLst>
          </p:cNvPr>
          <p:cNvSpPr>
            <a:spLocks noGrp="1"/>
          </p:cNvSpPr>
          <p:nvPr>
            <p:ph type="body" sz="quarter" idx="13"/>
          </p:nvPr>
        </p:nvSpPr>
        <p:spPr/>
        <p:txBody>
          <a:bodyPr/>
          <a:lstStyle/>
          <a:p>
            <a:r>
              <a:rPr lang="en-GB" dirty="0"/>
              <a:t>Research background </a:t>
            </a:r>
          </a:p>
        </p:txBody>
      </p:sp>
      <p:sp>
        <p:nvSpPr>
          <p:cNvPr id="6" name="Content Placeholder 5">
            <a:extLst>
              <a:ext uri="{FF2B5EF4-FFF2-40B4-BE49-F238E27FC236}">
                <a16:creationId xmlns:a16="http://schemas.microsoft.com/office/drawing/2014/main" id="{8CD106C5-72D0-4A6A-B795-619B58D43910}"/>
              </a:ext>
            </a:extLst>
          </p:cNvPr>
          <p:cNvSpPr>
            <a:spLocks noGrp="1"/>
          </p:cNvSpPr>
          <p:nvPr>
            <p:ph idx="1"/>
          </p:nvPr>
        </p:nvSpPr>
        <p:spPr/>
        <p:txBody>
          <a:bodyPr/>
          <a:lstStyle/>
          <a:p>
            <a:pPr marL="171450" indent="-171450">
              <a:buFont typeface="Arial" panose="020B0604020202020204" pitchFamily="34" charset="0"/>
              <a:buChar char="•"/>
            </a:pPr>
            <a:r>
              <a:rPr lang="en-GB" sz="2800" dirty="0"/>
              <a:t>Ambitions Framework: launched in 2015 and relaunched in 2021</a:t>
            </a:r>
          </a:p>
          <a:p>
            <a:pPr marL="171450" indent="-171450">
              <a:buFont typeface="Arial" panose="020B0604020202020204" pitchFamily="34" charset="0"/>
              <a:buChar char="•"/>
            </a:pPr>
            <a:r>
              <a:rPr lang="en-GB" sz="2800" dirty="0"/>
              <a:t>No evaluation, some webinars and feedback</a:t>
            </a:r>
          </a:p>
          <a:p>
            <a:pPr marL="171450" indent="-171450">
              <a:buFont typeface="Arial" panose="020B0604020202020204" pitchFamily="34" charset="0"/>
              <a:buChar char="•"/>
            </a:pPr>
            <a:r>
              <a:rPr lang="en-GB" sz="2800" dirty="0"/>
              <a:t>Our Project: Mapping examples of use and further examining how people understand, use and implement the framework </a:t>
            </a:r>
          </a:p>
          <a:p>
            <a:pPr marL="171450" indent="-171450">
              <a:buFont typeface="Arial" panose="020B0604020202020204" pitchFamily="34" charset="0"/>
              <a:buChar char="•"/>
            </a:pPr>
            <a:r>
              <a:rPr lang="en-GB" sz="2800" dirty="0"/>
              <a:t>Project team at OU was not involved in developing the Ambitions Framework</a:t>
            </a:r>
          </a:p>
        </p:txBody>
      </p:sp>
    </p:spTree>
    <p:extLst>
      <p:ext uri="{BB962C8B-B14F-4D97-AF65-F5344CB8AC3E}">
        <p14:creationId xmlns:p14="http://schemas.microsoft.com/office/powerpoint/2010/main" val="40512105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55E01C5-EEF3-4CC2-8C2D-50F2CE5E912E}"/>
              </a:ext>
            </a:extLst>
          </p:cNvPr>
          <p:cNvSpPr>
            <a:spLocks noGrp="1"/>
          </p:cNvSpPr>
          <p:nvPr>
            <p:ph type="ctrTitle"/>
          </p:nvPr>
        </p:nvSpPr>
        <p:spPr/>
        <p:txBody>
          <a:bodyPr/>
          <a:lstStyle/>
          <a:p>
            <a:r>
              <a:rPr lang="en-GB" dirty="0"/>
              <a:t>Ambitions</a:t>
            </a:r>
          </a:p>
        </p:txBody>
      </p:sp>
      <p:pic>
        <p:nvPicPr>
          <p:cNvPr id="4" name="Picture 3" descr="Image of the six ambitions. Each ambitions has a different colour and is in the shape of an arrow. Top of image reads &quot;Six Ambitions to bring that vision about&quot;. &#10;Ambition 1: each person is seen as an individual&#10;Ambition 2: each person gets fair access to care&#10;Ambition 3: maximising comfort and wellbeing&#10;Ambition 4: care is coordinated&#10;Ambition 5: all staff are prepared to care&#10;Ambition 6: each community is prepared to help">
            <a:extLst>
              <a:ext uri="{FF2B5EF4-FFF2-40B4-BE49-F238E27FC236}">
                <a16:creationId xmlns:a16="http://schemas.microsoft.com/office/drawing/2014/main" id="{AEF673F9-B5C2-47D1-BD4B-57071A48006F}"/>
              </a:ext>
            </a:extLst>
          </p:cNvPr>
          <p:cNvPicPr>
            <a:picLocks noChangeAspect="1"/>
          </p:cNvPicPr>
          <p:nvPr/>
        </p:nvPicPr>
        <p:blipFill>
          <a:blip r:embed="rId2"/>
          <a:stretch>
            <a:fillRect/>
          </a:stretch>
        </p:blipFill>
        <p:spPr>
          <a:xfrm>
            <a:off x="494949" y="941664"/>
            <a:ext cx="7743039" cy="5807278"/>
          </a:xfrm>
          <a:prstGeom prst="rect">
            <a:avLst/>
          </a:prstGeom>
        </p:spPr>
      </p:pic>
    </p:spTree>
    <p:extLst>
      <p:ext uri="{BB962C8B-B14F-4D97-AF65-F5344CB8AC3E}">
        <p14:creationId xmlns:p14="http://schemas.microsoft.com/office/powerpoint/2010/main" val="24017576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107404A-35E2-461D-8D59-7B23D56756F2}"/>
              </a:ext>
            </a:extLst>
          </p:cNvPr>
          <p:cNvSpPr>
            <a:spLocks noGrp="1"/>
          </p:cNvSpPr>
          <p:nvPr>
            <p:ph type="ctrTitle"/>
          </p:nvPr>
        </p:nvSpPr>
        <p:spPr>
          <a:xfrm>
            <a:off x="432000" y="544317"/>
            <a:ext cx="1237409" cy="212075"/>
          </a:xfrm>
        </p:spPr>
        <p:txBody>
          <a:bodyPr/>
          <a:lstStyle/>
          <a:p>
            <a:r>
              <a:rPr lang="en-GB" dirty="0"/>
              <a:t>Foundations</a:t>
            </a:r>
          </a:p>
        </p:txBody>
      </p:sp>
      <p:pic>
        <p:nvPicPr>
          <p:cNvPr id="5" name="Picture 4" descr="Image of the eight foundations listed in the Ambitions framework. Reads: personalised care planning, shared records, evidence and information, those important to the dying person, education and training, 24 hour 7 day a week access, co-design, and leadership">
            <a:extLst>
              <a:ext uri="{FF2B5EF4-FFF2-40B4-BE49-F238E27FC236}">
                <a16:creationId xmlns:a16="http://schemas.microsoft.com/office/drawing/2014/main" id="{950E7AE0-DC17-4AD8-805C-B1CE541108BA}"/>
              </a:ext>
            </a:extLst>
          </p:cNvPr>
          <p:cNvPicPr>
            <a:picLocks noChangeAspect="1"/>
          </p:cNvPicPr>
          <p:nvPr/>
        </p:nvPicPr>
        <p:blipFill>
          <a:blip r:embed="rId2"/>
          <a:stretch>
            <a:fillRect/>
          </a:stretch>
        </p:blipFill>
        <p:spPr>
          <a:xfrm>
            <a:off x="1669408" y="938010"/>
            <a:ext cx="6399205" cy="5491767"/>
          </a:xfrm>
          <a:prstGeom prst="rect">
            <a:avLst/>
          </a:prstGeom>
        </p:spPr>
      </p:pic>
    </p:spTree>
    <p:extLst>
      <p:ext uri="{BB962C8B-B14F-4D97-AF65-F5344CB8AC3E}">
        <p14:creationId xmlns:p14="http://schemas.microsoft.com/office/powerpoint/2010/main" val="3372509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4C812F5-4DBB-4EBA-A2AE-F32B3AD14EBC}"/>
              </a:ext>
            </a:extLst>
          </p:cNvPr>
          <p:cNvSpPr>
            <a:spLocks noGrp="1"/>
          </p:cNvSpPr>
          <p:nvPr>
            <p:ph type="ctrTitle"/>
          </p:nvPr>
        </p:nvSpPr>
        <p:spPr/>
        <p:txBody>
          <a:bodyPr/>
          <a:lstStyle/>
          <a:p>
            <a:r>
              <a:rPr lang="en-GB" dirty="0"/>
              <a:t>Sharing Learning</a:t>
            </a:r>
          </a:p>
        </p:txBody>
      </p:sp>
      <p:sp>
        <p:nvSpPr>
          <p:cNvPr id="3" name="Subtitle 2">
            <a:extLst>
              <a:ext uri="{FF2B5EF4-FFF2-40B4-BE49-F238E27FC236}">
                <a16:creationId xmlns:a16="http://schemas.microsoft.com/office/drawing/2014/main" id="{26333511-968F-4A39-A08E-FFE85F3E8A95}"/>
              </a:ext>
            </a:extLst>
          </p:cNvPr>
          <p:cNvSpPr>
            <a:spLocks noGrp="1"/>
          </p:cNvSpPr>
          <p:nvPr>
            <p:ph type="subTitle" idx="1"/>
          </p:nvPr>
        </p:nvSpPr>
        <p:spPr/>
        <p:txBody>
          <a:bodyPr/>
          <a:lstStyle/>
          <a:p>
            <a:endParaRPr lang="en-GB"/>
          </a:p>
        </p:txBody>
      </p:sp>
    </p:spTree>
    <p:extLst>
      <p:ext uri="{BB962C8B-B14F-4D97-AF65-F5344CB8AC3E}">
        <p14:creationId xmlns:p14="http://schemas.microsoft.com/office/powerpoint/2010/main" val="902762529"/>
      </p:ext>
    </p:extLst>
  </p:cSld>
  <p:clrMapOvr>
    <a:masterClrMapping/>
  </p:clrMapOvr>
</p:sld>
</file>

<file path=ppt/theme/theme1.xml><?xml version="1.0" encoding="utf-8"?>
<a:theme xmlns:a="http://schemas.openxmlformats.org/drawingml/2006/main" name="OU Title">
  <a:themeElements>
    <a:clrScheme name="OU Colours">
      <a:dk1>
        <a:sysClr val="windowText" lastClr="000000"/>
      </a:dk1>
      <a:lt1>
        <a:sysClr val="window" lastClr="FFFFFF"/>
      </a:lt1>
      <a:dk2>
        <a:srgbClr val="44546A"/>
      </a:dk2>
      <a:lt2>
        <a:srgbClr val="E7E6E6"/>
      </a:lt2>
      <a:accent1>
        <a:srgbClr val="1E4B9B"/>
      </a:accent1>
      <a:accent2>
        <a:srgbClr val="ED2891"/>
      </a:accent2>
      <a:accent3>
        <a:srgbClr val="00B7B2"/>
      </a:accent3>
      <a:accent4>
        <a:srgbClr val="F26522"/>
      </a:accent4>
      <a:accent5>
        <a:srgbClr val="FFD400"/>
      </a:accent5>
      <a:accent6>
        <a:srgbClr val="716FB3"/>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U_STANDARD.potx" id="{2DA0E078-245D-4E9B-8A12-43E4C56B78FB}" vid="{76723E47-52BB-4FAA-A05C-2DF49523D5BE}"/>
    </a:ext>
  </a:extLst>
</a:theme>
</file>

<file path=ppt/theme/theme2.xml><?xml version="1.0" encoding="utf-8"?>
<a:theme xmlns:a="http://schemas.openxmlformats.org/drawingml/2006/main" name="OU Layouts">
  <a:themeElements>
    <a:clrScheme name="OU Colours">
      <a:dk1>
        <a:sysClr val="windowText" lastClr="000000"/>
      </a:dk1>
      <a:lt1>
        <a:sysClr val="window" lastClr="FFFFFF"/>
      </a:lt1>
      <a:dk2>
        <a:srgbClr val="44546A"/>
      </a:dk2>
      <a:lt2>
        <a:srgbClr val="E7E6E6"/>
      </a:lt2>
      <a:accent1>
        <a:srgbClr val="1E4B9B"/>
      </a:accent1>
      <a:accent2>
        <a:srgbClr val="ED2891"/>
      </a:accent2>
      <a:accent3>
        <a:srgbClr val="00B7B2"/>
      </a:accent3>
      <a:accent4>
        <a:srgbClr val="F26522"/>
      </a:accent4>
      <a:accent5>
        <a:srgbClr val="FFD400"/>
      </a:accent5>
      <a:accent6>
        <a:srgbClr val="716FB3"/>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U_STANDARD.potx" id="{2DA0E078-245D-4E9B-8A12-43E4C56B78FB}" vid="{E71F6A81-7D12-4207-BA77-D48B227BF69D}"/>
    </a:ext>
  </a:extLst>
</a:theme>
</file>

<file path=ppt/theme/theme3.xml><?xml version="1.0" encoding="utf-8"?>
<a:theme xmlns:a="http://schemas.openxmlformats.org/drawingml/2006/main" name="OU Section">
  <a:themeElements>
    <a:clrScheme name="OU Colours">
      <a:dk1>
        <a:sysClr val="windowText" lastClr="000000"/>
      </a:dk1>
      <a:lt1>
        <a:sysClr val="window" lastClr="FFFFFF"/>
      </a:lt1>
      <a:dk2>
        <a:srgbClr val="44546A"/>
      </a:dk2>
      <a:lt2>
        <a:srgbClr val="E7E6E6"/>
      </a:lt2>
      <a:accent1>
        <a:srgbClr val="1E4B9B"/>
      </a:accent1>
      <a:accent2>
        <a:srgbClr val="ED2891"/>
      </a:accent2>
      <a:accent3>
        <a:srgbClr val="00B7B2"/>
      </a:accent3>
      <a:accent4>
        <a:srgbClr val="F26522"/>
      </a:accent4>
      <a:accent5>
        <a:srgbClr val="FFD400"/>
      </a:accent5>
      <a:accent6>
        <a:srgbClr val="716FB3"/>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U_STANDARD.potx" id="{2DA0E078-245D-4E9B-8A12-43E4C56B78FB}" vid="{FAE18331-D8CD-423A-9602-E45A08067BF7}"/>
    </a:ext>
  </a:extLst>
</a:theme>
</file>

<file path=ppt/theme/theme4.xml><?xml version="1.0" encoding="utf-8"?>
<a:theme xmlns:a="http://schemas.openxmlformats.org/drawingml/2006/main" name="OU Layouts">
  <a:themeElements>
    <a:clrScheme name="OU Colours">
      <a:dk1>
        <a:sysClr val="windowText" lastClr="000000"/>
      </a:dk1>
      <a:lt1>
        <a:sysClr val="window" lastClr="FFFFFF"/>
      </a:lt1>
      <a:dk2>
        <a:srgbClr val="44546A"/>
      </a:dk2>
      <a:lt2>
        <a:srgbClr val="E7E6E6"/>
      </a:lt2>
      <a:accent1>
        <a:srgbClr val="1E4B9B"/>
      </a:accent1>
      <a:accent2>
        <a:srgbClr val="ED2891"/>
      </a:accent2>
      <a:accent3>
        <a:srgbClr val="00B7B2"/>
      </a:accent3>
      <a:accent4>
        <a:srgbClr val="F26522"/>
      </a:accent4>
      <a:accent5>
        <a:srgbClr val="FFD400"/>
      </a:accent5>
      <a:accent6>
        <a:srgbClr val="716FB3"/>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U_STANDARD.potx" id="{2DA0E078-245D-4E9B-8A12-43E4C56B78FB}" vid="{E71F6A81-7D12-4207-BA77-D48B227BF69D}"/>
    </a:ext>
  </a:extLst>
</a:theme>
</file>

<file path=ppt/theme/theme5.xml><?xml version="1.0" encoding="utf-8"?>
<a:theme xmlns:a="http://schemas.openxmlformats.org/drawingml/2006/main" name="OU Section">
  <a:themeElements>
    <a:clrScheme name="OU Colours">
      <a:dk1>
        <a:sysClr val="windowText" lastClr="000000"/>
      </a:dk1>
      <a:lt1>
        <a:sysClr val="window" lastClr="FFFFFF"/>
      </a:lt1>
      <a:dk2>
        <a:srgbClr val="44546A"/>
      </a:dk2>
      <a:lt2>
        <a:srgbClr val="E7E6E6"/>
      </a:lt2>
      <a:accent1>
        <a:srgbClr val="1E4B9B"/>
      </a:accent1>
      <a:accent2>
        <a:srgbClr val="ED2891"/>
      </a:accent2>
      <a:accent3>
        <a:srgbClr val="00B7B2"/>
      </a:accent3>
      <a:accent4>
        <a:srgbClr val="F26522"/>
      </a:accent4>
      <a:accent5>
        <a:srgbClr val="FFD400"/>
      </a:accent5>
      <a:accent6>
        <a:srgbClr val="716FB3"/>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U_STANDARD.potx" id="{2DA0E078-245D-4E9B-8A12-43E4C56B78FB}" vid="{FAE18331-D8CD-423A-9602-E45A08067BF7}"/>
    </a:ext>
  </a:extLst>
</a:theme>
</file>

<file path=docProps/app.xml><?xml version="1.0" encoding="utf-8"?>
<Properties xmlns="http://schemas.openxmlformats.org/officeDocument/2006/extended-properties" xmlns:vt="http://schemas.openxmlformats.org/officeDocument/2006/docPropsVTypes">
  <TotalTime>382</TotalTime>
  <Words>770</Words>
  <Application>Microsoft Office PowerPoint</Application>
  <PresentationFormat>On-screen Show (4:3)</PresentationFormat>
  <Paragraphs>97</Paragraphs>
  <Slides>18</Slides>
  <Notes>0</Notes>
  <HiddenSlides>0</HiddenSlides>
  <MMClips>0</MMClips>
  <ScaleCrop>false</ScaleCrop>
  <HeadingPairs>
    <vt:vector size="6" baseType="variant">
      <vt:variant>
        <vt:lpstr>Fonts Used</vt:lpstr>
      </vt:variant>
      <vt:variant>
        <vt:i4>2</vt:i4>
      </vt:variant>
      <vt:variant>
        <vt:lpstr>Theme</vt:lpstr>
      </vt:variant>
      <vt:variant>
        <vt:i4>5</vt:i4>
      </vt:variant>
      <vt:variant>
        <vt:lpstr>Slide Titles</vt:lpstr>
      </vt:variant>
      <vt:variant>
        <vt:i4>18</vt:i4>
      </vt:variant>
    </vt:vector>
  </HeadingPairs>
  <TitlesOfParts>
    <vt:vector size="25" baseType="lpstr">
      <vt:lpstr>Arial</vt:lpstr>
      <vt:lpstr>Calibri</vt:lpstr>
      <vt:lpstr>OU Title</vt:lpstr>
      <vt:lpstr>OU Layouts</vt:lpstr>
      <vt:lpstr>OU Section</vt:lpstr>
      <vt:lpstr>OU Layouts</vt:lpstr>
      <vt:lpstr>OU Section</vt:lpstr>
      <vt:lpstr>Examining the Ambitions Framework: Workshop 1   Sharing Learning </vt:lpstr>
      <vt:lpstr>Agenda</vt:lpstr>
      <vt:lpstr>Welcome and Introductions</vt:lpstr>
      <vt:lpstr>Introduction</vt:lpstr>
      <vt:lpstr>Ambitions Framework</vt:lpstr>
      <vt:lpstr>Overview</vt:lpstr>
      <vt:lpstr>Ambitions</vt:lpstr>
      <vt:lpstr>Foundations</vt:lpstr>
      <vt:lpstr>Sharing Learning</vt:lpstr>
      <vt:lpstr>Definitions</vt:lpstr>
      <vt:lpstr>Topic 1: Example of Practice</vt:lpstr>
      <vt:lpstr>Topic 1</vt:lpstr>
      <vt:lpstr>Topic 2: Your examples</vt:lpstr>
      <vt:lpstr>Your examples</vt:lpstr>
      <vt:lpstr>Topic 3: So what &amp; Sharing Learning </vt:lpstr>
      <vt:lpstr>What people said</vt:lpstr>
      <vt:lpstr>So what?</vt:lpstr>
      <vt:lpstr>Summary and close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Examining the Ambitions Framework: Workshop 1   Sharing Learning</dc:title>
  <dc:creator>Erica.Borgstrom</dc:creator>
  <cp:lastModifiedBy>Erica.Borgstrom</cp:lastModifiedBy>
  <cp:revision>13</cp:revision>
  <dcterms:created xsi:type="dcterms:W3CDTF">2022-10-18T08:35:20Z</dcterms:created>
  <dcterms:modified xsi:type="dcterms:W3CDTF">2022-11-08T10:45:58Z</dcterms:modified>
</cp:coreProperties>
</file>