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7" r:id="rId2"/>
    <p:sldMasterId id="2147483662" r:id="rId3"/>
    <p:sldMasterId id="2147483672" r:id="rId4"/>
    <p:sldMasterId id="2147483673" r:id="rId5"/>
  </p:sldMasterIdLst>
  <p:notesMasterIdLst>
    <p:notesMasterId r:id="rId21"/>
  </p:notesMasterIdLst>
  <p:sldIdLst>
    <p:sldId id="273" r:id="rId6"/>
    <p:sldId id="274" r:id="rId7"/>
    <p:sldId id="275" r:id="rId8"/>
    <p:sldId id="276" r:id="rId9"/>
    <p:sldId id="277" r:id="rId10"/>
    <p:sldId id="278" r:id="rId11"/>
    <p:sldId id="279" r:id="rId12"/>
    <p:sldId id="280" r:id="rId13"/>
    <p:sldId id="281" r:id="rId14"/>
    <p:sldId id="288" r:id="rId15"/>
    <p:sldId id="283" r:id="rId16"/>
    <p:sldId id="289" r:id="rId17"/>
    <p:sldId id="285" r:id="rId18"/>
    <p:sldId id="290" r:id="rId19"/>
    <p:sldId id="287"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F9AF139-7665-B79A-E3C1-86DB6A617E47}" name="Erica.Borgstrom" initials="E" userId="S::esb79@open.ac.uk::413e6e9d-a733-4422-a853-8585ff93efeb"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1301" autoAdjust="0"/>
  </p:normalViewPr>
  <p:slideViewPr>
    <p:cSldViewPr snapToGrid="0">
      <p:cViewPr varScale="1">
        <p:scale>
          <a:sx n="67" d="100"/>
          <a:sy n="67" d="100"/>
        </p:scale>
        <p:origin x="540" y="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8/10/relationships/authors" Target="author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B2A1DA-C6BA-40E8-B8D8-3EA1B5D3EAD6}" type="datetimeFigureOut">
              <a:rPr lang="en-GB" smtClean="0"/>
              <a:t>08/11/2022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DD0F5B-B0FA-4E09-B3DC-819895028192}" type="slidenum">
              <a:rPr lang="en-GB" smtClean="0"/>
              <a:t>‹#›</a:t>
            </a:fld>
            <a:endParaRPr lang="en-GB"/>
          </a:p>
        </p:txBody>
      </p:sp>
    </p:spTree>
    <p:extLst>
      <p:ext uri="{BB962C8B-B14F-4D97-AF65-F5344CB8AC3E}">
        <p14:creationId xmlns:p14="http://schemas.microsoft.com/office/powerpoint/2010/main" val="1986915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6DD0F5B-B0FA-4E09-B3DC-819895028192}" type="slidenum">
              <a:rPr lang="en-GB" smtClean="0"/>
              <a:t>8</a:t>
            </a:fld>
            <a:endParaRPr lang="en-GB"/>
          </a:p>
        </p:txBody>
      </p:sp>
    </p:spTree>
    <p:extLst>
      <p:ext uri="{BB962C8B-B14F-4D97-AF65-F5344CB8AC3E}">
        <p14:creationId xmlns:p14="http://schemas.microsoft.com/office/powerpoint/2010/main" val="8625824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How might this work for you? What is working well in these examples and what might not be? What role is the Framework playing in facilitating this? </a:t>
            </a:r>
          </a:p>
        </p:txBody>
      </p:sp>
      <p:sp>
        <p:nvSpPr>
          <p:cNvPr id="4" name="Slide Number Placeholder 3"/>
          <p:cNvSpPr>
            <a:spLocks noGrp="1"/>
          </p:cNvSpPr>
          <p:nvPr>
            <p:ph type="sldNum" sz="quarter" idx="5"/>
          </p:nvPr>
        </p:nvSpPr>
        <p:spPr/>
        <p:txBody>
          <a:bodyPr/>
          <a:lstStyle/>
          <a:p>
            <a:fld id="{D6DD0F5B-B0FA-4E09-B3DC-819895028192}" type="slidenum">
              <a:rPr lang="en-GB" smtClean="0"/>
              <a:t>10</a:t>
            </a:fld>
            <a:endParaRPr lang="en-GB"/>
          </a:p>
        </p:txBody>
      </p:sp>
    </p:spTree>
    <p:extLst>
      <p:ext uri="{BB962C8B-B14F-4D97-AF65-F5344CB8AC3E}">
        <p14:creationId xmlns:p14="http://schemas.microsoft.com/office/powerpoint/2010/main" val="6921993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 are your experiences with the tool, if you have used it? How did you do it? </a:t>
            </a:r>
          </a:p>
          <a:p>
            <a:r>
              <a:rPr lang="en-GB" dirty="0"/>
              <a:t>What ways may using the tool limit people’s ability to use the framework? </a:t>
            </a:r>
          </a:p>
          <a:p>
            <a:r>
              <a:rPr lang="en-GB" dirty="0"/>
              <a:t>What might be needed to use the tool successfully? </a:t>
            </a:r>
          </a:p>
        </p:txBody>
      </p:sp>
      <p:sp>
        <p:nvSpPr>
          <p:cNvPr id="4" name="Slide Number Placeholder 3"/>
          <p:cNvSpPr>
            <a:spLocks noGrp="1"/>
          </p:cNvSpPr>
          <p:nvPr>
            <p:ph type="sldNum" sz="quarter" idx="5"/>
          </p:nvPr>
        </p:nvSpPr>
        <p:spPr/>
        <p:txBody>
          <a:bodyPr/>
          <a:lstStyle/>
          <a:p>
            <a:fld id="{D6DD0F5B-B0FA-4E09-B3DC-819895028192}" type="slidenum">
              <a:rPr lang="en-GB" smtClean="0"/>
              <a:t>12</a:t>
            </a:fld>
            <a:endParaRPr lang="en-GB"/>
          </a:p>
        </p:txBody>
      </p:sp>
    </p:spTree>
    <p:extLst>
      <p:ext uri="{BB962C8B-B14F-4D97-AF65-F5344CB8AC3E}">
        <p14:creationId xmlns:p14="http://schemas.microsoft.com/office/powerpoint/2010/main" val="26879280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168418F8-B52F-4661-8ABA-69BB3ADD6675}"/>
              </a:ext>
            </a:extLst>
          </p:cNvPr>
          <p:cNvSpPr>
            <a:spLocks noGrp="1"/>
          </p:cNvSpPr>
          <p:nvPr>
            <p:ph type="ctrTitle" hasCustomPrompt="1"/>
          </p:nvPr>
        </p:nvSpPr>
        <p:spPr>
          <a:xfrm>
            <a:off x="515863" y="2160003"/>
            <a:ext cx="7920773" cy="747897"/>
          </a:xfrm>
          <a:prstGeom prst="rect">
            <a:avLst/>
          </a:prstGeom>
        </p:spPr>
        <p:txBody>
          <a:bodyPr wrap="square" lIns="0" tIns="0" rIns="0" bIns="0" anchor="t" anchorCtr="0">
            <a:spAutoFit/>
          </a:bodyPr>
          <a:lstStyle>
            <a:lvl1pPr algn="l">
              <a:defRPr sz="2700" b="1">
                <a:solidFill>
                  <a:schemeClr val="bg1"/>
                </a:solidFill>
              </a:defRPr>
            </a:lvl1pPr>
          </a:lstStyle>
          <a:p>
            <a:r>
              <a:rPr lang="en-US" dirty="0"/>
              <a:t>PRESENTATION</a:t>
            </a:r>
            <a:br>
              <a:rPr lang="en-US" dirty="0"/>
            </a:br>
            <a:r>
              <a:rPr lang="en-US" dirty="0"/>
              <a:t>TITLE</a:t>
            </a:r>
          </a:p>
        </p:txBody>
      </p:sp>
      <p:sp>
        <p:nvSpPr>
          <p:cNvPr id="8" name="Subtitle 2">
            <a:extLst>
              <a:ext uri="{FF2B5EF4-FFF2-40B4-BE49-F238E27FC236}">
                <a16:creationId xmlns:a16="http://schemas.microsoft.com/office/drawing/2014/main" id="{52444CB2-243C-41A0-8F6C-F772E768A38C}"/>
              </a:ext>
            </a:extLst>
          </p:cNvPr>
          <p:cNvSpPr>
            <a:spLocks noGrp="1"/>
          </p:cNvSpPr>
          <p:nvPr>
            <p:ph type="subTitle" idx="1" hasCustomPrompt="1"/>
          </p:nvPr>
        </p:nvSpPr>
        <p:spPr>
          <a:xfrm>
            <a:off x="515861" y="3166994"/>
            <a:ext cx="7920774" cy="186974"/>
          </a:xfrm>
          <a:prstGeom prst="rect">
            <a:avLst/>
          </a:prstGeom>
        </p:spPr>
        <p:txBody>
          <a:bodyPr wrap="square" lIns="0" tIns="0" rIns="0" bIns="0">
            <a:spAutoFit/>
          </a:bodyPr>
          <a:lstStyle>
            <a:lvl1pPr marL="0" indent="0" algn="l">
              <a:buNone/>
              <a:defRPr sz="1350">
                <a:solidFill>
                  <a:schemeClr val="bg1"/>
                </a:solidFill>
              </a:defRPr>
            </a:lvl1pPr>
            <a:lvl2pPr marL="257168" indent="0" algn="ctr">
              <a:buNone/>
              <a:defRPr sz="1125"/>
            </a:lvl2pPr>
            <a:lvl3pPr marL="514337" indent="0" algn="ctr">
              <a:buNone/>
              <a:defRPr sz="1013"/>
            </a:lvl3pPr>
            <a:lvl4pPr marL="771506" indent="0" algn="ctr">
              <a:buNone/>
              <a:defRPr sz="900"/>
            </a:lvl4pPr>
            <a:lvl5pPr marL="1028675" indent="0" algn="ctr">
              <a:buNone/>
              <a:defRPr sz="900"/>
            </a:lvl5pPr>
            <a:lvl6pPr marL="1285843" indent="0" algn="ctr">
              <a:buNone/>
              <a:defRPr sz="900"/>
            </a:lvl6pPr>
            <a:lvl7pPr marL="1543012" indent="0" algn="ctr">
              <a:buNone/>
              <a:defRPr sz="900"/>
            </a:lvl7pPr>
            <a:lvl8pPr marL="1800180" indent="0" algn="ctr">
              <a:buNone/>
              <a:defRPr sz="900"/>
            </a:lvl8pPr>
            <a:lvl9pPr marL="2057348" indent="0" algn="ctr">
              <a:buNone/>
              <a:defRPr sz="900"/>
            </a:lvl9pPr>
          </a:lstStyle>
          <a:p>
            <a:r>
              <a:rPr lang="en-US" dirty="0"/>
              <a:t>SUB TITLE IN HERE</a:t>
            </a:r>
          </a:p>
        </p:txBody>
      </p:sp>
      <p:sp>
        <p:nvSpPr>
          <p:cNvPr id="9" name="Date Placeholder 3">
            <a:extLst>
              <a:ext uri="{FF2B5EF4-FFF2-40B4-BE49-F238E27FC236}">
                <a16:creationId xmlns:a16="http://schemas.microsoft.com/office/drawing/2014/main" id="{924475ED-B6F3-4114-A316-943C1E2B2DB2}"/>
              </a:ext>
            </a:extLst>
          </p:cNvPr>
          <p:cNvSpPr>
            <a:spLocks noGrp="1"/>
          </p:cNvSpPr>
          <p:nvPr>
            <p:ph type="dt" sz="half" idx="10"/>
          </p:nvPr>
        </p:nvSpPr>
        <p:spPr>
          <a:xfrm>
            <a:off x="274319" y="6431965"/>
            <a:ext cx="2057400" cy="138499"/>
          </a:xfrm>
          <a:prstGeom prst="rect">
            <a:avLst/>
          </a:prstGeom>
        </p:spPr>
        <p:txBody>
          <a:bodyPr lIns="0" tIns="0" rIns="0" bIns="0" anchor="t" anchorCtr="0">
            <a:noAutofit/>
          </a:bodyPr>
          <a:lstStyle>
            <a:lvl1pPr>
              <a:defRPr sz="750">
                <a:solidFill>
                  <a:schemeClr val="bg1"/>
                </a:solidFill>
              </a:defRPr>
            </a:lvl1pPr>
          </a:lstStyle>
          <a:p>
            <a:endParaRPr lang="en-US" dirty="0"/>
          </a:p>
        </p:txBody>
      </p:sp>
      <p:pic>
        <p:nvPicPr>
          <p:cNvPr id="11" name="Picture 10">
            <a:extLst>
              <a:ext uri="{FF2B5EF4-FFF2-40B4-BE49-F238E27FC236}">
                <a16:creationId xmlns:a16="http://schemas.microsoft.com/office/drawing/2014/main" id="{EDC1F67E-6248-496F-8483-98A65C33F83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80107" y="5538158"/>
            <a:ext cx="1508916" cy="1032300"/>
          </a:xfrm>
          <a:prstGeom prst="rect">
            <a:avLst/>
          </a:prstGeom>
        </p:spPr>
      </p:pic>
    </p:spTree>
    <p:extLst>
      <p:ext uri="{BB962C8B-B14F-4D97-AF65-F5344CB8AC3E}">
        <p14:creationId xmlns:p14="http://schemas.microsoft.com/office/powerpoint/2010/main" val="1638621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ayout - just text">
    <p:bg>
      <p:bgRef idx="1001">
        <a:schemeClr val="bg1"/>
      </p:bgRef>
    </p:bg>
    <p:spTree>
      <p:nvGrpSpPr>
        <p:cNvPr id="1" name=""/>
        <p:cNvGrpSpPr/>
        <p:nvPr/>
      </p:nvGrpSpPr>
      <p:grpSpPr>
        <a:xfrm>
          <a:off x="0" y="0"/>
          <a:ext cx="0" cy="0"/>
          <a:chOff x="0" y="0"/>
          <a:chExt cx="0" cy="0"/>
        </a:xfrm>
      </p:grpSpPr>
      <p:sp>
        <p:nvSpPr>
          <p:cNvPr id="30" name="Slide Number Placeholder 8">
            <a:extLst>
              <a:ext uri="{FF2B5EF4-FFF2-40B4-BE49-F238E27FC236}">
                <a16:creationId xmlns:a16="http://schemas.microsoft.com/office/drawing/2014/main" id="{CDC988AE-A153-4139-8BF1-831C2BFCA50D}"/>
              </a:ext>
            </a:extLst>
          </p:cNvPr>
          <p:cNvSpPr txBox="1">
            <a:spLocks/>
          </p:cNvSpPr>
          <p:nvPr userDrawn="1"/>
        </p:nvSpPr>
        <p:spPr>
          <a:xfrm>
            <a:off x="8652294" y="6364967"/>
            <a:ext cx="491706" cy="491706"/>
          </a:xfrm>
          <a:prstGeom prst="rect">
            <a:avLst/>
          </a:prstGeom>
          <a:solidFill>
            <a:schemeClr val="accent1"/>
          </a:solidFill>
        </p:spPr>
        <p:txBody>
          <a:bodyPr vert="horz" lIns="0" tIns="0" rIns="0" bIns="0"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406593E-52CF-5B45-8CFF-7309163A4729}" type="slidenum">
              <a:rPr lang="en-US" smtClean="0"/>
              <a:pPr/>
              <a:t>‹#›</a:t>
            </a:fld>
            <a:endParaRPr lang="en-US"/>
          </a:p>
        </p:txBody>
      </p:sp>
      <p:sp>
        <p:nvSpPr>
          <p:cNvPr id="5" name="Text Placeholder 3">
            <a:extLst>
              <a:ext uri="{FF2B5EF4-FFF2-40B4-BE49-F238E27FC236}">
                <a16:creationId xmlns:a16="http://schemas.microsoft.com/office/drawing/2014/main" id="{E69DB766-747D-4928-9E02-4F5BC168A8F2}"/>
              </a:ext>
            </a:extLst>
          </p:cNvPr>
          <p:cNvSpPr>
            <a:spLocks noGrp="1"/>
          </p:cNvSpPr>
          <p:nvPr>
            <p:ph type="body" sz="quarter" idx="13" hasCustomPrompt="1"/>
          </p:nvPr>
        </p:nvSpPr>
        <p:spPr>
          <a:xfrm>
            <a:off x="388801" y="761442"/>
            <a:ext cx="7418105" cy="251999"/>
          </a:xfrm>
          <a:prstGeom prst="rect">
            <a:avLst/>
          </a:prstGeom>
          <a:noFill/>
        </p:spPr>
        <p:txBody>
          <a:bodyPr lIns="36000" tIns="18000" rIns="0" bIns="0" anchor="ctr" anchorCtr="0"/>
          <a:lstStyle>
            <a:lvl1pPr marL="0" indent="0">
              <a:buNone/>
              <a:defRPr sz="1400" b="1"/>
            </a:lvl1pPr>
          </a:lstStyle>
          <a:p>
            <a:pPr lvl="0"/>
            <a:r>
              <a:rPr lang="en-US" dirty="0"/>
              <a:t>TEXT IN HERE</a:t>
            </a:r>
          </a:p>
        </p:txBody>
      </p:sp>
      <p:sp>
        <p:nvSpPr>
          <p:cNvPr id="13" name="Title 1">
            <a:extLst>
              <a:ext uri="{FF2B5EF4-FFF2-40B4-BE49-F238E27FC236}">
                <a16:creationId xmlns:a16="http://schemas.microsoft.com/office/drawing/2014/main" id="{56ABEA7B-7448-4E43-A7A4-3421CD2E272B}"/>
              </a:ext>
            </a:extLst>
          </p:cNvPr>
          <p:cNvSpPr>
            <a:spLocks noGrp="1"/>
          </p:cNvSpPr>
          <p:nvPr>
            <p:ph type="ctrTitle" hasCustomPrompt="1"/>
          </p:nvPr>
        </p:nvSpPr>
        <p:spPr>
          <a:xfrm>
            <a:off x="432000" y="544317"/>
            <a:ext cx="1260000" cy="212075"/>
          </a:xfrm>
          <a:prstGeom prst="rect">
            <a:avLst/>
          </a:prstGeom>
          <a:solidFill>
            <a:schemeClr val="accent1"/>
          </a:solidFill>
        </p:spPr>
        <p:txBody>
          <a:bodyPr wrap="square" lIns="36000" tIns="18000" rIns="0" bIns="0" anchor="ctr" anchorCtr="0">
            <a:noAutofit/>
          </a:bodyPr>
          <a:lstStyle>
            <a:lvl1pPr algn="l">
              <a:defRPr sz="1400" b="1" baseline="0">
                <a:solidFill>
                  <a:schemeClr val="bg1"/>
                </a:solidFill>
              </a:defRPr>
            </a:lvl1pPr>
          </a:lstStyle>
          <a:p>
            <a:r>
              <a:rPr lang="en-US" dirty="0"/>
              <a:t>INSERT TITLE</a:t>
            </a:r>
          </a:p>
        </p:txBody>
      </p:sp>
      <p:sp>
        <p:nvSpPr>
          <p:cNvPr id="7" name="Content Placeholder 2">
            <a:extLst>
              <a:ext uri="{FF2B5EF4-FFF2-40B4-BE49-F238E27FC236}">
                <a16:creationId xmlns:a16="http://schemas.microsoft.com/office/drawing/2014/main" id="{FDA22121-4331-41E2-B269-75755B804956}"/>
              </a:ext>
            </a:extLst>
          </p:cNvPr>
          <p:cNvSpPr>
            <a:spLocks noGrp="1"/>
          </p:cNvSpPr>
          <p:nvPr>
            <p:ph idx="1" hasCustomPrompt="1"/>
          </p:nvPr>
        </p:nvSpPr>
        <p:spPr>
          <a:xfrm>
            <a:off x="388801" y="1150618"/>
            <a:ext cx="8263493" cy="5214348"/>
          </a:xfrm>
          <a:prstGeom prst="rect">
            <a:avLst/>
          </a:prstGeom>
        </p:spPr>
        <p:txBody>
          <a:bodyPr lIns="36000" tIns="36000" rIns="36000" bIns="36000"/>
          <a:lstStyle>
            <a:lvl1pPr marL="0" indent="0">
              <a:buNone/>
              <a:defRPr sz="1200"/>
            </a:lvl1pPr>
            <a:lvl2pPr marL="457189" indent="0">
              <a:buNone/>
              <a:defRPr sz="1200"/>
            </a:lvl2pPr>
            <a:lvl3pPr marL="914377" indent="0">
              <a:buNone/>
              <a:defRPr sz="1200"/>
            </a:lvl3pPr>
            <a:lvl4pPr marL="1371566" indent="0">
              <a:buNone/>
              <a:defRPr sz="1200"/>
            </a:lvl4pPr>
            <a:lvl5pPr marL="1828754" indent="0">
              <a:buNone/>
              <a:defRPr sz="1200"/>
            </a:lvl5pPr>
          </a:lstStyle>
          <a:p>
            <a:pPr lvl="0"/>
            <a:r>
              <a:rPr lang="en-US" dirty="0"/>
              <a:t>Body text</a:t>
            </a:r>
          </a:p>
        </p:txBody>
      </p:sp>
    </p:spTree>
    <p:extLst>
      <p:ext uri="{BB962C8B-B14F-4D97-AF65-F5344CB8AC3E}">
        <p14:creationId xmlns:p14="http://schemas.microsoft.com/office/powerpoint/2010/main" val="302745139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ayout - contents 1">
    <p:bg>
      <p:bgRef idx="1001">
        <a:schemeClr val="bg1"/>
      </p:bgRef>
    </p:bg>
    <p:spTree>
      <p:nvGrpSpPr>
        <p:cNvPr id="1" name=""/>
        <p:cNvGrpSpPr/>
        <p:nvPr/>
      </p:nvGrpSpPr>
      <p:grpSpPr>
        <a:xfrm>
          <a:off x="0" y="0"/>
          <a:ext cx="0" cy="0"/>
          <a:chOff x="0" y="0"/>
          <a:chExt cx="0" cy="0"/>
        </a:xfrm>
      </p:grpSpPr>
      <p:sp>
        <p:nvSpPr>
          <p:cNvPr id="6" name="Text Placeholder 4">
            <a:extLst>
              <a:ext uri="{FF2B5EF4-FFF2-40B4-BE49-F238E27FC236}">
                <a16:creationId xmlns:a16="http://schemas.microsoft.com/office/drawing/2014/main" id="{E2698E74-DBB1-4C41-81D5-108634391B7E}"/>
              </a:ext>
            </a:extLst>
          </p:cNvPr>
          <p:cNvSpPr>
            <a:spLocks noGrp="1"/>
          </p:cNvSpPr>
          <p:nvPr>
            <p:ph type="body" sz="quarter" idx="11" hasCustomPrompt="1"/>
          </p:nvPr>
        </p:nvSpPr>
        <p:spPr>
          <a:xfrm>
            <a:off x="4232378" y="1176736"/>
            <a:ext cx="540000" cy="503999"/>
          </a:xfrm>
          <a:prstGeom prst="rect">
            <a:avLst/>
          </a:prstGeom>
        </p:spPr>
        <p:txBody>
          <a:bodyPr lIns="0" tIns="0" rIns="0" bIns="0"/>
          <a:lstStyle>
            <a:lvl1pPr marL="0" indent="0">
              <a:buNone/>
              <a:defRPr sz="3600" b="1">
                <a:solidFill>
                  <a:schemeClr val="accent1"/>
                </a:solidFill>
              </a:defRPr>
            </a:lvl1pPr>
          </a:lstStyle>
          <a:p>
            <a:r>
              <a:rPr lang="en-US" sz="3600" dirty="0">
                <a:solidFill>
                  <a:schemeClr val="accent1"/>
                </a:solidFill>
              </a:rPr>
              <a:t>01</a:t>
            </a:r>
          </a:p>
        </p:txBody>
      </p:sp>
      <p:sp>
        <p:nvSpPr>
          <p:cNvPr id="7" name="Text Placeholder 31">
            <a:extLst>
              <a:ext uri="{FF2B5EF4-FFF2-40B4-BE49-F238E27FC236}">
                <a16:creationId xmlns:a16="http://schemas.microsoft.com/office/drawing/2014/main" id="{27D262DD-86D2-472F-9233-2CA4C4F3C48D}"/>
              </a:ext>
            </a:extLst>
          </p:cNvPr>
          <p:cNvSpPr>
            <a:spLocks noGrp="1"/>
          </p:cNvSpPr>
          <p:nvPr>
            <p:ph type="body" sz="quarter" idx="12" hasCustomPrompt="1"/>
          </p:nvPr>
        </p:nvSpPr>
        <p:spPr>
          <a:xfrm>
            <a:off x="4772378" y="1176734"/>
            <a:ext cx="3207056" cy="261938"/>
          </a:xfrm>
          <a:prstGeom prst="rect">
            <a:avLst/>
          </a:prstGeom>
        </p:spPr>
        <p:txBody>
          <a:bodyPr/>
          <a:lstStyle>
            <a:lvl1pPr marL="0" indent="0">
              <a:buNone/>
              <a:defRPr sz="1200" b="1"/>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Section Title</a:t>
            </a:r>
          </a:p>
        </p:txBody>
      </p:sp>
      <p:sp>
        <p:nvSpPr>
          <p:cNvPr id="8" name="Text Placeholder 31">
            <a:extLst>
              <a:ext uri="{FF2B5EF4-FFF2-40B4-BE49-F238E27FC236}">
                <a16:creationId xmlns:a16="http://schemas.microsoft.com/office/drawing/2014/main" id="{C0A8910E-3E33-41A3-816B-CD71BE1D50DC}"/>
              </a:ext>
            </a:extLst>
          </p:cNvPr>
          <p:cNvSpPr>
            <a:spLocks noGrp="1"/>
          </p:cNvSpPr>
          <p:nvPr>
            <p:ph type="body" sz="quarter" idx="13" hasCustomPrompt="1"/>
          </p:nvPr>
        </p:nvSpPr>
        <p:spPr>
          <a:xfrm>
            <a:off x="4772378" y="1445872"/>
            <a:ext cx="3207056" cy="360000"/>
          </a:xfrm>
          <a:prstGeom prst="rect">
            <a:avLst/>
          </a:prstGeom>
        </p:spPr>
        <p:txBody>
          <a:bodyPr tIns="0" bIns="0"/>
          <a:lstStyle>
            <a:lvl1pPr marL="0" indent="0">
              <a:buNone/>
              <a:defRPr sz="1000" b="0"/>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A brief line about content</a:t>
            </a:r>
          </a:p>
        </p:txBody>
      </p:sp>
      <p:sp>
        <p:nvSpPr>
          <p:cNvPr id="9" name="Text Placeholder 4">
            <a:extLst>
              <a:ext uri="{FF2B5EF4-FFF2-40B4-BE49-F238E27FC236}">
                <a16:creationId xmlns:a16="http://schemas.microsoft.com/office/drawing/2014/main" id="{DC7DBC2F-B4BA-4FA1-AC8F-C1FB5D329C35}"/>
              </a:ext>
            </a:extLst>
          </p:cNvPr>
          <p:cNvSpPr>
            <a:spLocks noGrp="1"/>
          </p:cNvSpPr>
          <p:nvPr>
            <p:ph type="body" sz="quarter" idx="14" hasCustomPrompt="1"/>
          </p:nvPr>
        </p:nvSpPr>
        <p:spPr>
          <a:xfrm>
            <a:off x="4232378" y="1877243"/>
            <a:ext cx="540000" cy="503999"/>
          </a:xfrm>
          <a:prstGeom prst="rect">
            <a:avLst/>
          </a:prstGeom>
        </p:spPr>
        <p:txBody>
          <a:bodyPr lIns="0" tIns="0" rIns="0" bIns="0"/>
          <a:lstStyle>
            <a:lvl1pPr marL="0" indent="0">
              <a:buNone/>
              <a:defRPr sz="3600" b="1">
                <a:solidFill>
                  <a:schemeClr val="accent1"/>
                </a:solidFill>
              </a:defRPr>
            </a:lvl1pPr>
          </a:lstStyle>
          <a:p>
            <a:r>
              <a:rPr lang="en-US" sz="3600" dirty="0">
                <a:solidFill>
                  <a:schemeClr val="accent1"/>
                </a:solidFill>
              </a:rPr>
              <a:t>02</a:t>
            </a:r>
          </a:p>
        </p:txBody>
      </p:sp>
      <p:sp>
        <p:nvSpPr>
          <p:cNvPr id="10" name="Text Placeholder 31">
            <a:extLst>
              <a:ext uri="{FF2B5EF4-FFF2-40B4-BE49-F238E27FC236}">
                <a16:creationId xmlns:a16="http://schemas.microsoft.com/office/drawing/2014/main" id="{E96BEFDD-99B7-4B7A-A883-501F05DEBEB2}"/>
              </a:ext>
            </a:extLst>
          </p:cNvPr>
          <p:cNvSpPr>
            <a:spLocks noGrp="1"/>
          </p:cNvSpPr>
          <p:nvPr>
            <p:ph type="body" sz="quarter" idx="15" hasCustomPrompt="1"/>
          </p:nvPr>
        </p:nvSpPr>
        <p:spPr>
          <a:xfrm>
            <a:off x="4772378" y="1877241"/>
            <a:ext cx="3207056" cy="261938"/>
          </a:xfrm>
          <a:prstGeom prst="rect">
            <a:avLst/>
          </a:prstGeom>
        </p:spPr>
        <p:txBody>
          <a:bodyPr/>
          <a:lstStyle>
            <a:lvl1pPr marL="0" indent="0">
              <a:buNone/>
              <a:defRPr sz="1200" b="1"/>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Section Title</a:t>
            </a:r>
          </a:p>
        </p:txBody>
      </p:sp>
      <p:sp>
        <p:nvSpPr>
          <p:cNvPr id="11" name="Text Placeholder 31">
            <a:extLst>
              <a:ext uri="{FF2B5EF4-FFF2-40B4-BE49-F238E27FC236}">
                <a16:creationId xmlns:a16="http://schemas.microsoft.com/office/drawing/2014/main" id="{8F24DFEC-E082-454B-B5C3-50F1E1DD3224}"/>
              </a:ext>
            </a:extLst>
          </p:cNvPr>
          <p:cNvSpPr>
            <a:spLocks noGrp="1"/>
          </p:cNvSpPr>
          <p:nvPr>
            <p:ph type="body" sz="quarter" idx="16" hasCustomPrompt="1"/>
          </p:nvPr>
        </p:nvSpPr>
        <p:spPr>
          <a:xfrm>
            <a:off x="4772378" y="2146379"/>
            <a:ext cx="3207056" cy="360000"/>
          </a:xfrm>
          <a:prstGeom prst="rect">
            <a:avLst/>
          </a:prstGeom>
        </p:spPr>
        <p:txBody>
          <a:bodyPr tIns="0" bIns="0"/>
          <a:lstStyle>
            <a:lvl1pPr marL="0" indent="0">
              <a:buNone/>
              <a:defRPr sz="1000" b="0"/>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A brief line about content</a:t>
            </a:r>
          </a:p>
        </p:txBody>
      </p:sp>
      <p:sp>
        <p:nvSpPr>
          <p:cNvPr id="12" name="Text Placeholder 4">
            <a:extLst>
              <a:ext uri="{FF2B5EF4-FFF2-40B4-BE49-F238E27FC236}">
                <a16:creationId xmlns:a16="http://schemas.microsoft.com/office/drawing/2014/main" id="{C3A914CD-C11D-48A8-88E1-538FBD109669}"/>
              </a:ext>
            </a:extLst>
          </p:cNvPr>
          <p:cNvSpPr>
            <a:spLocks noGrp="1"/>
          </p:cNvSpPr>
          <p:nvPr>
            <p:ph type="body" sz="quarter" idx="17" hasCustomPrompt="1"/>
          </p:nvPr>
        </p:nvSpPr>
        <p:spPr>
          <a:xfrm>
            <a:off x="4232378" y="2577750"/>
            <a:ext cx="540000" cy="503999"/>
          </a:xfrm>
          <a:prstGeom prst="rect">
            <a:avLst/>
          </a:prstGeom>
        </p:spPr>
        <p:txBody>
          <a:bodyPr lIns="0" tIns="0" rIns="0" bIns="0"/>
          <a:lstStyle>
            <a:lvl1pPr marL="0" indent="0">
              <a:buNone/>
              <a:defRPr sz="3600" b="1">
                <a:solidFill>
                  <a:schemeClr val="accent1"/>
                </a:solidFill>
              </a:defRPr>
            </a:lvl1pPr>
          </a:lstStyle>
          <a:p>
            <a:r>
              <a:rPr lang="en-US" sz="3600" dirty="0">
                <a:solidFill>
                  <a:schemeClr val="accent1"/>
                </a:solidFill>
              </a:rPr>
              <a:t>03</a:t>
            </a:r>
          </a:p>
        </p:txBody>
      </p:sp>
      <p:sp>
        <p:nvSpPr>
          <p:cNvPr id="15" name="Text Placeholder 31">
            <a:extLst>
              <a:ext uri="{FF2B5EF4-FFF2-40B4-BE49-F238E27FC236}">
                <a16:creationId xmlns:a16="http://schemas.microsoft.com/office/drawing/2014/main" id="{5E5D34B7-01F5-4524-B815-3E8FD22045B4}"/>
              </a:ext>
            </a:extLst>
          </p:cNvPr>
          <p:cNvSpPr>
            <a:spLocks noGrp="1"/>
          </p:cNvSpPr>
          <p:nvPr>
            <p:ph type="body" sz="quarter" idx="18" hasCustomPrompt="1"/>
          </p:nvPr>
        </p:nvSpPr>
        <p:spPr>
          <a:xfrm>
            <a:off x="4772378" y="2577748"/>
            <a:ext cx="3207056" cy="261938"/>
          </a:xfrm>
          <a:prstGeom prst="rect">
            <a:avLst/>
          </a:prstGeom>
        </p:spPr>
        <p:txBody>
          <a:bodyPr/>
          <a:lstStyle>
            <a:lvl1pPr marL="0" indent="0">
              <a:buNone/>
              <a:defRPr sz="1200" b="1"/>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Section Title</a:t>
            </a:r>
          </a:p>
        </p:txBody>
      </p:sp>
      <p:sp>
        <p:nvSpPr>
          <p:cNvPr id="16" name="Text Placeholder 31">
            <a:extLst>
              <a:ext uri="{FF2B5EF4-FFF2-40B4-BE49-F238E27FC236}">
                <a16:creationId xmlns:a16="http://schemas.microsoft.com/office/drawing/2014/main" id="{745E9020-E3D4-4B2E-AF64-3BC2BA80998B}"/>
              </a:ext>
            </a:extLst>
          </p:cNvPr>
          <p:cNvSpPr>
            <a:spLocks noGrp="1"/>
          </p:cNvSpPr>
          <p:nvPr>
            <p:ph type="body" sz="quarter" idx="19" hasCustomPrompt="1"/>
          </p:nvPr>
        </p:nvSpPr>
        <p:spPr>
          <a:xfrm>
            <a:off x="4772378" y="2846886"/>
            <a:ext cx="3207056" cy="360000"/>
          </a:xfrm>
          <a:prstGeom prst="rect">
            <a:avLst/>
          </a:prstGeom>
        </p:spPr>
        <p:txBody>
          <a:bodyPr tIns="0" bIns="0"/>
          <a:lstStyle>
            <a:lvl1pPr marL="0" indent="0">
              <a:buNone/>
              <a:defRPr sz="1000" b="0"/>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A brief line about content</a:t>
            </a:r>
          </a:p>
        </p:txBody>
      </p:sp>
      <p:sp>
        <p:nvSpPr>
          <p:cNvPr id="17" name="Text Placeholder 4">
            <a:extLst>
              <a:ext uri="{FF2B5EF4-FFF2-40B4-BE49-F238E27FC236}">
                <a16:creationId xmlns:a16="http://schemas.microsoft.com/office/drawing/2014/main" id="{6E31EB1E-53F8-4104-A8D0-0BEFB18961C6}"/>
              </a:ext>
            </a:extLst>
          </p:cNvPr>
          <p:cNvSpPr>
            <a:spLocks noGrp="1"/>
          </p:cNvSpPr>
          <p:nvPr>
            <p:ph type="body" sz="quarter" idx="20" hasCustomPrompt="1"/>
          </p:nvPr>
        </p:nvSpPr>
        <p:spPr>
          <a:xfrm>
            <a:off x="4232378" y="3278255"/>
            <a:ext cx="540000" cy="503999"/>
          </a:xfrm>
          <a:prstGeom prst="rect">
            <a:avLst/>
          </a:prstGeom>
        </p:spPr>
        <p:txBody>
          <a:bodyPr lIns="0" tIns="0" rIns="0" bIns="0"/>
          <a:lstStyle>
            <a:lvl1pPr marL="0" indent="0">
              <a:buNone/>
              <a:defRPr sz="3600" b="1">
                <a:solidFill>
                  <a:schemeClr val="accent1"/>
                </a:solidFill>
              </a:defRPr>
            </a:lvl1pPr>
          </a:lstStyle>
          <a:p>
            <a:r>
              <a:rPr lang="en-US" sz="3600" dirty="0">
                <a:solidFill>
                  <a:schemeClr val="accent1"/>
                </a:solidFill>
              </a:rPr>
              <a:t>04</a:t>
            </a:r>
          </a:p>
        </p:txBody>
      </p:sp>
      <p:sp>
        <p:nvSpPr>
          <p:cNvPr id="18" name="Text Placeholder 31">
            <a:extLst>
              <a:ext uri="{FF2B5EF4-FFF2-40B4-BE49-F238E27FC236}">
                <a16:creationId xmlns:a16="http://schemas.microsoft.com/office/drawing/2014/main" id="{3DEAAE69-8D81-471C-A294-06DD17336F63}"/>
              </a:ext>
            </a:extLst>
          </p:cNvPr>
          <p:cNvSpPr>
            <a:spLocks noGrp="1"/>
          </p:cNvSpPr>
          <p:nvPr>
            <p:ph type="body" sz="quarter" idx="21" hasCustomPrompt="1"/>
          </p:nvPr>
        </p:nvSpPr>
        <p:spPr>
          <a:xfrm>
            <a:off x="4772378" y="3278255"/>
            <a:ext cx="3207056" cy="261938"/>
          </a:xfrm>
          <a:prstGeom prst="rect">
            <a:avLst/>
          </a:prstGeom>
        </p:spPr>
        <p:txBody>
          <a:bodyPr/>
          <a:lstStyle>
            <a:lvl1pPr marL="0" indent="0">
              <a:buNone/>
              <a:defRPr sz="1200" b="1"/>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Section Title</a:t>
            </a:r>
          </a:p>
        </p:txBody>
      </p:sp>
      <p:sp>
        <p:nvSpPr>
          <p:cNvPr id="19" name="Text Placeholder 31">
            <a:extLst>
              <a:ext uri="{FF2B5EF4-FFF2-40B4-BE49-F238E27FC236}">
                <a16:creationId xmlns:a16="http://schemas.microsoft.com/office/drawing/2014/main" id="{01E75DFE-469F-4162-BFD7-0AD3CC0605D3}"/>
              </a:ext>
            </a:extLst>
          </p:cNvPr>
          <p:cNvSpPr>
            <a:spLocks noGrp="1"/>
          </p:cNvSpPr>
          <p:nvPr>
            <p:ph type="body" sz="quarter" idx="22" hasCustomPrompt="1"/>
          </p:nvPr>
        </p:nvSpPr>
        <p:spPr>
          <a:xfrm>
            <a:off x="4772378" y="3547393"/>
            <a:ext cx="3207056" cy="360000"/>
          </a:xfrm>
          <a:prstGeom prst="rect">
            <a:avLst/>
          </a:prstGeom>
        </p:spPr>
        <p:txBody>
          <a:bodyPr tIns="0" bIns="0"/>
          <a:lstStyle>
            <a:lvl1pPr marL="0" indent="0">
              <a:buNone/>
              <a:defRPr sz="1000" b="0"/>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A brief line about content</a:t>
            </a:r>
          </a:p>
        </p:txBody>
      </p:sp>
      <p:sp>
        <p:nvSpPr>
          <p:cNvPr id="20" name="Text Placeholder 4">
            <a:extLst>
              <a:ext uri="{FF2B5EF4-FFF2-40B4-BE49-F238E27FC236}">
                <a16:creationId xmlns:a16="http://schemas.microsoft.com/office/drawing/2014/main" id="{16FACADA-AE0B-4A02-B7FE-F03E903A2008}"/>
              </a:ext>
            </a:extLst>
          </p:cNvPr>
          <p:cNvSpPr>
            <a:spLocks noGrp="1"/>
          </p:cNvSpPr>
          <p:nvPr>
            <p:ph type="body" sz="quarter" idx="23" hasCustomPrompt="1"/>
          </p:nvPr>
        </p:nvSpPr>
        <p:spPr>
          <a:xfrm>
            <a:off x="4232378" y="3978763"/>
            <a:ext cx="540000" cy="503999"/>
          </a:xfrm>
          <a:prstGeom prst="rect">
            <a:avLst/>
          </a:prstGeom>
        </p:spPr>
        <p:txBody>
          <a:bodyPr lIns="0" tIns="0" rIns="0" bIns="0"/>
          <a:lstStyle>
            <a:lvl1pPr marL="0" indent="0">
              <a:buNone/>
              <a:defRPr sz="3600" b="1">
                <a:solidFill>
                  <a:schemeClr val="accent1"/>
                </a:solidFill>
              </a:defRPr>
            </a:lvl1pPr>
          </a:lstStyle>
          <a:p>
            <a:r>
              <a:rPr lang="en-US" sz="3600" dirty="0">
                <a:solidFill>
                  <a:schemeClr val="accent1"/>
                </a:solidFill>
              </a:rPr>
              <a:t>05</a:t>
            </a:r>
          </a:p>
        </p:txBody>
      </p:sp>
      <p:sp>
        <p:nvSpPr>
          <p:cNvPr id="21" name="Text Placeholder 31">
            <a:extLst>
              <a:ext uri="{FF2B5EF4-FFF2-40B4-BE49-F238E27FC236}">
                <a16:creationId xmlns:a16="http://schemas.microsoft.com/office/drawing/2014/main" id="{1BE90D09-E40F-4E07-8A6C-C34ECB3A0C75}"/>
              </a:ext>
            </a:extLst>
          </p:cNvPr>
          <p:cNvSpPr>
            <a:spLocks noGrp="1"/>
          </p:cNvSpPr>
          <p:nvPr>
            <p:ph type="body" sz="quarter" idx="24" hasCustomPrompt="1"/>
          </p:nvPr>
        </p:nvSpPr>
        <p:spPr>
          <a:xfrm>
            <a:off x="4772378" y="3978762"/>
            <a:ext cx="3207056" cy="261938"/>
          </a:xfrm>
          <a:prstGeom prst="rect">
            <a:avLst/>
          </a:prstGeom>
        </p:spPr>
        <p:txBody>
          <a:bodyPr/>
          <a:lstStyle>
            <a:lvl1pPr marL="0" indent="0">
              <a:buNone/>
              <a:defRPr sz="1200" b="1"/>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Section Title</a:t>
            </a:r>
          </a:p>
        </p:txBody>
      </p:sp>
      <p:sp>
        <p:nvSpPr>
          <p:cNvPr id="22" name="Text Placeholder 31">
            <a:extLst>
              <a:ext uri="{FF2B5EF4-FFF2-40B4-BE49-F238E27FC236}">
                <a16:creationId xmlns:a16="http://schemas.microsoft.com/office/drawing/2014/main" id="{E8BCD20F-DF5A-4D1F-AB59-8992CCEB4E71}"/>
              </a:ext>
            </a:extLst>
          </p:cNvPr>
          <p:cNvSpPr>
            <a:spLocks noGrp="1"/>
          </p:cNvSpPr>
          <p:nvPr>
            <p:ph type="body" sz="quarter" idx="25" hasCustomPrompt="1"/>
          </p:nvPr>
        </p:nvSpPr>
        <p:spPr>
          <a:xfrm>
            <a:off x="4772378" y="4247900"/>
            <a:ext cx="3207056" cy="360000"/>
          </a:xfrm>
          <a:prstGeom prst="rect">
            <a:avLst/>
          </a:prstGeom>
        </p:spPr>
        <p:txBody>
          <a:bodyPr tIns="0" bIns="0"/>
          <a:lstStyle>
            <a:lvl1pPr marL="0" indent="0">
              <a:buNone/>
              <a:defRPr sz="1000" b="0"/>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A brief line about content</a:t>
            </a:r>
          </a:p>
        </p:txBody>
      </p:sp>
      <p:sp>
        <p:nvSpPr>
          <p:cNvPr id="23" name="Text Placeholder 4">
            <a:extLst>
              <a:ext uri="{FF2B5EF4-FFF2-40B4-BE49-F238E27FC236}">
                <a16:creationId xmlns:a16="http://schemas.microsoft.com/office/drawing/2014/main" id="{2CA99EFB-8D03-4007-813F-E6174F0308EE}"/>
              </a:ext>
            </a:extLst>
          </p:cNvPr>
          <p:cNvSpPr>
            <a:spLocks noGrp="1"/>
          </p:cNvSpPr>
          <p:nvPr>
            <p:ph type="body" sz="quarter" idx="26" hasCustomPrompt="1"/>
          </p:nvPr>
        </p:nvSpPr>
        <p:spPr>
          <a:xfrm>
            <a:off x="4232378" y="4679271"/>
            <a:ext cx="540000" cy="503999"/>
          </a:xfrm>
          <a:prstGeom prst="rect">
            <a:avLst/>
          </a:prstGeom>
        </p:spPr>
        <p:txBody>
          <a:bodyPr lIns="0" tIns="0" rIns="0" bIns="0"/>
          <a:lstStyle>
            <a:lvl1pPr marL="0" indent="0">
              <a:buNone/>
              <a:defRPr sz="3600" b="1">
                <a:solidFill>
                  <a:schemeClr val="accent1"/>
                </a:solidFill>
              </a:defRPr>
            </a:lvl1pPr>
          </a:lstStyle>
          <a:p>
            <a:r>
              <a:rPr lang="en-US" sz="3600" dirty="0">
                <a:solidFill>
                  <a:schemeClr val="accent1"/>
                </a:solidFill>
              </a:rPr>
              <a:t>06</a:t>
            </a:r>
          </a:p>
        </p:txBody>
      </p:sp>
      <p:sp>
        <p:nvSpPr>
          <p:cNvPr id="24" name="Text Placeholder 31">
            <a:extLst>
              <a:ext uri="{FF2B5EF4-FFF2-40B4-BE49-F238E27FC236}">
                <a16:creationId xmlns:a16="http://schemas.microsoft.com/office/drawing/2014/main" id="{75297938-8904-4A58-BECE-919189BAA548}"/>
              </a:ext>
            </a:extLst>
          </p:cNvPr>
          <p:cNvSpPr>
            <a:spLocks noGrp="1"/>
          </p:cNvSpPr>
          <p:nvPr>
            <p:ph type="body" sz="quarter" idx="27" hasCustomPrompt="1"/>
          </p:nvPr>
        </p:nvSpPr>
        <p:spPr>
          <a:xfrm>
            <a:off x="4772378" y="4679269"/>
            <a:ext cx="3207056" cy="261938"/>
          </a:xfrm>
          <a:prstGeom prst="rect">
            <a:avLst/>
          </a:prstGeom>
        </p:spPr>
        <p:txBody>
          <a:bodyPr/>
          <a:lstStyle>
            <a:lvl1pPr marL="0" indent="0">
              <a:buNone/>
              <a:defRPr sz="1200" b="1"/>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Section Title</a:t>
            </a:r>
          </a:p>
        </p:txBody>
      </p:sp>
      <p:sp>
        <p:nvSpPr>
          <p:cNvPr id="25" name="Text Placeholder 31">
            <a:extLst>
              <a:ext uri="{FF2B5EF4-FFF2-40B4-BE49-F238E27FC236}">
                <a16:creationId xmlns:a16="http://schemas.microsoft.com/office/drawing/2014/main" id="{EF1B2FF4-CFE5-4357-917A-02669822510A}"/>
              </a:ext>
            </a:extLst>
          </p:cNvPr>
          <p:cNvSpPr>
            <a:spLocks noGrp="1"/>
          </p:cNvSpPr>
          <p:nvPr>
            <p:ph type="body" sz="quarter" idx="28" hasCustomPrompt="1"/>
          </p:nvPr>
        </p:nvSpPr>
        <p:spPr>
          <a:xfrm>
            <a:off x="4772378" y="4948407"/>
            <a:ext cx="3207056" cy="360000"/>
          </a:xfrm>
          <a:prstGeom prst="rect">
            <a:avLst/>
          </a:prstGeom>
        </p:spPr>
        <p:txBody>
          <a:bodyPr tIns="0" bIns="0"/>
          <a:lstStyle>
            <a:lvl1pPr marL="0" indent="0">
              <a:buNone/>
              <a:defRPr sz="1000" b="0"/>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A brief line about content</a:t>
            </a:r>
          </a:p>
        </p:txBody>
      </p:sp>
      <p:sp>
        <p:nvSpPr>
          <p:cNvPr id="3" name="Picture Placeholder 2">
            <a:extLst>
              <a:ext uri="{FF2B5EF4-FFF2-40B4-BE49-F238E27FC236}">
                <a16:creationId xmlns:a16="http://schemas.microsoft.com/office/drawing/2014/main" id="{09ABF0E3-1A7E-434D-B96E-F3343B8E07D9}"/>
              </a:ext>
            </a:extLst>
          </p:cNvPr>
          <p:cNvSpPr>
            <a:spLocks noGrp="1"/>
          </p:cNvSpPr>
          <p:nvPr>
            <p:ph type="pic" sz="quarter" idx="29" hasCustomPrompt="1"/>
          </p:nvPr>
        </p:nvSpPr>
        <p:spPr>
          <a:xfrm>
            <a:off x="0" y="0"/>
            <a:ext cx="3825920" cy="6858000"/>
          </a:xfrm>
          <a:prstGeom prst="rect">
            <a:avLst/>
          </a:prstGeom>
          <a:solidFill>
            <a:schemeClr val="bg1">
              <a:lumMod val="95000"/>
            </a:schemeClr>
          </a:solidFill>
        </p:spPr>
        <p:txBody>
          <a:bodyPr anchor="ctr" anchorCtr="0"/>
          <a:lstStyle>
            <a:lvl1pPr marL="0" indent="0" algn="ctr">
              <a:buNone/>
              <a:defRPr sz="1200" b="1"/>
            </a:lvl1pPr>
          </a:lstStyle>
          <a:p>
            <a:r>
              <a:rPr lang="en-GB" dirty="0"/>
              <a:t>INSERT IMAGE</a:t>
            </a:r>
          </a:p>
        </p:txBody>
      </p:sp>
      <p:sp>
        <p:nvSpPr>
          <p:cNvPr id="31" name="Title 1">
            <a:extLst>
              <a:ext uri="{FF2B5EF4-FFF2-40B4-BE49-F238E27FC236}">
                <a16:creationId xmlns:a16="http://schemas.microsoft.com/office/drawing/2014/main" id="{25039EFD-26D4-4EFF-80C8-2DEC577006FA}"/>
              </a:ext>
            </a:extLst>
          </p:cNvPr>
          <p:cNvSpPr>
            <a:spLocks noGrp="1"/>
          </p:cNvSpPr>
          <p:nvPr>
            <p:ph type="ctrTitle" hasCustomPrompt="1"/>
          </p:nvPr>
        </p:nvSpPr>
        <p:spPr>
          <a:xfrm>
            <a:off x="4232378" y="770472"/>
            <a:ext cx="1044375" cy="212075"/>
          </a:xfrm>
          <a:prstGeom prst="rect">
            <a:avLst/>
          </a:prstGeom>
          <a:solidFill>
            <a:schemeClr val="accent1"/>
          </a:solidFill>
        </p:spPr>
        <p:txBody>
          <a:bodyPr wrap="square" lIns="36000" tIns="18000" rIns="0" bIns="0" anchor="ctr" anchorCtr="0">
            <a:noAutofit/>
          </a:bodyPr>
          <a:lstStyle>
            <a:lvl1pPr algn="l">
              <a:defRPr sz="1400" b="1" baseline="0">
                <a:solidFill>
                  <a:schemeClr val="bg1"/>
                </a:solidFill>
              </a:defRPr>
            </a:lvl1pPr>
          </a:lstStyle>
          <a:p>
            <a:r>
              <a:rPr lang="en-US" dirty="0"/>
              <a:t>CONTENTS</a:t>
            </a:r>
          </a:p>
        </p:txBody>
      </p:sp>
      <p:sp>
        <p:nvSpPr>
          <p:cNvPr id="32" name="Slide Number Placeholder 8">
            <a:extLst>
              <a:ext uri="{FF2B5EF4-FFF2-40B4-BE49-F238E27FC236}">
                <a16:creationId xmlns:a16="http://schemas.microsoft.com/office/drawing/2014/main" id="{6FBBA16B-4607-4475-9AA9-35D51BE89C52}"/>
              </a:ext>
            </a:extLst>
          </p:cNvPr>
          <p:cNvSpPr txBox="1">
            <a:spLocks/>
          </p:cNvSpPr>
          <p:nvPr userDrawn="1"/>
        </p:nvSpPr>
        <p:spPr>
          <a:xfrm>
            <a:off x="8652294" y="6364967"/>
            <a:ext cx="491706" cy="491706"/>
          </a:xfrm>
          <a:prstGeom prst="rect">
            <a:avLst/>
          </a:prstGeom>
          <a:solidFill>
            <a:schemeClr val="accent1"/>
          </a:solidFill>
        </p:spPr>
        <p:txBody>
          <a:bodyPr vert="horz" lIns="0" tIns="0" rIns="0" bIns="0"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406593E-52CF-5B45-8CFF-7309163A4729}" type="slidenum">
              <a:rPr lang="en-US" smtClean="0"/>
              <a:pPr/>
              <a:t>‹#›</a:t>
            </a:fld>
            <a:endParaRPr lang="en-US"/>
          </a:p>
        </p:txBody>
      </p:sp>
    </p:spTree>
    <p:extLst>
      <p:ext uri="{BB962C8B-B14F-4D97-AF65-F5344CB8AC3E}">
        <p14:creationId xmlns:p14="http://schemas.microsoft.com/office/powerpoint/2010/main" val="314463201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title - turquoise">
    <p:bg>
      <p:bgPr>
        <a:solidFill>
          <a:schemeClr val="accent3"/>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E406321-A4C9-4532-B695-2ECC82CCAE9F}"/>
              </a:ext>
            </a:extLst>
          </p:cNvPr>
          <p:cNvSpPr>
            <a:spLocks noGrp="1"/>
          </p:cNvSpPr>
          <p:nvPr>
            <p:ph type="ctrTitle" hasCustomPrompt="1"/>
          </p:nvPr>
        </p:nvSpPr>
        <p:spPr>
          <a:xfrm>
            <a:off x="1775316" y="3179701"/>
            <a:ext cx="5400000" cy="498598"/>
          </a:xfrm>
          <a:prstGeom prst="rect">
            <a:avLst/>
          </a:prstGeom>
        </p:spPr>
        <p:txBody>
          <a:bodyPr wrap="square" lIns="0" tIns="0" rIns="0" bIns="0" anchor="t" anchorCtr="0">
            <a:spAutoFit/>
          </a:bodyPr>
          <a:lstStyle>
            <a:lvl1pPr algn="l">
              <a:defRPr sz="3600" b="1">
                <a:solidFill>
                  <a:schemeClr val="bg1"/>
                </a:solidFill>
              </a:defRPr>
            </a:lvl1pPr>
          </a:lstStyle>
          <a:p>
            <a:r>
              <a:rPr lang="en-US" dirty="0"/>
              <a:t>Section Title</a:t>
            </a:r>
          </a:p>
        </p:txBody>
      </p:sp>
      <p:sp>
        <p:nvSpPr>
          <p:cNvPr id="7" name="Subtitle 2">
            <a:extLst>
              <a:ext uri="{FF2B5EF4-FFF2-40B4-BE49-F238E27FC236}">
                <a16:creationId xmlns:a16="http://schemas.microsoft.com/office/drawing/2014/main" id="{11A37CB7-C061-4C30-8C0D-36C06AE61161}"/>
              </a:ext>
            </a:extLst>
          </p:cNvPr>
          <p:cNvSpPr>
            <a:spLocks noGrp="1"/>
          </p:cNvSpPr>
          <p:nvPr>
            <p:ph type="subTitle" idx="1" hasCustomPrompt="1"/>
          </p:nvPr>
        </p:nvSpPr>
        <p:spPr>
          <a:xfrm>
            <a:off x="1775317" y="4186692"/>
            <a:ext cx="5400000" cy="498598"/>
          </a:xfrm>
          <a:prstGeom prst="rect">
            <a:avLst/>
          </a:prstGeom>
        </p:spPr>
        <p:txBody>
          <a:bodyPr wrap="square" lIns="0" tIns="0" rIns="0" bIns="0">
            <a:spAutoFit/>
          </a:bodyPr>
          <a:lstStyle>
            <a:lvl1pPr marL="0" indent="0" algn="l">
              <a:spcBef>
                <a:spcPts val="0"/>
              </a:spcBef>
              <a:buNone/>
              <a:defRPr sz="1800">
                <a:solidFill>
                  <a:schemeClr val="bg1"/>
                </a:solidFill>
              </a:defRPr>
            </a:lvl1pPr>
            <a:lvl2pPr marL="342891" indent="0" algn="ctr">
              <a:buNone/>
              <a:defRPr sz="1500"/>
            </a:lvl2pPr>
            <a:lvl3pPr marL="685783" indent="0" algn="ctr">
              <a:buNone/>
              <a:defRPr sz="1351"/>
            </a:lvl3pPr>
            <a:lvl4pPr marL="1028674" indent="0" algn="ctr">
              <a:buNone/>
              <a:defRPr sz="1200"/>
            </a:lvl4pPr>
            <a:lvl5pPr marL="1371566" indent="0" algn="ctr">
              <a:buNone/>
              <a:defRPr sz="1200"/>
            </a:lvl5pPr>
            <a:lvl6pPr marL="1714457" indent="0" algn="ctr">
              <a:buNone/>
              <a:defRPr sz="1200"/>
            </a:lvl6pPr>
            <a:lvl7pPr marL="2057349" indent="0" algn="ctr">
              <a:buNone/>
              <a:defRPr sz="1200"/>
            </a:lvl7pPr>
            <a:lvl8pPr marL="2400240" indent="0" algn="ctr">
              <a:buNone/>
              <a:defRPr sz="1200"/>
            </a:lvl8pPr>
            <a:lvl9pPr marL="2743131" indent="0" algn="ctr">
              <a:buNone/>
              <a:defRPr sz="1200"/>
            </a:lvl9pPr>
          </a:lstStyle>
          <a:p>
            <a:r>
              <a:rPr lang="en-US" dirty="0"/>
              <a:t>A brief overview of what you will</a:t>
            </a:r>
            <a:br>
              <a:rPr lang="en-US" dirty="0"/>
            </a:br>
            <a:r>
              <a:rPr lang="en-US" dirty="0"/>
              <a:t>be talking about in this section</a:t>
            </a:r>
          </a:p>
        </p:txBody>
      </p:sp>
    </p:spTree>
    <p:extLst>
      <p:ext uri="{BB962C8B-B14F-4D97-AF65-F5344CB8AC3E}">
        <p14:creationId xmlns:p14="http://schemas.microsoft.com/office/powerpoint/2010/main" val="938964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 orange">
    <p:bg>
      <p:bgPr>
        <a:solidFill>
          <a:schemeClr val="accent4"/>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F192859-C46A-4829-96AF-7D408294B889}"/>
              </a:ext>
            </a:extLst>
          </p:cNvPr>
          <p:cNvSpPr>
            <a:spLocks noGrp="1"/>
          </p:cNvSpPr>
          <p:nvPr>
            <p:ph type="ctrTitle" hasCustomPrompt="1"/>
          </p:nvPr>
        </p:nvSpPr>
        <p:spPr>
          <a:xfrm>
            <a:off x="1775316" y="3179701"/>
            <a:ext cx="5400000" cy="498598"/>
          </a:xfrm>
          <a:prstGeom prst="rect">
            <a:avLst/>
          </a:prstGeom>
        </p:spPr>
        <p:txBody>
          <a:bodyPr wrap="square" lIns="0" tIns="0" rIns="0" bIns="0" anchor="t" anchorCtr="0">
            <a:spAutoFit/>
          </a:bodyPr>
          <a:lstStyle>
            <a:lvl1pPr algn="l">
              <a:defRPr sz="3600" b="1">
                <a:solidFill>
                  <a:schemeClr val="bg1"/>
                </a:solidFill>
              </a:defRPr>
            </a:lvl1pPr>
          </a:lstStyle>
          <a:p>
            <a:r>
              <a:rPr lang="en-US" dirty="0"/>
              <a:t>Section Title</a:t>
            </a:r>
          </a:p>
        </p:txBody>
      </p:sp>
      <p:sp>
        <p:nvSpPr>
          <p:cNvPr id="7" name="Subtitle 2">
            <a:extLst>
              <a:ext uri="{FF2B5EF4-FFF2-40B4-BE49-F238E27FC236}">
                <a16:creationId xmlns:a16="http://schemas.microsoft.com/office/drawing/2014/main" id="{D94ECEE5-5A94-4126-92B2-4FA9605C9D9F}"/>
              </a:ext>
            </a:extLst>
          </p:cNvPr>
          <p:cNvSpPr>
            <a:spLocks noGrp="1"/>
          </p:cNvSpPr>
          <p:nvPr>
            <p:ph type="subTitle" idx="1" hasCustomPrompt="1"/>
          </p:nvPr>
        </p:nvSpPr>
        <p:spPr>
          <a:xfrm>
            <a:off x="1775317" y="4186692"/>
            <a:ext cx="5400000" cy="498598"/>
          </a:xfrm>
          <a:prstGeom prst="rect">
            <a:avLst/>
          </a:prstGeom>
        </p:spPr>
        <p:txBody>
          <a:bodyPr wrap="square" lIns="0" tIns="0" rIns="0" bIns="0">
            <a:spAutoFit/>
          </a:bodyPr>
          <a:lstStyle>
            <a:lvl1pPr marL="0" indent="0" algn="l">
              <a:spcBef>
                <a:spcPts val="0"/>
              </a:spcBef>
              <a:buNone/>
              <a:defRPr sz="1800">
                <a:solidFill>
                  <a:schemeClr val="bg1"/>
                </a:solidFill>
              </a:defRPr>
            </a:lvl1pPr>
            <a:lvl2pPr marL="342891" indent="0" algn="ctr">
              <a:buNone/>
              <a:defRPr sz="1500"/>
            </a:lvl2pPr>
            <a:lvl3pPr marL="685783" indent="0" algn="ctr">
              <a:buNone/>
              <a:defRPr sz="1351"/>
            </a:lvl3pPr>
            <a:lvl4pPr marL="1028674" indent="0" algn="ctr">
              <a:buNone/>
              <a:defRPr sz="1200"/>
            </a:lvl4pPr>
            <a:lvl5pPr marL="1371566" indent="0" algn="ctr">
              <a:buNone/>
              <a:defRPr sz="1200"/>
            </a:lvl5pPr>
            <a:lvl6pPr marL="1714457" indent="0" algn="ctr">
              <a:buNone/>
              <a:defRPr sz="1200"/>
            </a:lvl6pPr>
            <a:lvl7pPr marL="2057349" indent="0" algn="ctr">
              <a:buNone/>
              <a:defRPr sz="1200"/>
            </a:lvl7pPr>
            <a:lvl8pPr marL="2400240" indent="0" algn="ctr">
              <a:buNone/>
              <a:defRPr sz="1200"/>
            </a:lvl8pPr>
            <a:lvl9pPr marL="2743131" indent="0" algn="ctr">
              <a:buNone/>
              <a:defRPr sz="1200"/>
            </a:lvl9pPr>
          </a:lstStyle>
          <a:p>
            <a:r>
              <a:rPr lang="en-US" dirty="0"/>
              <a:t>A brief overview of what you will</a:t>
            </a:r>
            <a:br>
              <a:rPr lang="en-US" dirty="0"/>
            </a:br>
            <a:r>
              <a:rPr lang="en-US" dirty="0"/>
              <a:t>be talking about in this section</a:t>
            </a:r>
          </a:p>
        </p:txBody>
      </p:sp>
    </p:spTree>
    <p:extLst>
      <p:ext uri="{BB962C8B-B14F-4D97-AF65-F5344CB8AC3E}">
        <p14:creationId xmlns:p14="http://schemas.microsoft.com/office/powerpoint/2010/main" val="3850181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 blue">
    <p:bg>
      <p:bgPr>
        <a:solidFill>
          <a:schemeClr val="accent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9FC8E3CA-4735-4448-B024-8A121DADF818}"/>
              </a:ext>
            </a:extLst>
          </p:cNvPr>
          <p:cNvSpPr>
            <a:spLocks noGrp="1"/>
          </p:cNvSpPr>
          <p:nvPr>
            <p:ph type="ctrTitle" hasCustomPrompt="1"/>
          </p:nvPr>
        </p:nvSpPr>
        <p:spPr>
          <a:xfrm>
            <a:off x="1775316" y="3179701"/>
            <a:ext cx="5400000" cy="498598"/>
          </a:xfrm>
          <a:prstGeom prst="rect">
            <a:avLst/>
          </a:prstGeom>
        </p:spPr>
        <p:txBody>
          <a:bodyPr wrap="square" lIns="0" tIns="0" rIns="0" bIns="0" anchor="t" anchorCtr="0">
            <a:spAutoFit/>
          </a:bodyPr>
          <a:lstStyle>
            <a:lvl1pPr algn="l">
              <a:defRPr sz="3600" b="1">
                <a:solidFill>
                  <a:schemeClr val="bg1"/>
                </a:solidFill>
              </a:defRPr>
            </a:lvl1pPr>
          </a:lstStyle>
          <a:p>
            <a:r>
              <a:rPr lang="en-US" dirty="0"/>
              <a:t>Section Title</a:t>
            </a:r>
          </a:p>
        </p:txBody>
      </p:sp>
      <p:sp>
        <p:nvSpPr>
          <p:cNvPr id="14" name="Subtitle 2">
            <a:extLst>
              <a:ext uri="{FF2B5EF4-FFF2-40B4-BE49-F238E27FC236}">
                <a16:creationId xmlns:a16="http://schemas.microsoft.com/office/drawing/2014/main" id="{A7A647E4-605B-4961-B4D2-DBA88509304E}"/>
              </a:ext>
            </a:extLst>
          </p:cNvPr>
          <p:cNvSpPr>
            <a:spLocks noGrp="1"/>
          </p:cNvSpPr>
          <p:nvPr>
            <p:ph type="subTitle" idx="1" hasCustomPrompt="1"/>
          </p:nvPr>
        </p:nvSpPr>
        <p:spPr>
          <a:xfrm>
            <a:off x="1775317" y="4186692"/>
            <a:ext cx="5400000" cy="498598"/>
          </a:xfrm>
          <a:prstGeom prst="rect">
            <a:avLst/>
          </a:prstGeom>
        </p:spPr>
        <p:txBody>
          <a:bodyPr wrap="square" lIns="0" tIns="0" rIns="0" bIns="0">
            <a:spAutoFit/>
          </a:bodyPr>
          <a:lstStyle>
            <a:lvl1pPr marL="0" indent="0" algn="l">
              <a:spcBef>
                <a:spcPts val="0"/>
              </a:spcBef>
              <a:buNone/>
              <a:defRPr sz="1800">
                <a:solidFill>
                  <a:schemeClr val="bg1"/>
                </a:solidFill>
              </a:defRPr>
            </a:lvl1pPr>
            <a:lvl2pPr marL="342891" indent="0" algn="ctr">
              <a:buNone/>
              <a:defRPr sz="1500"/>
            </a:lvl2pPr>
            <a:lvl3pPr marL="685783" indent="0" algn="ctr">
              <a:buNone/>
              <a:defRPr sz="1351"/>
            </a:lvl3pPr>
            <a:lvl4pPr marL="1028674" indent="0" algn="ctr">
              <a:buNone/>
              <a:defRPr sz="1200"/>
            </a:lvl4pPr>
            <a:lvl5pPr marL="1371566" indent="0" algn="ctr">
              <a:buNone/>
              <a:defRPr sz="1200"/>
            </a:lvl5pPr>
            <a:lvl6pPr marL="1714457" indent="0" algn="ctr">
              <a:buNone/>
              <a:defRPr sz="1200"/>
            </a:lvl6pPr>
            <a:lvl7pPr marL="2057349" indent="0" algn="ctr">
              <a:buNone/>
              <a:defRPr sz="1200"/>
            </a:lvl7pPr>
            <a:lvl8pPr marL="2400240" indent="0" algn="ctr">
              <a:buNone/>
              <a:defRPr sz="1200"/>
            </a:lvl8pPr>
            <a:lvl9pPr marL="2743131" indent="0" algn="ctr">
              <a:buNone/>
              <a:defRPr sz="1200"/>
            </a:lvl9pPr>
          </a:lstStyle>
          <a:p>
            <a:r>
              <a:rPr lang="en-US" dirty="0"/>
              <a:t>A brief overview of what you will</a:t>
            </a:r>
            <a:br>
              <a:rPr lang="en-US" dirty="0"/>
            </a:br>
            <a:r>
              <a:rPr lang="en-US" dirty="0"/>
              <a:t>be talking about in this section</a:t>
            </a:r>
          </a:p>
        </p:txBody>
      </p:sp>
    </p:spTree>
    <p:extLst>
      <p:ext uri="{BB962C8B-B14F-4D97-AF65-F5344CB8AC3E}">
        <p14:creationId xmlns:p14="http://schemas.microsoft.com/office/powerpoint/2010/main" val="1365598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yout - contents 2">
    <p:bg>
      <p:bgRef idx="1001">
        <a:schemeClr val="bg1"/>
      </p:bgRef>
    </p:bg>
    <p:spTree>
      <p:nvGrpSpPr>
        <p:cNvPr id="1" name=""/>
        <p:cNvGrpSpPr/>
        <p:nvPr/>
      </p:nvGrpSpPr>
      <p:grpSpPr>
        <a:xfrm>
          <a:off x="0" y="0"/>
          <a:ext cx="0" cy="0"/>
          <a:chOff x="0" y="0"/>
          <a:chExt cx="0" cy="0"/>
        </a:xfrm>
      </p:grpSpPr>
      <p:sp>
        <p:nvSpPr>
          <p:cNvPr id="29" name="Text Placeholder 9">
            <a:extLst>
              <a:ext uri="{FF2B5EF4-FFF2-40B4-BE49-F238E27FC236}">
                <a16:creationId xmlns:a16="http://schemas.microsoft.com/office/drawing/2014/main" id="{FF9A53DE-293F-4D46-94A3-8EB81742DFCF}"/>
              </a:ext>
            </a:extLst>
          </p:cNvPr>
          <p:cNvSpPr>
            <a:spLocks noGrp="1"/>
          </p:cNvSpPr>
          <p:nvPr>
            <p:ph type="body" sz="quarter" idx="11" hasCustomPrompt="1"/>
          </p:nvPr>
        </p:nvSpPr>
        <p:spPr>
          <a:xfrm>
            <a:off x="432000" y="1079999"/>
            <a:ext cx="8220294" cy="5284967"/>
          </a:xfrm>
          <a:prstGeom prst="rect">
            <a:avLst/>
          </a:prstGeom>
        </p:spPr>
        <p:txBody>
          <a:bodyPr lIns="36000" tIns="36000" rIns="36000" bIns="36000" numCol="2" spcCol="360000"/>
          <a:lstStyle>
            <a:lvl1pPr marL="0" indent="0" algn="l" defTabSz="287993">
              <a:lnSpc>
                <a:spcPts val="1600"/>
              </a:lnSpc>
              <a:buNone/>
              <a:defRPr sz="1200" b="1" baseline="0"/>
            </a:lvl1pPr>
            <a:lvl2pPr algn="l">
              <a:defRPr/>
            </a:lvl2pPr>
            <a:lvl3pPr algn="l">
              <a:defRPr/>
            </a:lvl3pPr>
            <a:lvl4pPr algn="l">
              <a:defRPr/>
            </a:lvl4pPr>
            <a:lvl5pPr algn="l">
              <a:defRPr/>
            </a:lvl5pPr>
          </a:lstStyle>
          <a:p>
            <a:pPr lvl="0"/>
            <a:r>
              <a:rPr lang="en-US" dirty="0"/>
              <a:t>00	Insert contents listing (2 columns)</a:t>
            </a:r>
          </a:p>
        </p:txBody>
      </p:sp>
      <p:sp>
        <p:nvSpPr>
          <p:cNvPr id="30" name="Slide Number Placeholder 8">
            <a:extLst>
              <a:ext uri="{FF2B5EF4-FFF2-40B4-BE49-F238E27FC236}">
                <a16:creationId xmlns:a16="http://schemas.microsoft.com/office/drawing/2014/main" id="{CDC988AE-A153-4139-8BF1-831C2BFCA50D}"/>
              </a:ext>
            </a:extLst>
          </p:cNvPr>
          <p:cNvSpPr txBox="1">
            <a:spLocks/>
          </p:cNvSpPr>
          <p:nvPr userDrawn="1"/>
        </p:nvSpPr>
        <p:spPr>
          <a:xfrm>
            <a:off x="8652294" y="6364967"/>
            <a:ext cx="491706" cy="491706"/>
          </a:xfrm>
          <a:prstGeom prst="rect">
            <a:avLst/>
          </a:prstGeom>
          <a:solidFill>
            <a:schemeClr val="accent1"/>
          </a:solidFill>
        </p:spPr>
        <p:txBody>
          <a:bodyPr vert="horz" lIns="0" tIns="0" rIns="0" bIns="0"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406593E-52CF-5B45-8CFF-7309163A4729}" type="slidenum">
              <a:rPr lang="en-US" smtClean="0"/>
              <a:pPr/>
              <a:t>‹#›</a:t>
            </a:fld>
            <a:endParaRPr lang="en-US"/>
          </a:p>
        </p:txBody>
      </p:sp>
      <p:sp>
        <p:nvSpPr>
          <p:cNvPr id="34" name="Title 1">
            <a:extLst>
              <a:ext uri="{FF2B5EF4-FFF2-40B4-BE49-F238E27FC236}">
                <a16:creationId xmlns:a16="http://schemas.microsoft.com/office/drawing/2014/main" id="{091B7A03-C365-4ED6-962E-93EA096F7A2D}"/>
              </a:ext>
            </a:extLst>
          </p:cNvPr>
          <p:cNvSpPr>
            <a:spLocks noGrp="1"/>
          </p:cNvSpPr>
          <p:nvPr>
            <p:ph type="ctrTitle" hasCustomPrompt="1"/>
          </p:nvPr>
        </p:nvSpPr>
        <p:spPr>
          <a:xfrm>
            <a:off x="432000" y="544317"/>
            <a:ext cx="1044375" cy="212075"/>
          </a:xfrm>
          <a:prstGeom prst="rect">
            <a:avLst/>
          </a:prstGeom>
          <a:solidFill>
            <a:schemeClr val="accent1"/>
          </a:solidFill>
        </p:spPr>
        <p:txBody>
          <a:bodyPr wrap="square" lIns="36000" tIns="18000" rIns="0" bIns="0" anchor="ctr" anchorCtr="0">
            <a:noAutofit/>
          </a:bodyPr>
          <a:lstStyle>
            <a:lvl1pPr algn="l">
              <a:defRPr sz="1400" b="1" baseline="0">
                <a:solidFill>
                  <a:schemeClr val="bg1"/>
                </a:solidFill>
              </a:defRPr>
            </a:lvl1pPr>
          </a:lstStyle>
          <a:p>
            <a:r>
              <a:rPr lang="en-US" dirty="0"/>
              <a:t>CONTENTS</a:t>
            </a:r>
          </a:p>
        </p:txBody>
      </p:sp>
    </p:spTree>
    <p:extLst>
      <p:ext uri="{BB962C8B-B14F-4D97-AF65-F5344CB8AC3E}">
        <p14:creationId xmlns:p14="http://schemas.microsoft.com/office/powerpoint/2010/main" val="77805865"/>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 pink">
    <p:bg>
      <p:bgPr>
        <a:solidFill>
          <a:schemeClr val="accent2"/>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0D79BA80-1E7F-4F47-AF07-7A70474A6CD2}"/>
              </a:ext>
            </a:extLst>
          </p:cNvPr>
          <p:cNvSpPr>
            <a:spLocks noGrp="1"/>
          </p:cNvSpPr>
          <p:nvPr>
            <p:ph type="ctrTitle" hasCustomPrompt="1"/>
          </p:nvPr>
        </p:nvSpPr>
        <p:spPr>
          <a:xfrm>
            <a:off x="1775316" y="3179701"/>
            <a:ext cx="5400000" cy="498598"/>
          </a:xfrm>
          <a:prstGeom prst="rect">
            <a:avLst/>
          </a:prstGeom>
        </p:spPr>
        <p:txBody>
          <a:bodyPr wrap="square" lIns="0" tIns="0" rIns="0" bIns="0" anchor="t" anchorCtr="0">
            <a:spAutoFit/>
          </a:bodyPr>
          <a:lstStyle>
            <a:lvl1pPr algn="l">
              <a:defRPr sz="3600" b="1">
                <a:solidFill>
                  <a:schemeClr val="bg1"/>
                </a:solidFill>
              </a:defRPr>
            </a:lvl1pPr>
          </a:lstStyle>
          <a:p>
            <a:r>
              <a:rPr lang="en-US" dirty="0"/>
              <a:t>Section Title</a:t>
            </a:r>
          </a:p>
        </p:txBody>
      </p:sp>
      <p:sp>
        <p:nvSpPr>
          <p:cNvPr id="7" name="Subtitle 2">
            <a:extLst>
              <a:ext uri="{FF2B5EF4-FFF2-40B4-BE49-F238E27FC236}">
                <a16:creationId xmlns:a16="http://schemas.microsoft.com/office/drawing/2014/main" id="{881FAF16-A8F7-4BA6-B2B7-5BF7AFA61EAD}"/>
              </a:ext>
            </a:extLst>
          </p:cNvPr>
          <p:cNvSpPr>
            <a:spLocks noGrp="1"/>
          </p:cNvSpPr>
          <p:nvPr>
            <p:ph type="subTitle" idx="1" hasCustomPrompt="1"/>
          </p:nvPr>
        </p:nvSpPr>
        <p:spPr>
          <a:xfrm>
            <a:off x="1775317" y="4186692"/>
            <a:ext cx="5400000" cy="498598"/>
          </a:xfrm>
          <a:prstGeom prst="rect">
            <a:avLst/>
          </a:prstGeom>
        </p:spPr>
        <p:txBody>
          <a:bodyPr wrap="square" lIns="0" tIns="0" rIns="0" bIns="0">
            <a:spAutoFit/>
          </a:bodyPr>
          <a:lstStyle>
            <a:lvl1pPr marL="0" indent="0" algn="l">
              <a:spcBef>
                <a:spcPts val="0"/>
              </a:spcBef>
              <a:buNone/>
              <a:defRPr sz="1800">
                <a:solidFill>
                  <a:schemeClr val="bg1"/>
                </a:solidFill>
              </a:defRPr>
            </a:lvl1pPr>
            <a:lvl2pPr marL="342891" indent="0" algn="ctr">
              <a:buNone/>
              <a:defRPr sz="1500"/>
            </a:lvl2pPr>
            <a:lvl3pPr marL="685783" indent="0" algn="ctr">
              <a:buNone/>
              <a:defRPr sz="1351"/>
            </a:lvl3pPr>
            <a:lvl4pPr marL="1028674" indent="0" algn="ctr">
              <a:buNone/>
              <a:defRPr sz="1200"/>
            </a:lvl4pPr>
            <a:lvl5pPr marL="1371566" indent="0" algn="ctr">
              <a:buNone/>
              <a:defRPr sz="1200"/>
            </a:lvl5pPr>
            <a:lvl6pPr marL="1714457" indent="0" algn="ctr">
              <a:buNone/>
              <a:defRPr sz="1200"/>
            </a:lvl6pPr>
            <a:lvl7pPr marL="2057349" indent="0" algn="ctr">
              <a:buNone/>
              <a:defRPr sz="1200"/>
            </a:lvl7pPr>
            <a:lvl8pPr marL="2400240" indent="0" algn="ctr">
              <a:buNone/>
              <a:defRPr sz="1200"/>
            </a:lvl8pPr>
            <a:lvl9pPr marL="2743131" indent="0" algn="ctr">
              <a:buNone/>
              <a:defRPr sz="1200"/>
            </a:lvl9pPr>
          </a:lstStyle>
          <a:p>
            <a:r>
              <a:rPr lang="en-US" dirty="0"/>
              <a:t>A brief overview of what you will</a:t>
            </a:r>
            <a:br>
              <a:rPr lang="en-US" dirty="0"/>
            </a:br>
            <a:r>
              <a:rPr lang="en-US" dirty="0"/>
              <a:t>be talking about in this section</a:t>
            </a:r>
          </a:p>
        </p:txBody>
      </p:sp>
    </p:spTree>
    <p:extLst>
      <p:ext uri="{BB962C8B-B14F-4D97-AF65-F5344CB8AC3E}">
        <p14:creationId xmlns:p14="http://schemas.microsoft.com/office/powerpoint/2010/main" val="779443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4.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5.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6194287"/>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3ED99F8-E22C-4D15-85F7-8D466F90469F}"/>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093932" y="200297"/>
            <a:ext cx="812841" cy="558826"/>
          </a:xfrm>
          <a:prstGeom prst="rect">
            <a:avLst/>
          </a:prstGeom>
        </p:spPr>
      </p:pic>
    </p:spTree>
    <p:extLst>
      <p:ext uri="{BB962C8B-B14F-4D97-AF65-F5344CB8AC3E}">
        <p14:creationId xmlns:p14="http://schemas.microsoft.com/office/powerpoint/2010/main" val="4019861772"/>
      </p:ext>
    </p:extLst>
  </p:cSld>
  <p:clrMap bg1="lt1" tx1="dk1" bg2="lt2" tx2="dk2" accent1="accent1" accent2="accent2" accent3="accent3" accent4="accent4" accent5="accent5" accent6="accent6" hlink="hlink" folHlink="folHlink"/>
  <p:sldLayoutIdLst>
    <p:sldLayoutId id="2147483671" r:id="rId1"/>
    <p:sldLayoutId id="214748366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C850A13-8E99-49E2-9165-C76685B082C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061342" y="226559"/>
            <a:ext cx="838348" cy="573541"/>
          </a:xfrm>
          <a:prstGeom prst="rect">
            <a:avLst/>
          </a:prstGeom>
        </p:spPr>
      </p:pic>
    </p:spTree>
    <p:extLst>
      <p:ext uri="{BB962C8B-B14F-4D97-AF65-F5344CB8AC3E}">
        <p14:creationId xmlns:p14="http://schemas.microsoft.com/office/powerpoint/2010/main" val="4201997272"/>
      </p:ext>
    </p:extLst>
  </p:cSld>
  <p:clrMap bg1="lt1" tx1="dk1" bg2="lt2" tx2="dk2" accent1="accent1" accent2="accent2" accent3="accent3" accent4="accent4" accent5="accent5" accent6="accent6" hlink="hlink" folHlink="folHlink"/>
  <p:sldLayoutIdLst>
    <p:sldLayoutId id="2147483666" r:id="rId1"/>
    <p:sldLayoutId id="2147483664" r:id="rId2"/>
    <p:sldLayoutId id="214748366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3ED99F8-E22C-4D15-85F7-8D466F90469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93932" y="200297"/>
            <a:ext cx="812841" cy="558826"/>
          </a:xfrm>
          <a:prstGeom prst="rect">
            <a:avLst/>
          </a:prstGeom>
        </p:spPr>
      </p:pic>
    </p:spTree>
    <p:extLst>
      <p:ext uri="{BB962C8B-B14F-4D97-AF65-F5344CB8AC3E}">
        <p14:creationId xmlns:p14="http://schemas.microsoft.com/office/powerpoint/2010/main" val="4019861772"/>
      </p:ext>
    </p:extLst>
  </p:cSld>
  <p:clrMap bg1="lt1" tx1="dk1" bg2="lt2" tx2="dk2" accent1="accent1" accent2="accent2" accent3="accent3" accent4="accent4" accent5="accent5" accent6="accent6" hlink="hlink" folHlink="folHlink"/>
  <p:sldLayoutIdLst>
    <p:sldLayoutId id="2147483669"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C850A13-8E99-49E2-9165-C76685B082C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61342" y="226559"/>
            <a:ext cx="838348" cy="573541"/>
          </a:xfrm>
          <a:prstGeom prst="rect">
            <a:avLst/>
          </a:prstGeom>
        </p:spPr>
      </p:pic>
    </p:spTree>
    <p:extLst>
      <p:ext uri="{BB962C8B-B14F-4D97-AF65-F5344CB8AC3E}">
        <p14:creationId xmlns:p14="http://schemas.microsoft.com/office/powerpoint/2010/main" val="4201997272"/>
      </p:ext>
    </p:extLst>
  </p:cSld>
  <p:clrMap bg1="lt1" tx1="dk1" bg2="lt2" tx2="dk2" accent1="accent1" accent2="accent2" accent3="accent3" accent4="accent4" accent5="accent5" accent6="accent6" hlink="hlink" folHlink="folHlink"/>
  <p:sldLayoutIdLst>
    <p:sldLayoutId id="2147483665"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hyperlink" Target="https://openuniversity.onlinesurveys.ac.uk/ambitions-framework-workshop-evaluation" TargetMode="Externa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DD35A2-212B-4253-8D50-FD1945F2BFB6}"/>
              </a:ext>
            </a:extLst>
          </p:cNvPr>
          <p:cNvSpPr>
            <a:spLocks noGrp="1"/>
          </p:cNvSpPr>
          <p:nvPr>
            <p:ph type="ctrTitle"/>
          </p:nvPr>
        </p:nvSpPr>
        <p:spPr>
          <a:xfrm>
            <a:off x="607108" y="1195491"/>
            <a:ext cx="7505046" cy="1869743"/>
          </a:xfrm>
        </p:spPr>
        <p:txBody>
          <a:bodyPr/>
          <a:lstStyle/>
          <a:p>
            <a:r>
              <a:rPr lang="en-GB" dirty="0">
                <a:solidFill>
                  <a:prstClr val="white"/>
                </a:solidFill>
                <a:latin typeface="Arial" panose="020B0604020202020204"/>
              </a:rPr>
              <a:t>Examining the Ambitions Framework: Workshop 2 </a:t>
            </a:r>
            <a:br>
              <a:rPr lang="en-GB" dirty="0">
                <a:solidFill>
                  <a:prstClr val="white"/>
                </a:solidFill>
                <a:latin typeface="Arial" panose="020B0604020202020204"/>
              </a:rPr>
            </a:br>
            <a:br>
              <a:rPr lang="en-GB" dirty="0">
                <a:solidFill>
                  <a:prstClr val="white"/>
                </a:solidFill>
                <a:latin typeface="Arial" panose="020B0604020202020204"/>
              </a:rPr>
            </a:br>
            <a:r>
              <a:rPr lang="en-GB" dirty="0">
                <a:solidFill>
                  <a:prstClr val="white"/>
                </a:solidFill>
                <a:latin typeface="Arial" panose="020B0604020202020204"/>
              </a:rPr>
              <a:t>Strategy, Self-Assessment, and Measuring Progress </a:t>
            </a:r>
            <a:endParaRPr lang="en-GB" dirty="0"/>
          </a:p>
        </p:txBody>
      </p:sp>
      <p:sp>
        <p:nvSpPr>
          <p:cNvPr id="3" name="Subtitle 2">
            <a:extLst>
              <a:ext uri="{FF2B5EF4-FFF2-40B4-BE49-F238E27FC236}">
                <a16:creationId xmlns:a16="http://schemas.microsoft.com/office/drawing/2014/main" id="{0BD11A33-AC46-4B11-BB79-1093594918F3}"/>
              </a:ext>
            </a:extLst>
          </p:cNvPr>
          <p:cNvSpPr>
            <a:spLocks noGrp="1"/>
          </p:cNvSpPr>
          <p:nvPr>
            <p:ph type="subTitle" idx="1"/>
          </p:nvPr>
        </p:nvSpPr>
        <p:spPr>
          <a:xfrm>
            <a:off x="489663" y="3696464"/>
            <a:ext cx="5940581" cy="1345240"/>
          </a:xfrm>
        </p:spPr>
        <p:txBody>
          <a:bodyPr/>
          <a:lstStyle/>
          <a:p>
            <a:pPr>
              <a:defRPr/>
            </a:pPr>
            <a:r>
              <a:rPr lang="en-GB" dirty="0">
                <a:solidFill>
                  <a:prstClr val="white"/>
                </a:solidFill>
                <a:latin typeface="Arial" panose="020B0604020202020204"/>
              </a:rPr>
              <a:t>Dr Erica Borgstrom (@ericaborgstrom)</a:t>
            </a:r>
          </a:p>
          <a:p>
            <a:pPr>
              <a:defRPr/>
            </a:pPr>
            <a:r>
              <a:rPr lang="en-GB" dirty="0">
                <a:solidFill>
                  <a:prstClr val="white"/>
                </a:solidFill>
                <a:latin typeface="Arial" panose="020B0604020202020204"/>
              </a:rPr>
              <a:t>Dr Joanne Jordan</a:t>
            </a:r>
          </a:p>
          <a:p>
            <a:pPr>
              <a:defRPr/>
            </a:pPr>
            <a:r>
              <a:rPr lang="en-GB" dirty="0">
                <a:solidFill>
                  <a:prstClr val="white"/>
                </a:solidFill>
                <a:latin typeface="Arial" panose="020B0604020202020204"/>
              </a:rPr>
              <a:t>Claire Henry, MBE</a:t>
            </a:r>
          </a:p>
          <a:p>
            <a:pPr>
              <a:defRPr/>
            </a:pPr>
            <a:r>
              <a:rPr lang="en-GB" dirty="0">
                <a:solidFill>
                  <a:prstClr val="white"/>
                </a:solidFill>
                <a:latin typeface="Arial" panose="020B0604020202020204"/>
              </a:rPr>
              <a:t>Dr Una St-Ledger</a:t>
            </a:r>
          </a:p>
          <a:p>
            <a:endParaRPr lang="en-GB" dirty="0"/>
          </a:p>
        </p:txBody>
      </p:sp>
      <p:pic>
        <p:nvPicPr>
          <p:cNvPr id="4" name="Picture 3">
            <a:extLst>
              <a:ext uri="{FF2B5EF4-FFF2-40B4-BE49-F238E27FC236}">
                <a16:creationId xmlns:a16="http://schemas.microsoft.com/office/drawing/2014/main" id="{27818097-B619-43F5-A1E8-B230FC0FBE1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283919" y="5897763"/>
            <a:ext cx="2491956" cy="786452"/>
          </a:xfrm>
          <a:prstGeom prst="rect">
            <a:avLst/>
          </a:prstGeom>
        </p:spPr>
      </p:pic>
    </p:spTree>
    <p:extLst>
      <p:ext uri="{BB962C8B-B14F-4D97-AF65-F5344CB8AC3E}">
        <p14:creationId xmlns:p14="http://schemas.microsoft.com/office/powerpoint/2010/main" val="3259382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07404A-35E2-461D-8D59-7B23D56756F2}"/>
              </a:ext>
            </a:extLst>
          </p:cNvPr>
          <p:cNvSpPr>
            <a:spLocks noGrp="1"/>
          </p:cNvSpPr>
          <p:nvPr>
            <p:ph type="ctrTitle"/>
          </p:nvPr>
        </p:nvSpPr>
        <p:spPr>
          <a:xfrm>
            <a:off x="431999" y="544317"/>
            <a:ext cx="2510493" cy="286193"/>
          </a:xfrm>
        </p:spPr>
        <p:txBody>
          <a:bodyPr/>
          <a:lstStyle/>
          <a:p>
            <a:r>
              <a:rPr lang="en-GB" dirty="0"/>
              <a:t>Local Strategy: Examples </a:t>
            </a:r>
          </a:p>
        </p:txBody>
      </p:sp>
      <p:sp>
        <p:nvSpPr>
          <p:cNvPr id="2" name="TextBox 1">
            <a:extLst>
              <a:ext uri="{FF2B5EF4-FFF2-40B4-BE49-F238E27FC236}">
                <a16:creationId xmlns:a16="http://schemas.microsoft.com/office/drawing/2014/main" id="{C3CC4E7F-7C78-4C06-B1A1-FAD0C8929659}"/>
              </a:ext>
            </a:extLst>
          </p:cNvPr>
          <p:cNvSpPr txBox="1"/>
          <p:nvPr/>
        </p:nvSpPr>
        <p:spPr>
          <a:xfrm>
            <a:off x="352338" y="830510"/>
            <a:ext cx="8003098" cy="6186309"/>
          </a:xfrm>
          <a:prstGeom prst="rect">
            <a:avLst/>
          </a:prstGeom>
          <a:noFill/>
        </p:spPr>
        <p:txBody>
          <a:bodyPr wrap="square" rtlCol="0">
            <a:spAutoFit/>
          </a:bodyPr>
          <a:lstStyle/>
          <a:p>
            <a:r>
              <a:rPr lang="en-GB" u="sng" dirty="0"/>
              <a:t>Level of documents</a:t>
            </a:r>
            <a:r>
              <a:rPr lang="en-GB" dirty="0"/>
              <a:t>: local strategy (area); Trust-level strategy. Responding to CQC reports. Building link to national-level policy</a:t>
            </a:r>
          </a:p>
          <a:p>
            <a:endParaRPr lang="en-GB" dirty="0"/>
          </a:p>
          <a:p>
            <a:r>
              <a:rPr lang="en-GB" u="sng" dirty="0"/>
              <a:t>Using the Ambitions to structure local strategy:</a:t>
            </a:r>
          </a:p>
          <a:p>
            <a:pPr marL="285750" indent="-285750">
              <a:buFont typeface="Arial" panose="020B0604020202020204" pitchFamily="34" charset="0"/>
              <a:buChar char="•"/>
            </a:pPr>
            <a:r>
              <a:rPr lang="en-GB" dirty="0"/>
              <a:t>Focused around the eight foundations </a:t>
            </a:r>
          </a:p>
          <a:p>
            <a:pPr marL="285750" indent="-285750">
              <a:buFont typeface="Arial" panose="020B0604020202020204" pitchFamily="34" charset="0"/>
              <a:buChar char="•"/>
            </a:pPr>
            <a:r>
              <a:rPr lang="en-GB" dirty="0"/>
              <a:t>Focused around the six Ambitions</a:t>
            </a:r>
          </a:p>
          <a:p>
            <a:pPr marL="285750" indent="-285750">
              <a:buFont typeface="Arial" panose="020B0604020202020204" pitchFamily="34" charset="0"/>
              <a:buChar char="•"/>
            </a:pPr>
            <a:r>
              <a:rPr lang="en-GB" dirty="0"/>
              <a:t>Some did not use the Framework in their own strategies; instead align to organisation’s values or wider strategic visions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Ambitions framework has] become a common language within steering groups and programme boards which has helped us create SMART goals around service design and improvement.”</a:t>
            </a:r>
          </a:p>
          <a:p>
            <a:endParaRPr lang="en-GB" dirty="0"/>
          </a:p>
          <a:p>
            <a:pPr marL="285750" indent="-285750">
              <a:buFont typeface="Arial" panose="020B0604020202020204" pitchFamily="34" charset="0"/>
              <a:buChar char="•"/>
            </a:pPr>
            <a:r>
              <a:rPr lang="en-GB" dirty="0"/>
              <a:t>focused on Foundations first for several years before focusing on Ambitions – found it easier to get people to talk about what each foundation means and how they can use/meet that compared to the Ambitions. Foundations linked to CQC recommendations. Could put actions under each foundation heading </a:t>
            </a:r>
          </a:p>
          <a:p>
            <a:endParaRPr lang="en-GB" dirty="0"/>
          </a:p>
          <a:p>
            <a:pPr marL="285750" indent="-285750">
              <a:buFont typeface="Arial" panose="020B0604020202020204" pitchFamily="34" charset="0"/>
              <a:buChar char="•"/>
            </a:pPr>
            <a:r>
              <a:rPr lang="en-GB" dirty="0"/>
              <a:t>Useful to articulate “what we're delivering and what we'd like to deliver kind of things” and why </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20371382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21D00A9-A3B8-48D2-92E3-D83119C890BA}"/>
              </a:ext>
            </a:extLst>
          </p:cNvPr>
          <p:cNvSpPr>
            <a:spLocks noGrp="1"/>
          </p:cNvSpPr>
          <p:nvPr>
            <p:ph type="ctrTitle"/>
          </p:nvPr>
        </p:nvSpPr>
        <p:spPr>
          <a:xfrm>
            <a:off x="1775316" y="3179701"/>
            <a:ext cx="5400000" cy="997196"/>
          </a:xfrm>
        </p:spPr>
        <p:txBody>
          <a:bodyPr/>
          <a:lstStyle/>
          <a:p>
            <a:r>
              <a:rPr lang="en-GB" dirty="0"/>
              <a:t>Topic 2: Self- Assessment Tool</a:t>
            </a:r>
          </a:p>
        </p:txBody>
      </p:sp>
      <p:sp>
        <p:nvSpPr>
          <p:cNvPr id="5" name="Subtitle 4">
            <a:extLst>
              <a:ext uri="{FF2B5EF4-FFF2-40B4-BE49-F238E27FC236}">
                <a16:creationId xmlns:a16="http://schemas.microsoft.com/office/drawing/2014/main" id="{C20E16D1-B159-4839-8B31-BC7498B5CBAD}"/>
              </a:ext>
            </a:extLst>
          </p:cNvPr>
          <p:cNvSpPr>
            <a:spLocks noGrp="1"/>
          </p:cNvSpPr>
          <p:nvPr>
            <p:ph type="subTitle" idx="1"/>
          </p:nvPr>
        </p:nvSpPr>
        <p:spPr>
          <a:xfrm>
            <a:off x="1775317" y="4186692"/>
            <a:ext cx="5400000" cy="498598"/>
          </a:xfrm>
        </p:spPr>
        <p:txBody>
          <a:bodyPr/>
          <a:lstStyle/>
          <a:p>
            <a:r>
              <a:rPr lang="en-GB" dirty="0"/>
              <a:t>Examples used are composites drawn from our research - case studies and focus group discussions </a:t>
            </a:r>
          </a:p>
        </p:txBody>
      </p:sp>
    </p:spTree>
    <p:extLst>
      <p:ext uri="{BB962C8B-B14F-4D97-AF65-F5344CB8AC3E}">
        <p14:creationId xmlns:p14="http://schemas.microsoft.com/office/powerpoint/2010/main" val="13735925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07404A-35E2-461D-8D59-7B23D56756F2}"/>
              </a:ext>
            </a:extLst>
          </p:cNvPr>
          <p:cNvSpPr>
            <a:spLocks noGrp="1"/>
          </p:cNvSpPr>
          <p:nvPr>
            <p:ph type="ctrTitle"/>
          </p:nvPr>
        </p:nvSpPr>
        <p:spPr>
          <a:xfrm>
            <a:off x="431999" y="544317"/>
            <a:ext cx="2034364" cy="212075"/>
          </a:xfrm>
        </p:spPr>
        <p:txBody>
          <a:bodyPr/>
          <a:lstStyle/>
          <a:p>
            <a:r>
              <a:rPr lang="en-GB" dirty="0"/>
              <a:t>Self Assessment Tool</a:t>
            </a:r>
          </a:p>
        </p:txBody>
      </p:sp>
      <p:sp>
        <p:nvSpPr>
          <p:cNvPr id="2" name="TextBox 1">
            <a:extLst>
              <a:ext uri="{FF2B5EF4-FFF2-40B4-BE49-F238E27FC236}">
                <a16:creationId xmlns:a16="http://schemas.microsoft.com/office/drawing/2014/main" id="{7950FA8D-434C-4CEC-AE2C-F0FF68100FD0}"/>
              </a:ext>
            </a:extLst>
          </p:cNvPr>
          <p:cNvSpPr txBox="1"/>
          <p:nvPr/>
        </p:nvSpPr>
        <p:spPr>
          <a:xfrm>
            <a:off x="431999" y="756392"/>
            <a:ext cx="8280002" cy="5909310"/>
          </a:xfrm>
          <a:prstGeom prst="rect">
            <a:avLst/>
          </a:prstGeom>
          <a:noFill/>
        </p:spPr>
        <p:txBody>
          <a:bodyPr wrap="square" rtlCol="0">
            <a:spAutoFit/>
          </a:bodyPr>
          <a:lstStyle/>
          <a:p>
            <a:r>
              <a:rPr lang="en-GB" dirty="0"/>
              <a:t>Tool is in Excel with a tab for each Ambition. In each tab there is a list of items drawn from the Framework and self-assessors can rate where they are at in terms of delivering on each of these and provide evidence </a:t>
            </a:r>
          </a:p>
          <a:p>
            <a:endParaRPr lang="en-GB" dirty="0"/>
          </a:p>
          <a:p>
            <a:pPr marL="285750" indent="-285750">
              <a:buFont typeface="Arial" panose="020B0604020202020204" pitchFamily="34" charset="0"/>
              <a:buChar char="•"/>
            </a:pPr>
            <a:r>
              <a:rPr lang="en-GB" dirty="0"/>
              <a:t>Use of the self-assessment tool: at integrated care level (not limited to one individual organisation) or within an organisation</a:t>
            </a:r>
          </a:p>
          <a:p>
            <a:pPr marL="285750" indent="-285750">
              <a:buFont typeface="Arial" panose="020B0604020202020204" pitchFamily="34" charset="0"/>
              <a:buChar char="•"/>
            </a:pPr>
            <a:r>
              <a:rPr lang="en-GB" dirty="0"/>
              <a:t>Map what services/practices/organisations were supporting each Ambition; appreciate that acute and community care answers may differ</a:t>
            </a:r>
          </a:p>
          <a:p>
            <a:pPr marL="285750" indent="-285750">
              <a:buFont typeface="Arial" panose="020B0604020202020204" pitchFamily="34" charset="0"/>
              <a:buChar char="•"/>
            </a:pPr>
            <a:r>
              <a:rPr lang="en-GB" dirty="0"/>
              <a:t>Some asked to fill it in for boards; may not see final version</a:t>
            </a:r>
          </a:p>
          <a:p>
            <a:pPr marL="285750" indent="-285750">
              <a:buFont typeface="Arial" panose="020B0604020202020204" pitchFamily="34" charset="0"/>
              <a:buChar char="•"/>
            </a:pPr>
            <a:r>
              <a:rPr lang="en-GB" dirty="0"/>
              <a:t>Those that used it found it helped identify what gaps there may be; could be used to develop annual work plans for organisations/leaders/teams </a:t>
            </a:r>
          </a:p>
          <a:p>
            <a:pPr marL="285750" indent="-285750">
              <a:buFont typeface="Arial" panose="020B0604020202020204" pitchFamily="34" charset="0"/>
              <a:buChar char="•"/>
            </a:pPr>
            <a:r>
              <a:rPr lang="en-GB" dirty="0"/>
              <a:t>Limited sharing of self-assessments </a:t>
            </a:r>
          </a:p>
          <a:p>
            <a:endParaRPr lang="en-GB" dirty="0"/>
          </a:p>
          <a:p>
            <a:pPr marL="285750" indent="-285750">
              <a:buFont typeface="Arial" panose="020B0604020202020204" pitchFamily="34" charset="0"/>
              <a:buChar char="•"/>
            </a:pPr>
            <a:r>
              <a:rPr lang="en-GB" dirty="0"/>
              <a:t>Quote for example of how used the tool: “…[for] Scoping EOLC services within the locality. Set EOLC operational meeting agenda in line with the Ambitions. The locality met with representatives and leaders from every service to complete the Self Assessment Tool that identified areas for improvement.”</a:t>
            </a:r>
          </a:p>
          <a:p>
            <a:pPr marL="285750" indent="-285750">
              <a:buFont typeface="Arial" panose="020B0604020202020204" pitchFamily="34" charset="0"/>
              <a:buChar char="•"/>
            </a:pPr>
            <a:r>
              <a:rPr lang="en-GB" dirty="0"/>
              <a:t>Quote: “So we sat down with a blue sky utopia and then of course we had to reign it back in. But the Ambitions Self Assessment tool enabled us to do that…it actually brought it right back to what are the objectives…”</a:t>
            </a:r>
          </a:p>
        </p:txBody>
      </p:sp>
    </p:spTree>
    <p:extLst>
      <p:ext uri="{BB962C8B-B14F-4D97-AF65-F5344CB8AC3E}">
        <p14:creationId xmlns:p14="http://schemas.microsoft.com/office/powerpoint/2010/main" val="22142924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6B98C6E-655C-4061-B666-FEF5384F155C}"/>
              </a:ext>
            </a:extLst>
          </p:cNvPr>
          <p:cNvSpPr>
            <a:spLocks noGrp="1"/>
          </p:cNvSpPr>
          <p:nvPr>
            <p:ph type="ctrTitle"/>
          </p:nvPr>
        </p:nvSpPr>
        <p:spPr>
          <a:xfrm>
            <a:off x="1775316" y="3179701"/>
            <a:ext cx="5400000" cy="997196"/>
          </a:xfrm>
        </p:spPr>
        <p:txBody>
          <a:bodyPr/>
          <a:lstStyle/>
          <a:p>
            <a:r>
              <a:rPr lang="en-GB" dirty="0"/>
              <a:t>Topic 3: Measuring Progress</a:t>
            </a:r>
          </a:p>
        </p:txBody>
      </p:sp>
    </p:spTree>
    <p:extLst>
      <p:ext uri="{BB962C8B-B14F-4D97-AF65-F5344CB8AC3E}">
        <p14:creationId xmlns:p14="http://schemas.microsoft.com/office/powerpoint/2010/main" val="6531654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07404A-35E2-461D-8D59-7B23D56756F2}"/>
              </a:ext>
            </a:extLst>
          </p:cNvPr>
          <p:cNvSpPr>
            <a:spLocks noGrp="1"/>
          </p:cNvSpPr>
          <p:nvPr>
            <p:ph type="ctrTitle"/>
          </p:nvPr>
        </p:nvSpPr>
        <p:spPr>
          <a:xfrm>
            <a:off x="431999" y="544317"/>
            <a:ext cx="2034364" cy="212075"/>
          </a:xfrm>
        </p:spPr>
        <p:txBody>
          <a:bodyPr/>
          <a:lstStyle/>
          <a:p>
            <a:r>
              <a:rPr lang="en-GB" dirty="0"/>
              <a:t>Measuring Progress</a:t>
            </a:r>
          </a:p>
        </p:txBody>
      </p:sp>
      <p:pic>
        <p:nvPicPr>
          <p:cNvPr id="2" name="Picture 1">
            <a:extLst>
              <a:ext uri="{FF2B5EF4-FFF2-40B4-BE49-F238E27FC236}">
                <a16:creationId xmlns:a16="http://schemas.microsoft.com/office/drawing/2014/main" id="{0B0E9AF5-67EE-4D4A-AB97-E6D3C0D64E65}"/>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4837253" y="3429000"/>
            <a:ext cx="3996353" cy="3429000"/>
          </a:xfrm>
          <a:prstGeom prst="rect">
            <a:avLst/>
          </a:prstGeom>
        </p:spPr>
      </p:pic>
      <p:sp>
        <p:nvSpPr>
          <p:cNvPr id="4" name="TextBox 3">
            <a:extLst>
              <a:ext uri="{FF2B5EF4-FFF2-40B4-BE49-F238E27FC236}">
                <a16:creationId xmlns:a16="http://schemas.microsoft.com/office/drawing/2014/main" id="{E714312F-FFE1-477E-ADCB-DF0A1A450F59}"/>
              </a:ext>
            </a:extLst>
          </p:cNvPr>
          <p:cNvSpPr txBox="1"/>
          <p:nvPr/>
        </p:nvSpPr>
        <p:spPr>
          <a:xfrm>
            <a:off x="570451" y="1090569"/>
            <a:ext cx="8263156" cy="4524315"/>
          </a:xfrm>
          <a:prstGeom prst="rect">
            <a:avLst/>
          </a:prstGeom>
          <a:noFill/>
        </p:spPr>
        <p:txBody>
          <a:bodyPr wrap="square" rtlCol="0">
            <a:spAutoFit/>
          </a:bodyPr>
          <a:lstStyle/>
          <a:p>
            <a:r>
              <a:rPr lang="en-GB" dirty="0"/>
              <a:t>Quotes from data so far:</a:t>
            </a:r>
          </a:p>
          <a:p>
            <a:pPr marL="285750" indent="-285750">
              <a:buFont typeface="Arial" panose="020B0604020202020204" pitchFamily="34" charset="0"/>
              <a:buChar char="•"/>
            </a:pPr>
            <a:r>
              <a:rPr lang="en-GB" dirty="0"/>
              <a:t>“[the Framework gives a] baseline to measure progress against”</a:t>
            </a:r>
          </a:p>
          <a:p>
            <a:pPr marL="285750" indent="-285750">
              <a:buFont typeface="Arial" panose="020B0604020202020204" pitchFamily="34" charset="0"/>
              <a:buChar char="•"/>
            </a:pPr>
            <a:r>
              <a:rPr lang="en-GB" dirty="0"/>
              <a:t>“Although I generally agree with the statements it is difficult to use them to design or measure services”</a:t>
            </a:r>
          </a:p>
          <a:p>
            <a:pPr marL="285750" indent="-285750">
              <a:buFont typeface="Arial" panose="020B0604020202020204" pitchFamily="34" charset="0"/>
              <a:buChar char="•"/>
            </a:pPr>
            <a:r>
              <a:rPr lang="en-GB" dirty="0"/>
              <a:t>Look at other measurement activities: audits, surveys</a:t>
            </a:r>
          </a:p>
          <a:p>
            <a:pPr marL="285750" indent="-285750">
              <a:buFont typeface="Arial" panose="020B0604020202020204" pitchFamily="34" charset="0"/>
              <a:buChar char="•"/>
            </a:pPr>
            <a:r>
              <a:rPr lang="en-GB" dirty="0"/>
              <a:t>“…once you start measuring them, people try and deliver on the metric. So rather than on the intention behind it.”</a:t>
            </a:r>
          </a:p>
          <a:p>
            <a:pPr marL="285750" indent="-285750">
              <a:buFont typeface="Arial" panose="020B0604020202020204" pitchFamily="34" charset="0"/>
              <a:buChar char="•"/>
            </a:pPr>
            <a:endParaRPr lang="en-GB" dirty="0"/>
          </a:p>
          <a:p>
            <a:endParaRPr lang="en-GB" dirty="0"/>
          </a:p>
          <a:p>
            <a:r>
              <a:rPr lang="en-GB" dirty="0"/>
              <a:t>Questions to stimulate discussion:</a:t>
            </a:r>
          </a:p>
          <a:p>
            <a:pPr marL="285750" indent="-285750">
              <a:buFont typeface="Arial" panose="020B0604020202020204" pitchFamily="34" charset="0"/>
              <a:buChar char="•"/>
            </a:pPr>
            <a:r>
              <a:rPr lang="en-GB" dirty="0"/>
              <a:t>In what ways doe the Framework enable you to </a:t>
            </a:r>
          </a:p>
          <a:p>
            <a:r>
              <a:rPr lang="en-GB" dirty="0"/>
              <a:t>understand and measure progress? </a:t>
            </a:r>
          </a:p>
          <a:p>
            <a:pPr marL="285750" indent="-285750">
              <a:buFont typeface="Arial" panose="020B0604020202020204" pitchFamily="34" charset="0"/>
              <a:buChar char="•"/>
            </a:pPr>
            <a:r>
              <a:rPr lang="en-GB" dirty="0"/>
              <a:t>What is progress when it comes to the</a:t>
            </a:r>
          </a:p>
          <a:p>
            <a:r>
              <a:rPr lang="en-GB" dirty="0"/>
              <a:t>Ambitions?</a:t>
            </a:r>
          </a:p>
          <a:p>
            <a:pPr marL="285750" indent="-285750">
              <a:buFont typeface="Arial" panose="020B0604020202020204" pitchFamily="34" charset="0"/>
              <a:buChar char="•"/>
            </a:pPr>
            <a:r>
              <a:rPr lang="en-GB" dirty="0"/>
              <a:t>What things should be measured? </a:t>
            </a:r>
          </a:p>
          <a:p>
            <a:pPr marL="285750" indent="-285750">
              <a:buFont typeface="Arial" panose="020B0604020202020204" pitchFamily="34" charset="0"/>
              <a:buChar char="•"/>
            </a:pPr>
            <a:r>
              <a:rPr lang="en-GB" dirty="0"/>
              <a:t>How do you measure progress in PEOLC?</a:t>
            </a:r>
          </a:p>
        </p:txBody>
      </p:sp>
    </p:spTree>
    <p:extLst>
      <p:ext uri="{BB962C8B-B14F-4D97-AF65-F5344CB8AC3E}">
        <p14:creationId xmlns:p14="http://schemas.microsoft.com/office/powerpoint/2010/main" val="30084917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8AFFFBAA-0280-4DFB-B710-CF8DC3FEB27A}"/>
              </a:ext>
            </a:extLst>
          </p:cNvPr>
          <p:cNvSpPr txBox="1">
            <a:spLocks/>
          </p:cNvSpPr>
          <p:nvPr/>
        </p:nvSpPr>
        <p:spPr>
          <a:xfrm>
            <a:off x="1775317" y="3179701"/>
            <a:ext cx="5400000" cy="498598"/>
          </a:xfrm>
          <a:prstGeom prst="rect">
            <a:avLst/>
          </a:prstGeom>
        </p:spPr>
        <p:txBody>
          <a:bodyPr wrap="square" lIns="0" tIns="0" rIns="0" bIns="0" anchor="t" anchorCtr="0">
            <a:sp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r>
              <a:rPr lang="en-GB" dirty="0"/>
              <a:t>Summary and close</a:t>
            </a:r>
          </a:p>
        </p:txBody>
      </p:sp>
      <p:sp>
        <p:nvSpPr>
          <p:cNvPr id="7" name="Subtitle 2">
            <a:extLst>
              <a:ext uri="{FF2B5EF4-FFF2-40B4-BE49-F238E27FC236}">
                <a16:creationId xmlns:a16="http://schemas.microsoft.com/office/drawing/2014/main" id="{B0AE2AD5-18AB-4F1C-B92C-1261DFE113C8}"/>
              </a:ext>
            </a:extLst>
          </p:cNvPr>
          <p:cNvSpPr>
            <a:spLocks noGrp="1"/>
          </p:cNvSpPr>
          <p:nvPr>
            <p:ph type="subTitle" idx="1"/>
          </p:nvPr>
        </p:nvSpPr>
        <p:spPr>
          <a:xfrm>
            <a:off x="1775317" y="4186692"/>
            <a:ext cx="5400000" cy="2492990"/>
          </a:xfrm>
        </p:spPr>
        <p:txBody>
          <a:bodyPr/>
          <a:lstStyle/>
          <a:p>
            <a:r>
              <a:rPr lang="en-GB" dirty="0"/>
              <a:t>Thank you for your participation! </a:t>
            </a:r>
          </a:p>
          <a:p>
            <a:endParaRPr lang="en-GB" dirty="0"/>
          </a:p>
          <a:p>
            <a:r>
              <a:rPr lang="en-GB" dirty="0"/>
              <a:t>You can follow @openthanatology on Twitter to hear about project outputs and other resources linked to palliative and end of life care</a:t>
            </a:r>
          </a:p>
          <a:p>
            <a:endParaRPr lang="en-GB" dirty="0"/>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rPr>
              <a:t>Evaluation survey: </a:t>
            </a:r>
            <a:r>
              <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hlinkClick r:id="rId2"/>
              </a:rPr>
              <a:t>https://openuniversity.onlinesurveys.ac.uk/ambitions-framework-workshop-evaluation</a:t>
            </a:r>
            <a:r>
              <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rPr>
              <a:t> </a:t>
            </a:r>
          </a:p>
          <a:p>
            <a:endParaRPr lang="en-GB" dirty="0"/>
          </a:p>
        </p:txBody>
      </p:sp>
    </p:spTree>
    <p:extLst>
      <p:ext uri="{BB962C8B-B14F-4D97-AF65-F5344CB8AC3E}">
        <p14:creationId xmlns:p14="http://schemas.microsoft.com/office/powerpoint/2010/main" val="1232472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0C70D33-C5B2-43E8-99D5-8DCB64871E6F}"/>
              </a:ext>
            </a:extLst>
          </p:cNvPr>
          <p:cNvSpPr>
            <a:spLocks noGrp="1"/>
          </p:cNvSpPr>
          <p:nvPr>
            <p:ph type="body" sz="quarter" idx="11"/>
          </p:nvPr>
        </p:nvSpPr>
        <p:spPr/>
        <p:txBody>
          <a:bodyPr/>
          <a:lstStyle/>
          <a:p>
            <a:endParaRPr lang="en-GB" dirty="0"/>
          </a:p>
        </p:txBody>
      </p:sp>
      <p:sp>
        <p:nvSpPr>
          <p:cNvPr id="3" name="Text Placeholder 2">
            <a:extLst>
              <a:ext uri="{FF2B5EF4-FFF2-40B4-BE49-F238E27FC236}">
                <a16:creationId xmlns:a16="http://schemas.microsoft.com/office/drawing/2014/main" id="{C6B8D1F2-96C8-4665-96A7-1D05EA198779}"/>
              </a:ext>
            </a:extLst>
          </p:cNvPr>
          <p:cNvSpPr>
            <a:spLocks noGrp="1"/>
          </p:cNvSpPr>
          <p:nvPr>
            <p:ph type="body" sz="quarter" idx="12"/>
          </p:nvPr>
        </p:nvSpPr>
        <p:spPr/>
        <p:txBody>
          <a:bodyPr/>
          <a:lstStyle/>
          <a:p>
            <a:r>
              <a:rPr lang="en-GB" dirty="0"/>
              <a:t>Welcome &amp; Introductions</a:t>
            </a:r>
          </a:p>
        </p:txBody>
      </p:sp>
      <p:sp>
        <p:nvSpPr>
          <p:cNvPr id="5" name="Text Placeholder 4">
            <a:extLst>
              <a:ext uri="{FF2B5EF4-FFF2-40B4-BE49-F238E27FC236}">
                <a16:creationId xmlns:a16="http://schemas.microsoft.com/office/drawing/2014/main" id="{0D432058-C1BB-4813-9F23-2F54A94C5D62}"/>
              </a:ext>
            </a:extLst>
          </p:cNvPr>
          <p:cNvSpPr>
            <a:spLocks noGrp="1"/>
          </p:cNvSpPr>
          <p:nvPr>
            <p:ph type="body" sz="quarter" idx="14"/>
          </p:nvPr>
        </p:nvSpPr>
        <p:spPr/>
        <p:txBody>
          <a:bodyPr/>
          <a:lstStyle/>
          <a:p>
            <a:endParaRPr lang="en-GB"/>
          </a:p>
        </p:txBody>
      </p:sp>
      <p:sp>
        <p:nvSpPr>
          <p:cNvPr id="6" name="Text Placeholder 5">
            <a:extLst>
              <a:ext uri="{FF2B5EF4-FFF2-40B4-BE49-F238E27FC236}">
                <a16:creationId xmlns:a16="http://schemas.microsoft.com/office/drawing/2014/main" id="{739A5C85-5856-4ECD-A775-7ED7A726E4A4}"/>
              </a:ext>
            </a:extLst>
          </p:cNvPr>
          <p:cNvSpPr>
            <a:spLocks noGrp="1"/>
          </p:cNvSpPr>
          <p:nvPr>
            <p:ph type="body" sz="quarter" idx="15"/>
          </p:nvPr>
        </p:nvSpPr>
        <p:spPr/>
        <p:txBody>
          <a:bodyPr/>
          <a:lstStyle/>
          <a:p>
            <a:r>
              <a:rPr lang="en-GB" dirty="0"/>
              <a:t>Ambitions Framework</a:t>
            </a:r>
          </a:p>
        </p:txBody>
      </p:sp>
      <p:sp>
        <p:nvSpPr>
          <p:cNvPr id="8" name="Text Placeholder 7">
            <a:extLst>
              <a:ext uri="{FF2B5EF4-FFF2-40B4-BE49-F238E27FC236}">
                <a16:creationId xmlns:a16="http://schemas.microsoft.com/office/drawing/2014/main" id="{05A748D6-82DC-45CE-921A-5F3F16C06A2D}"/>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C9DC4DB6-CE52-4993-9613-778438C26A0A}"/>
              </a:ext>
            </a:extLst>
          </p:cNvPr>
          <p:cNvSpPr>
            <a:spLocks noGrp="1"/>
          </p:cNvSpPr>
          <p:nvPr>
            <p:ph type="body" sz="quarter" idx="18"/>
          </p:nvPr>
        </p:nvSpPr>
        <p:spPr/>
        <p:txBody>
          <a:bodyPr/>
          <a:lstStyle/>
          <a:p>
            <a:r>
              <a:rPr lang="en-GB" dirty="0"/>
              <a:t>Topic 1: Using Ambitions Framework for Local Strategy</a:t>
            </a:r>
          </a:p>
        </p:txBody>
      </p:sp>
      <p:sp>
        <p:nvSpPr>
          <p:cNvPr id="11" name="Text Placeholder 10">
            <a:extLst>
              <a:ext uri="{FF2B5EF4-FFF2-40B4-BE49-F238E27FC236}">
                <a16:creationId xmlns:a16="http://schemas.microsoft.com/office/drawing/2014/main" id="{049844AE-C233-4BE1-A195-7AA52B3C93C1}"/>
              </a:ext>
            </a:extLst>
          </p:cNvPr>
          <p:cNvSpPr>
            <a:spLocks noGrp="1"/>
          </p:cNvSpPr>
          <p:nvPr>
            <p:ph type="body" sz="quarter" idx="20"/>
          </p:nvPr>
        </p:nvSpPr>
        <p:spPr/>
        <p:txBody>
          <a:bodyPr/>
          <a:lstStyle/>
          <a:p>
            <a:endParaRPr lang="en-GB"/>
          </a:p>
        </p:txBody>
      </p:sp>
      <p:sp>
        <p:nvSpPr>
          <p:cNvPr id="12" name="Text Placeholder 11">
            <a:extLst>
              <a:ext uri="{FF2B5EF4-FFF2-40B4-BE49-F238E27FC236}">
                <a16:creationId xmlns:a16="http://schemas.microsoft.com/office/drawing/2014/main" id="{569DCAC6-141A-4FB8-996F-A26E3A348BC0}"/>
              </a:ext>
            </a:extLst>
          </p:cNvPr>
          <p:cNvSpPr>
            <a:spLocks noGrp="1"/>
          </p:cNvSpPr>
          <p:nvPr>
            <p:ph type="body" sz="quarter" idx="21"/>
          </p:nvPr>
        </p:nvSpPr>
        <p:spPr/>
        <p:txBody>
          <a:bodyPr/>
          <a:lstStyle/>
          <a:p>
            <a:r>
              <a:rPr lang="en-GB" dirty="0"/>
              <a:t>Topic 2: Self- Assessment Tool</a:t>
            </a:r>
          </a:p>
        </p:txBody>
      </p:sp>
      <p:sp>
        <p:nvSpPr>
          <p:cNvPr id="14" name="Text Placeholder 13">
            <a:extLst>
              <a:ext uri="{FF2B5EF4-FFF2-40B4-BE49-F238E27FC236}">
                <a16:creationId xmlns:a16="http://schemas.microsoft.com/office/drawing/2014/main" id="{69EBC107-FBDB-4B5D-A75C-08BBB92016F7}"/>
              </a:ext>
            </a:extLst>
          </p:cNvPr>
          <p:cNvSpPr>
            <a:spLocks noGrp="1"/>
          </p:cNvSpPr>
          <p:nvPr>
            <p:ph type="body" sz="quarter" idx="23"/>
          </p:nvPr>
        </p:nvSpPr>
        <p:spPr/>
        <p:txBody>
          <a:bodyPr/>
          <a:lstStyle/>
          <a:p>
            <a:endParaRPr lang="en-GB"/>
          </a:p>
        </p:txBody>
      </p:sp>
      <p:sp>
        <p:nvSpPr>
          <p:cNvPr id="15" name="Text Placeholder 14">
            <a:extLst>
              <a:ext uri="{FF2B5EF4-FFF2-40B4-BE49-F238E27FC236}">
                <a16:creationId xmlns:a16="http://schemas.microsoft.com/office/drawing/2014/main" id="{D6C3E89A-4EF3-47C3-86FD-C8459C391907}"/>
              </a:ext>
            </a:extLst>
          </p:cNvPr>
          <p:cNvSpPr>
            <a:spLocks noGrp="1"/>
          </p:cNvSpPr>
          <p:nvPr>
            <p:ph type="body" sz="quarter" idx="24"/>
          </p:nvPr>
        </p:nvSpPr>
        <p:spPr/>
        <p:txBody>
          <a:bodyPr/>
          <a:lstStyle/>
          <a:p>
            <a:r>
              <a:rPr lang="en-GB" dirty="0"/>
              <a:t>Topic 3: Measuring Progress</a:t>
            </a:r>
          </a:p>
        </p:txBody>
      </p:sp>
      <p:sp>
        <p:nvSpPr>
          <p:cNvPr id="17" name="Text Placeholder 16">
            <a:extLst>
              <a:ext uri="{FF2B5EF4-FFF2-40B4-BE49-F238E27FC236}">
                <a16:creationId xmlns:a16="http://schemas.microsoft.com/office/drawing/2014/main" id="{B9BBCFFB-4C3D-42C4-8700-310E360F86EE}"/>
              </a:ext>
            </a:extLst>
          </p:cNvPr>
          <p:cNvSpPr>
            <a:spLocks noGrp="1"/>
          </p:cNvSpPr>
          <p:nvPr>
            <p:ph type="body" sz="quarter" idx="26"/>
          </p:nvPr>
        </p:nvSpPr>
        <p:spPr/>
        <p:txBody>
          <a:bodyPr/>
          <a:lstStyle/>
          <a:p>
            <a:endParaRPr lang="en-GB"/>
          </a:p>
        </p:txBody>
      </p:sp>
      <p:sp>
        <p:nvSpPr>
          <p:cNvPr id="18" name="Text Placeholder 17">
            <a:extLst>
              <a:ext uri="{FF2B5EF4-FFF2-40B4-BE49-F238E27FC236}">
                <a16:creationId xmlns:a16="http://schemas.microsoft.com/office/drawing/2014/main" id="{B37E6A9F-2A7D-4822-AE91-23A1E859C915}"/>
              </a:ext>
            </a:extLst>
          </p:cNvPr>
          <p:cNvSpPr>
            <a:spLocks noGrp="1"/>
          </p:cNvSpPr>
          <p:nvPr>
            <p:ph type="body" sz="quarter" idx="27"/>
          </p:nvPr>
        </p:nvSpPr>
        <p:spPr/>
        <p:txBody>
          <a:bodyPr/>
          <a:lstStyle/>
          <a:p>
            <a:r>
              <a:rPr lang="en-GB" dirty="0"/>
              <a:t>Closing remarks</a:t>
            </a:r>
          </a:p>
        </p:txBody>
      </p:sp>
      <p:sp>
        <p:nvSpPr>
          <p:cNvPr id="21" name="Title 20">
            <a:extLst>
              <a:ext uri="{FF2B5EF4-FFF2-40B4-BE49-F238E27FC236}">
                <a16:creationId xmlns:a16="http://schemas.microsoft.com/office/drawing/2014/main" id="{CA06B1DD-0C3B-4A0B-AB8B-AFA3E8DDCDBC}"/>
              </a:ext>
            </a:extLst>
          </p:cNvPr>
          <p:cNvSpPr>
            <a:spLocks noGrp="1"/>
          </p:cNvSpPr>
          <p:nvPr>
            <p:ph type="ctrTitle"/>
          </p:nvPr>
        </p:nvSpPr>
        <p:spPr/>
        <p:txBody>
          <a:bodyPr/>
          <a:lstStyle/>
          <a:p>
            <a:r>
              <a:rPr lang="en-GB" dirty="0"/>
              <a:t>Agenda</a:t>
            </a:r>
          </a:p>
        </p:txBody>
      </p:sp>
      <p:pic>
        <p:nvPicPr>
          <p:cNvPr id="22" name="Picture Placeholder 21">
            <a:extLst>
              <a:ext uri="{FF2B5EF4-FFF2-40B4-BE49-F238E27FC236}">
                <a16:creationId xmlns:a16="http://schemas.microsoft.com/office/drawing/2014/main" id="{7338DACA-90DD-4F3B-9346-EF5B3709572E}"/>
              </a:ext>
              <a:ext uri="{C183D7F6-B498-43B3-948B-1728B52AA6E4}">
                <adec:decorative xmlns:adec="http://schemas.microsoft.com/office/drawing/2017/decorative" val="1"/>
              </a:ext>
            </a:extLst>
          </p:cNvPr>
          <p:cNvPicPr>
            <a:picLocks noGrp="1" noChangeAspect="1"/>
          </p:cNvPicPr>
          <p:nvPr>
            <p:ph type="pic" sz="quarter" idx="29"/>
          </p:nvPr>
        </p:nvPicPr>
        <p:blipFill rotWithShape="1">
          <a:blip r:embed="rId2" cstate="screen">
            <a:extLst>
              <a:ext uri="{28A0092B-C50C-407E-A947-70E740481C1C}">
                <a14:useLocalDpi xmlns:a14="http://schemas.microsoft.com/office/drawing/2010/main"/>
              </a:ext>
            </a:extLst>
          </a:blip>
          <a:srcRect b="-289"/>
          <a:stretch/>
        </p:blipFill>
        <p:spPr>
          <a:xfrm>
            <a:off x="0" y="0"/>
            <a:ext cx="3825920" cy="6858000"/>
          </a:xfrm>
          <a:prstGeom prst="rect">
            <a:avLst/>
          </a:prstGeom>
        </p:spPr>
      </p:pic>
      <p:sp>
        <p:nvSpPr>
          <p:cNvPr id="4" name="TextBox 3">
            <a:extLst>
              <a:ext uri="{FF2B5EF4-FFF2-40B4-BE49-F238E27FC236}">
                <a16:creationId xmlns:a16="http://schemas.microsoft.com/office/drawing/2014/main" id="{221C6F9C-5F76-450B-B749-4E7F9A8808F0}"/>
              </a:ext>
            </a:extLst>
          </p:cNvPr>
          <p:cNvSpPr txBox="1"/>
          <p:nvPr/>
        </p:nvSpPr>
        <p:spPr>
          <a:xfrm>
            <a:off x="4001552" y="5379776"/>
            <a:ext cx="5075336" cy="923330"/>
          </a:xfrm>
          <a:prstGeom prst="rect">
            <a:avLst/>
          </a:prstGeom>
          <a:noFill/>
        </p:spPr>
        <p:txBody>
          <a:bodyPr wrap="square" rtlCol="0">
            <a:spAutoFit/>
          </a:bodyPr>
          <a:lstStyle/>
          <a:p>
            <a:r>
              <a:rPr lang="en-GB" dirty="0"/>
              <a:t>If possible, use the ‘raise hand’ and chat box functions within Teams. Mute your mic when not speaking to help improve sound quality. </a:t>
            </a:r>
          </a:p>
        </p:txBody>
      </p:sp>
    </p:spTree>
    <p:extLst>
      <p:ext uri="{BB962C8B-B14F-4D97-AF65-F5344CB8AC3E}">
        <p14:creationId xmlns:p14="http://schemas.microsoft.com/office/powerpoint/2010/main" val="2710119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6B98C6E-655C-4061-B666-FEF5384F155C}"/>
              </a:ext>
            </a:extLst>
          </p:cNvPr>
          <p:cNvSpPr>
            <a:spLocks noGrp="1"/>
          </p:cNvSpPr>
          <p:nvPr>
            <p:ph type="ctrTitle"/>
          </p:nvPr>
        </p:nvSpPr>
        <p:spPr>
          <a:xfrm>
            <a:off x="1775316" y="3179701"/>
            <a:ext cx="5400000" cy="997196"/>
          </a:xfrm>
        </p:spPr>
        <p:txBody>
          <a:bodyPr/>
          <a:lstStyle/>
          <a:p>
            <a:r>
              <a:rPr lang="en-GB" dirty="0"/>
              <a:t>Welcome and Introductions</a:t>
            </a:r>
          </a:p>
        </p:txBody>
      </p:sp>
    </p:spTree>
    <p:extLst>
      <p:ext uri="{BB962C8B-B14F-4D97-AF65-F5344CB8AC3E}">
        <p14:creationId xmlns:p14="http://schemas.microsoft.com/office/powerpoint/2010/main" val="2383433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2CEEB75-30B6-4F4F-8A86-0F4D5982097C}"/>
              </a:ext>
            </a:extLst>
          </p:cNvPr>
          <p:cNvSpPr>
            <a:spLocks noGrp="1"/>
          </p:cNvSpPr>
          <p:nvPr>
            <p:ph type="ctrTitle"/>
          </p:nvPr>
        </p:nvSpPr>
        <p:spPr/>
        <p:txBody>
          <a:bodyPr/>
          <a:lstStyle/>
          <a:p>
            <a:r>
              <a:rPr lang="en-GB" dirty="0"/>
              <a:t>Introduction</a:t>
            </a:r>
          </a:p>
        </p:txBody>
      </p:sp>
      <p:sp>
        <p:nvSpPr>
          <p:cNvPr id="6" name="Content Placeholder 5">
            <a:extLst>
              <a:ext uri="{FF2B5EF4-FFF2-40B4-BE49-F238E27FC236}">
                <a16:creationId xmlns:a16="http://schemas.microsoft.com/office/drawing/2014/main" id="{8CD106C5-72D0-4A6A-B795-619B58D43910}"/>
              </a:ext>
            </a:extLst>
          </p:cNvPr>
          <p:cNvSpPr>
            <a:spLocks noGrp="1"/>
          </p:cNvSpPr>
          <p:nvPr>
            <p:ph idx="1"/>
          </p:nvPr>
        </p:nvSpPr>
        <p:spPr/>
        <p:txBody>
          <a:bodyPr/>
          <a:lstStyle/>
          <a:p>
            <a:pPr marL="171450" indent="-171450">
              <a:buFont typeface="Arial" panose="020B0604020202020204" pitchFamily="34" charset="0"/>
              <a:buChar char="•"/>
            </a:pPr>
            <a:r>
              <a:rPr lang="en-GB" sz="2800" dirty="0"/>
              <a:t>Welcome</a:t>
            </a:r>
          </a:p>
          <a:p>
            <a:pPr marL="171450" indent="-171450">
              <a:buFont typeface="Arial" panose="020B0604020202020204" pitchFamily="34" charset="0"/>
              <a:buChar char="•"/>
            </a:pPr>
            <a:r>
              <a:rPr lang="en-GB" sz="2800" dirty="0"/>
              <a:t>*Recording*</a:t>
            </a:r>
          </a:p>
          <a:p>
            <a:pPr marL="171450" indent="-171450">
              <a:buFont typeface="Arial" panose="020B0604020202020204" pitchFamily="34" charset="0"/>
              <a:buChar char="•"/>
            </a:pPr>
            <a:r>
              <a:rPr lang="en-GB" sz="2800" dirty="0"/>
              <a:t>Brief introductions</a:t>
            </a:r>
          </a:p>
          <a:p>
            <a:pPr marL="171450" indent="-171450">
              <a:buFont typeface="Arial" panose="020B0604020202020204" pitchFamily="34" charset="0"/>
              <a:buChar char="•"/>
            </a:pPr>
            <a:r>
              <a:rPr lang="en-GB" sz="2800" dirty="0"/>
              <a:t>Ways of working</a:t>
            </a:r>
          </a:p>
          <a:p>
            <a:pPr marL="171450" indent="-171450">
              <a:buFont typeface="Arial" panose="020B0604020202020204" pitchFamily="34" charset="0"/>
              <a:buChar char="•"/>
            </a:pPr>
            <a:r>
              <a:rPr lang="en-GB" sz="2800" dirty="0"/>
              <a:t>Workshop aims:</a:t>
            </a:r>
          </a:p>
          <a:p>
            <a:pPr marL="628639" lvl="1" indent="-171450">
              <a:buFont typeface="Arial" panose="020B0604020202020204" pitchFamily="34" charset="0"/>
              <a:buChar char="•"/>
            </a:pPr>
            <a:r>
              <a:rPr lang="en-GB" sz="2800" dirty="0"/>
              <a:t>To enable participants to learn from existing practice on using the Ambitions in local strategy and to learn from other participants. </a:t>
            </a:r>
          </a:p>
          <a:p>
            <a:pPr marL="628639" lvl="1" indent="-171450">
              <a:buFont typeface="Arial" panose="020B0604020202020204" pitchFamily="34" charset="0"/>
              <a:buChar char="•"/>
            </a:pPr>
            <a:r>
              <a:rPr lang="en-GB" sz="2800" dirty="0"/>
              <a:t>To further elucidate the challenges in using the Ambitions Framework in these ways, including issues around using the self-assessment tool and measuring progress</a:t>
            </a:r>
          </a:p>
          <a:p>
            <a:pPr lvl="1"/>
            <a:endParaRPr lang="en-GB" sz="2800" dirty="0"/>
          </a:p>
        </p:txBody>
      </p:sp>
    </p:spTree>
    <p:extLst>
      <p:ext uri="{BB962C8B-B14F-4D97-AF65-F5344CB8AC3E}">
        <p14:creationId xmlns:p14="http://schemas.microsoft.com/office/powerpoint/2010/main" val="411349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5D40424-6985-437E-ACBF-82239C15C9F8}"/>
              </a:ext>
            </a:extLst>
          </p:cNvPr>
          <p:cNvSpPr>
            <a:spLocks noGrp="1"/>
          </p:cNvSpPr>
          <p:nvPr>
            <p:ph type="ctrTitle"/>
          </p:nvPr>
        </p:nvSpPr>
        <p:spPr/>
        <p:txBody>
          <a:bodyPr/>
          <a:lstStyle/>
          <a:p>
            <a:r>
              <a:rPr lang="en-GB" dirty="0"/>
              <a:t>Ambitions Framework</a:t>
            </a:r>
          </a:p>
        </p:txBody>
      </p:sp>
      <p:sp>
        <p:nvSpPr>
          <p:cNvPr id="5" name="Subtitle 4">
            <a:extLst>
              <a:ext uri="{FF2B5EF4-FFF2-40B4-BE49-F238E27FC236}">
                <a16:creationId xmlns:a16="http://schemas.microsoft.com/office/drawing/2014/main" id="{0A9DCF5E-5758-40C2-AFC2-A8B14B25EB32}"/>
              </a:ext>
            </a:extLst>
          </p:cNvPr>
          <p:cNvSpPr>
            <a:spLocks noGrp="1"/>
          </p:cNvSpPr>
          <p:nvPr>
            <p:ph type="subTitle" idx="1"/>
          </p:nvPr>
        </p:nvSpPr>
        <p:spPr>
          <a:xfrm>
            <a:off x="1775317" y="4186692"/>
            <a:ext cx="5400000" cy="498598"/>
          </a:xfrm>
        </p:spPr>
        <p:txBody>
          <a:bodyPr/>
          <a:lstStyle/>
          <a:p>
            <a:r>
              <a:rPr lang="en-GB" i="1" dirty="0"/>
              <a:t>Ambitions for Palliative and End of Life Care: </a:t>
            </a:r>
          </a:p>
          <a:p>
            <a:r>
              <a:rPr lang="en-GB" i="1" dirty="0"/>
              <a:t>A national framework for local action</a:t>
            </a:r>
          </a:p>
        </p:txBody>
      </p:sp>
    </p:spTree>
    <p:extLst>
      <p:ext uri="{BB962C8B-B14F-4D97-AF65-F5344CB8AC3E}">
        <p14:creationId xmlns:p14="http://schemas.microsoft.com/office/powerpoint/2010/main" val="3089440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5C61FE49-8142-490B-8FC0-05E66483BD36}"/>
              </a:ext>
            </a:extLst>
          </p:cNvPr>
          <p:cNvSpPr>
            <a:spLocks noGrp="1"/>
          </p:cNvSpPr>
          <p:nvPr>
            <p:ph type="body" sz="quarter" idx="13"/>
          </p:nvPr>
        </p:nvSpPr>
        <p:spPr/>
        <p:txBody>
          <a:bodyPr/>
          <a:lstStyle/>
          <a:p>
            <a:r>
              <a:rPr lang="en-GB" dirty="0"/>
              <a:t>Research background </a:t>
            </a:r>
          </a:p>
        </p:txBody>
      </p:sp>
      <p:sp>
        <p:nvSpPr>
          <p:cNvPr id="5" name="Title 4">
            <a:extLst>
              <a:ext uri="{FF2B5EF4-FFF2-40B4-BE49-F238E27FC236}">
                <a16:creationId xmlns:a16="http://schemas.microsoft.com/office/drawing/2014/main" id="{52CEEB75-30B6-4F4F-8A86-0F4D5982097C}"/>
              </a:ext>
            </a:extLst>
          </p:cNvPr>
          <p:cNvSpPr>
            <a:spLocks noGrp="1"/>
          </p:cNvSpPr>
          <p:nvPr>
            <p:ph type="ctrTitle"/>
          </p:nvPr>
        </p:nvSpPr>
        <p:spPr/>
        <p:txBody>
          <a:bodyPr/>
          <a:lstStyle/>
          <a:p>
            <a:r>
              <a:rPr lang="en-GB" dirty="0"/>
              <a:t>Overview</a:t>
            </a:r>
          </a:p>
        </p:txBody>
      </p:sp>
      <p:sp>
        <p:nvSpPr>
          <p:cNvPr id="6" name="Content Placeholder 5">
            <a:extLst>
              <a:ext uri="{FF2B5EF4-FFF2-40B4-BE49-F238E27FC236}">
                <a16:creationId xmlns:a16="http://schemas.microsoft.com/office/drawing/2014/main" id="{8CD106C5-72D0-4A6A-B795-619B58D43910}"/>
              </a:ext>
            </a:extLst>
          </p:cNvPr>
          <p:cNvSpPr>
            <a:spLocks noGrp="1"/>
          </p:cNvSpPr>
          <p:nvPr>
            <p:ph idx="1"/>
          </p:nvPr>
        </p:nvSpPr>
        <p:spPr/>
        <p:txBody>
          <a:bodyPr/>
          <a:lstStyle/>
          <a:p>
            <a:pPr marL="171450" indent="-171450">
              <a:buFont typeface="Arial" panose="020B0604020202020204" pitchFamily="34" charset="0"/>
              <a:buChar char="•"/>
            </a:pPr>
            <a:r>
              <a:rPr lang="en-GB" sz="2800" dirty="0"/>
              <a:t>Ambitions Framework: launched in 2015 and relaunched in 2021</a:t>
            </a:r>
          </a:p>
          <a:p>
            <a:pPr marL="171450" indent="-171450">
              <a:buFont typeface="Arial" panose="020B0604020202020204" pitchFamily="34" charset="0"/>
              <a:buChar char="•"/>
            </a:pPr>
            <a:r>
              <a:rPr lang="en-GB" sz="2800" dirty="0"/>
              <a:t>No evaluation, some webinars and feedback</a:t>
            </a:r>
          </a:p>
          <a:p>
            <a:pPr marL="171450" indent="-171450">
              <a:buFont typeface="Arial" panose="020B0604020202020204" pitchFamily="34" charset="0"/>
              <a:buChar char="•"/>
            </a:pPr>
            <a:r>
              <a:rPr lang="en-GB" sz="2800" dirty="0"/>
              <a:t>Our Project: Mapping examples of use and further examining how people understand, use and implement the framework </a:t>
            </a:r>
          </a:p>
          <a:p>
            <a:pPr marL="171450" indent="-171450">
              <a:buFont typeface="Arial" panose="020B0604020202020204" pitchFamily="34" charset="0"/>
              <a:buChar char="•"/>
            </a:pPr>
            <a:r>
              <a:rPr lang="en-GB" sz="2800" dirty="0"/>
              <a:t>Project team at OU was not involved in developing the Ambitions Framework</a:t>
            </a:r>
          </a:p>
        </p:txBody>
      </p:sp>
    </p:spTree>
    <p:extLst>
      <p:ext uri="{BB962C8B-B14F-4D97-AF65-F5344CB8AC3E}">
        <p14:creationId xmlns:p14="http://schemas.microsoft.com/office/powerpoint/2010/main" val="4051210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55E01C5-EEF3-4CC2-8C2D-50F2CE5E912E}"/>
              </a:ext>
            </a:extLst>
          </p:cNvPr>
          <p:cNvSpPr>
            <a:spLocks noGrp="1"/>
          </p:cNvSpPr>
          <p:nvPr>
            <p:ph type="ctrTitle"/>
          </p:nvPr>
        </p:nvSpPr>
        <p:spPr/>
        <p:txBody>
          <a:bodyPr/>
          <a:lstStyle/>
          <a:p>
            <a:r>
              <a:rPr lang="en-GB" dirty="0"/>
              <a:t>Ambitions</a:t>
            </a:r>
          </a:p>
        </p:txBody>
      </p:sp>
      <p:pic>
        <p:nvPicPr>
          <p:cNvPr id="4" name="Picture 3" descr="Image of the six ambitions. Each ambitions has a different colour and is in the shape of an arrow. Top of image reads &quot;Six Ambitions to bring that vision about&quot;. &#10;Ambition 1: each person is seen as an individual&#10;Ambition 2: each person gets fair access to care&#10;Ambition 3: maximising comfort and wellbeing&#10;Ambition 4: care is coordinated&#10;Ambition 5: all staff are prepared to care&#10;Ambition 6: each community is prepared to help&#10;">
            <a:extLst>
              <a:ext uri="{FF2B5EF4-FFF2-40B4-BE49-F238E27FC236}">
                <a16:creationId xmlns:a16="http://schemas.microsoft.com/office/drawing/2014/main" id="{AEF673F9-B5C2-47D1-BD4B-57071A48006F}"/>
              </a:ext>
            </a:extLst>
          </p:cNvPr>
          <p:cNvPicPr>
            <a:picLocks noChangeAspect="1"/>
          </p:cNvPicPr>
          <p:nvPr/>
        </p:nvPicPr>
        <p:blipFill>
          <a:blip r:embed="rId2"/>
          <a:stretch>
            <a:fillRect/>
          </a:stretch>
        </p:blipFill>
        <p:spPr>
          <a:xfrm>
            <a:off x="494949" y="941664"/>
            <a:ext cx="7743039" cy="5807278"/>
          </a:xfrm>
          <a:prstGeom prst="rect">
            <a:avLst/>
          </a:prstGeom>
        </p:spPr>
      </p:pic>
    </p:spTree>
    <p:extLst>
      <p:ext uri="{BB962C8B-B14F-4D97-AF65-F5344CB8AC3E}">
        <p14:creationId xmlns:p14="http://schemas.microsoft.com/office/powerpoint/2010/main" val="2401757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07404A-35E2-461D-8D59-7B23D56756F2}"/>
              </a:ext>
            </a:extLst>
          </p:cNvPr>
          <p:cNvSpPr>
            <a:spLocks noGrp="1"/>
          </p:cNvSpPr>
          <p:nvPr>
            <p:ph type="ctrTitle"/>
          </p:nvPr>
        </p:nvSpPr>
        <p:spPr>
          <a:xfrm>
            <a:off x="432000" y="544317"/>
            <a:ext cx="1237409" cy="212075"/>
          </a:xfrm>
        </p:spPr>
        <p:txBody>
          <a:bodyPr/>
          <a:lstStyle/>
          <a:p>
            <a:r>
              <a:rPr lang="en-GB" dirty="0"/>
              <a:t>Foundations</a:t>
            </a:r>
          </a:p>
        </p:txBody>
      </p:sp>
      <p:pic>
        <p:nvPicPr>
          <p:cNvPr id="5" name="Picture 4" descr="Image of the eight foundations listed in the Ambitions framework. Reads: personalised care planning, shared records, evidence and information, those important to the dying person, education and training, 24 hour 7 day a week access, co-design, and leadership">
            <a:extLst>
              <a:ext uri="{FF2B5EF4-FFF2-40B4-BE49-F238E27FC236}">
                <a16:creationId xmlns:a16="http://schemas.microsoft.com/office/drawing/2014/main" id="{950E7AE0-DC17-4AD8-805C-B1CE541108BA}"/>
              </a:ext>
            </a:extLst>
          </p:cNvPr>
          <p:cNvPicPr>
            <a:picLocks noChangeAspect="1"/>
          </p:cNvPicPr>
          <p:nvPr/>
        </p:nvPicPr>
        <p:blipFill>
          <a:blip r:embed="rId3"/>
          <a:stretch>
            <a:fillRect/>
          </a:stretch>
        </p:blipFill>
        <p:spPr>
          <a:xfrm>
            <a:off x="1669408" y="938010"/>
            <a:ext cx="6399205" cy="5491767"/>
          </a:xfrm>
          <a:prstGeom prst="rect">
            <a:avLst/>
          </a:prstGeom>
        </p:spPr>
      </p:pic>
    </p:spTree>
    <p:extLst>
      <p:ext uri="{BB962C8B-B14F-4D97-AF65-F5344CB8AC3E}">
        <p14:creationId xmlns:p14="http://schemas.microsoft.com/office/powerpoint/2010/main" val="3372509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4C812F5-4DBB-4EBA-A2AE-F32B3AD14EBC}"/>
              </a:ext>
            </a:extLst>
          </p:cNvPr>
          <p:cNvSpPr>
            <a:spLocks noGrp="1"/>
          </p:cNvSpPr>
          <p:nvPr>
            <p:ph type="ctrTitle"/>
          </p:nvPr>
        </p:nvSpPr>
        <p:spPr>
          <a:xfrm>
            <a:off x="1872000" y="2802195"/>
            <a:ext cx="5400000" cy="1495794"/>
          </a:xfrm>
        </p:spPr>
        <p:txBody>
          <a:bodyPr/>
          <a:lstStyle/>
          <a:p>
            <a:r>
              <a:rPr lang="en-GB" dirty="0"/>
              <a:t>Topic 1: Using Ambitions Framework for Local Strategy</a:t>
            </a:r>
          </a:p>
        </p:txBody>
      </p:sp>
      <p:sp>
        <p:nvSpPr>
          <p:cNvPr id="7" name="Subtitle 4">
            <a:extLst>
              <a:ext uri="{FF2B5EF4-FFF2-40B4-BE49-F238E27FC236}">
                <a16:creationId xmlns:a16="http://schemas.microsoft.com/office/drawing/2014/main" id="{A167C753-5340-4650-A7EE-C6B698C60A24}"/>
              </a:ext>
            </a:extLst>
          </p:cNvPr>
          <p:cNvSpPr>
            <a:spLocks noGrp="1"/>
          </p:cNvSpPr>
          <p:nvPr>
            <p:ph type="subTitle" idx="1"/>
          </p:nvPr>
        </p:nvSpPr>
        <p:spPr>
          <a:xfrm>
            <a:off x="1872000" y="4488696"/>
            <a:ext cx="5400000" cy="498598"/>
          </a:xfrm>
        </p:spPr>
        <p:txBody>
          <a:bodyPr/>
          <a:lstStyle/>
          <a:p>
            <a:r>
              <a:rPr lang="en-GB" dirty="0"/>
              <a:t>Examples used are composites drawn from our research - case studies and focus group discussions </a:t>
            </a:r>
          </a:p>
        </p:txBody>
      </p:sp>
    </p:spTree>
    <p:extLst>
      <p:ext uri="{BB962C8B-B14F-4D97-AF65-F5344CB8AC3E}">
        <p14:creationId xmlns:p14="http://schemas.microsoft.com/office/powerpoint/2010/main" val="902762529"/>
      </p:ext>
    </p:extLst>
  </p:cSld>
  <p:clrMapOvr>
    <a:masterClrMapping/>
  </p:clrMapOvr>
</p:sld>
</file>

<file path=ppt/theme/theme1.xml><?xml version="1.0" encoding="utf-8"?>
<a:theme xmlns:a="http://schemas.openxmlformats.org/drawingml/2006/main" name="OU Title">
  <a:themeElements>
    <a:clrScheme name="OU Colours">
      <a:dk1>
        <a:sysClr val="windowText" lastClr="000000"/>
      </a:dk1>
      <a:lt1>
        <a:sysClr val="window" lastClr="FFFFFF"/>
      </a:lt1>
      <a:dk2>
        <a:srgbClr val="44546A"/>
      </a:dk2>
      <a:lt2>
        <a:srgbClr val="E7E6E6"/>
      </a:lt2>
      <a:accent1>
        <a:srgbClr val="1E4B9B"/>
      </a:accent1>
      <a:accent2>
        <a:srgbClr val="ED2891"/>
      </a:accent2>
      <a:accent3>
        <a:srgbClr val="00B7B2"/>
      </a:accent3>
      <a:accent4>
        <a:srgbClr val="F26522"/>
      </a:accent4>
      <a:accent5>
        <a:srgbClr val="FFD400"/>
      </a:accent5>
      <a:accent6>
        <a:srgbClr val="716FB3"/>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U_STANDARD.potx" id="{2DA0E078-245D-4E9B-8A12-43E4C56B78FB}" vid="{76723E47-52BB-4FAA-A05C-2DF49523D5BE}"/>
    </a:ext>
  </a:extLst>
</a:theme>
</file>

<file path=ppt/theme/theme2.xml><?xml version="1.0" encoding="utf-8"?>
<a:theme xmlns:a="http://schemas.openxmlformats.org/drawingml/2006/main" name="OU Layouts">
  <a:themeElements>
    <a:clrScheme name="OU Colours">
      <a:dk1>
        <a:sysClr val="windowText" lastClr="000000"/>
      </a:dk1>
      <a:lt1>
        <a:sysClr val="window" lastClr="FFFFFF"/>
      </a:lt1>
      <a:dk2>
        <a:srgbClr val="44546A"/>
      </a:dk2>
      <a:lt2>
        <a:srgbClr val="E7E6E6"/>
      </a:lt2>
      <a:accent1>
        <a:srgbClr val="1E4B9B"/>
      </a:accent1>
      <a:accent2>
        <a:srgbClr val="ED2891"/>
      </a:accent2>
      <a:accent3>
        <a:srgbClr val="00B7B2"/>
      </a:accent3>
      <a:accent4>
        <a:srgbClr val="F26522"/>
      </a:accent4>
      <a:accent5>
        <a:srgbClr val="FFD400"/>
      </a:accent5>
      <a:accent6>
        <a:srgbClr val="716FB3"/>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U_STANDARD.potx" id="{2DA0E078-245D-4E9B-8A12-43E4C56B78FB}" vid="{E71F6A81-7D12-4207-BA77-D48B227BF69D}"/>
    </a:ext>
  </a:extLst>
</a:theme>
</file>

<file path=ppt/theme/theme3.xml><?xml version="1.0" encoding="utf-8"?>
<a:theme xmlns:a="http://schemas.openxmlformats.org/drawingml/2006/main" name="OU Section">
  <a:themeElements>
    <a:clrScheme name="OU Colours">
      <a:dk1>
        <a:sysClr val="windowText" lastClr="000000"/>
      </a:dk1>
      <a:lt1>
        <a:sysClr val="window" lastClr="FFFFFF"/>
      </a:lt1>
      <a:dk2>
        <a:srgbClr val="44546A"/>
      </a:dk2>
      <a:lt2>
        <a:srgbClr val="E7E6E6"/>
      </a:lt2>
      <a:accent1>
        <a:srgbClr val="1E4B9B"/>
      </a:accent1>
      <a:accent2>
        <a:srgbClr val="ED2891"/>
      </a:accent2>
      <a:accent3>
        <a:srgbClr val="00B7B2"/>
      </a:accent3>
      <a:accent4>
        <a:srgbClr val="F26522"/>
      </a:accent4>
      <a:accent5>
        <a:srgbClr val="FFD400"/>
      </a:accent5>
      <a:accent6>
        <a:srgbClr val="716FB3"/>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U_STANDARD.potx" id="{2DA0E078-245D-4E9B-8A12-43E4C56B78FB}" vid="{FAE18331-D8CD-423A-9602-E45A08067BF7}"/>
    </a:ext>
  </a:extLst>
</a:theme>
</file>

<file path=ppt/theme/theme4.xml><?xml version="1.0" encoding="utf-8"?>
<a:theme xmlns:a="http://schemas.openxmlformats.org/drawingml/2006/main" name="OU Layouts">
  <a:themeElements>
    <a:clrScheme name="OU Colours">
      <a:dk1>
        <a:sysClr val="windowText" lastClr="000000"/>
      </a:dk1>
      <a:lt1>
        <a:sysClr val="window" lastClr="FFFFFF"/>
      </a:lt1>
      <a:dk2>
        <a:srgbClr val="44546A"/>
      </a:dk2>
      <a:lt2>
        <a:srgbClr val="E7E6E6"/>
      </a:lt2>
      <a:accent1>
        <a:srgbClr val="1E4B9B"/>
      </a:accent1>
      <a:accent2>
        <a:srgbClr val="ED2891"/>
      </a:accent2>
      <a:accent3>
        <a:srgbClr val="00B7B2"/>
      </a:accent3>
      <a:accent4>
        <a:srgbClr val="F26522"/>
      </a:accent4>
      <a:accent5>
        <a:srgbClr val="FFD400"/>
      </a:accent5>
      <a:accent6>
        <a:srgbClr val="716FB3"/>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U_STANDARD.potx" id="{2DA0E078-245D-4E9B-8A12-43E4C56B78FB}" vid="{E71F6A81-7D12-4207-BA77-D48B227BF69D}"/>
    </a:ext>
  </a:extLst>
</a:theme>
</file>

<file path=ppt/theme/theme5.xml><?xml version="1.0" encoding="utf-8"?>
<a:theme xmlns:a="http://schemas.openxmlformats.org/drawingml/2006/main" name="OU Section">
  <a:themeElements>
    <a:clrScheme name="OU Colours">
      <a:dk1>
        <a:sysClr val="windowText" lastClr="000000"/>
      </a:dk1>
      <a:lt1>
        <a:sysClr val="window" lastClr="FFFFFF"/>
      </a:lt1>
      <a:dk2>
        <a:srgbClr val="44546A"/>
      </a:dk2>
      <a:lt2>
        <a:srgbClr val="E7E6E6"/>
      </a:lt2>
      <a:accent1>
        <a:srgbClr val="1E4B9B"/>
      </a:accent1>
      <a:accent2>
        <a:srgbClr val="ED2891"/>
      </a:accent2>
      <a:accent3>
        <a:srgbClr val="00B7B2"/>
      </a:accent3>
      <a:accent4>
        <a:srgbClr val="F26522"/>
      </a:accent4>
      <a:accent5>
        <a:srgbClr val="FFD400"/>
      </a:accent5>
      <a:accent6>
        <a:srgbClr val="716FB3"/>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U_STANDARD.potx" id="{2DA0E078-245D-4E9B-8A12-43E4C56B78FB}" vid="{FAE18331-D8CD-423A-9602-E45A08067BF7}"/>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487</TotalTime>
  <Words>907</Words>
  <Application>Microsoft Office PowerPoint</Application>
  <PresentationFormat>On-screen Show (4:3)</PresentationFormat>
  <Paragraphs>90</Paragraphs>
  <Slides>15</Slides>
  <Notes>3</Notes>
  <HiddenSlides>0</HiddenSlides>
  <MMClips>0</MMClips>
  <ScaleCrop>false</ScaleCrop>
  <HeadingPairs>
    <vt:vector size="6" baseType="variant">
      <vt:variant>
        <vt:lpstr>Fonts Used</vt:lpstr>
      </vt:variant>
      <vt:variant>
        <vt:i4>2</vt:i4>
      </vt:variant>
      <vt:variant>
        <vt:lpstr>Theme</vt:lpstr>
      </vt:variant>
      <vt:variant>
        <vt:i4>5</vt:i4>
      </vt:variant>
      <vt:variant>
        <vt:lpstr>Slide Titles</vt:lpstr>
      </vt:variant>
      <vt:variant>
        <vt:i4>15</vt:i4>
      </vt:variant>
    </vt:vector>
  </HeadingPairs>
  <TitlesOfParts>
    <vt:vector size="22" baseType="lpstr">
      <vt:lpstr>Arial</vt:lpstr>
      <vt:lpstr>Calibri</vt:lpstr>
      <vt:lpstr>OU Title</vt:lpstr>
      <vt:lpstr>OU Layouts</vt:lpstr>
      <vt:lpstr>OU Section</vt:lpstr>
      <vt:lpstr>OU Layouts</vt:lpstr>
      <vt:lpstr>OU Section</vt:lpstr>
      <vt:lpstr>Examining the Ambitions Framework: Workshop 2   Strategy, Self-Assessment, and Measuring Progress </vt:lpstr>
      <vt:lpstr>Agenda</vt:lpstr>
      <vt:lpstr>Welcome and Introductions</vt:lpstr>
      <vt:lpstr>Introduction</vt:lpstr>
      <vt:lpstr>Ambitions Framework</vt:lpstr>
      <vt:lpstr>Overview</vt:lpstr>
      <vt:lpstr>Ambitions</vt:lpstr>
      <vt:lpstr>Foundations</vt:lpstr>
      <vt:lpstr>Topic 1: Using Ambitions Framework for Local Strategy</vt:lpstr>
      <vt:lpstr>Local Strategy: Examples </vt:lpstr>
      <vt:lpstr>Topic 2: Self- Assessment Tool</vt:lpstr>
      <vt:lpstr>Self Assessment Tool</vt:lpstr>
      <vt:lpstr>Topic 3: Measuring Progress</vt:lpstr>
      <vt:lpstr>Measuring Progress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Examining the Ambitions Framework: Workshop 1   Sharing Learning</dc:title>
  <dc:creator>Erica.Borgstrom</dc:creator>
  <cp:lastModifiedBy>Erica.Borgstrom</cp:lastModifiedBy>
  <cp:revision>18</cp:revision>
  <dcterms:created xsi:type="dcterms:W3CDTF">2022-10-18T08:35:20Z</dcterms:created>
  <dcterms:modified xsi:type="dcterms:W3CDTF">2022-11-08T10:47:40Z</dcterms:modified>
</cp:coreProperties>
</file>