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C1E7B-823D-4DCD-90CC-4D92263D4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E78EFB-96A9-4BE6-B327-5EA5B4938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6D0F0-A65F-430C-88E4-0766C5D8C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E5ABA-2C92-42F0-B6B5-EF3C5B5B0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DB296-80BF-4FA0-AADB-098894E94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80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D2AA7-3D5B-43D0-87ED-B208E639E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C69F23-2B0C-474D-9FBD-B8510B2B6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D12E6-C910-4481-8509-F35C8F639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DB427-8023-4DA6-A5CF-1B333487F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005329-280C-4B50-9FCD-A438838E8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55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201DD8-5222-4307-A22E-03B6FC0A6D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F18211-F970-44B5-8C34-1B228A4BC7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EBA3C-7F11-4B1A-A0D2-FCF90A2CD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6F4482-ECFA-4C0B-BA0D-2BAA1A00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8798A-F16F-4345-9579-4E31105E8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92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E1A18-4C44-4526-BC42-66EE3A20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61909-DCCC-45BB-9AE7-3AEFA3944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FFDBD-10F2-44D5-A2F8-2A7F11FAC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E58464-5005-410A-80AC-AAFA5B90F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614F0-C6E1-49B6-94E9-20485E090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62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332B3-5240-46C6-B473-204E86B8F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19BF0-C832-4E40-AE0B-569675174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11E84-6C39-4C27-8887-494DE0C65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4FAD2-0B26-4597-B676-8AC2122C8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CAE93-D61F-451F-8F0A-00DEDEA27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433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4AC94-729C-4C24-A479-0E62E4AAE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308BE-EB36-4DBB-A92F-792DDA6020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FFEBA6-8267-4BD8-A5F0-76F9821BFD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DE4366-4C9C-4C37-8BD8-D07D9854F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8A8FD0-7E41-4E4D-91FB-699A9FF62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3C3A2-1DEE-4048-8918-428B24D0E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841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CA04-89F8-4783-9E63-A25803A17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978C3-F0E9-4F79-9B09-B95F0BB30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7E4F41-7F88-4A66-876D-97B327E820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06CB24-9330-40C7-8FD8-C7E8943869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704F07-3576-44E0-83E6-EF35B0D95D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996A1A-6C74-4B51-908F-8211FFDFF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A56B2A-0328-478B-AE13-5E5F56918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8150AF-7D32-4DED-8624-8BE7A336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268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477DB-8398-42AC-AF61-8658BF1B5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D934EA-A7DD-43D8-97BD-391363443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A7E11B-6C5D-4954-B797-6F96B12A6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659314-E40C-4245-9AB8-51215AB28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919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27B9E3-6FB9-40DD-ABCD-C02E743E1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29CC0E-F3D3-4477-848C-900BE7DEA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A95CAD-EF6D-424B-B922-282797D18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35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FEBED-8AA3-4642-8B11-843B8FBB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EFBF6-45ED-439C-8BDD-4B2B8278B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458A0-2C10-403C-8CEB-D968E3944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1B1A5E-3063-4D9F-A689-035EAD0D5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5AC09-3FF3-4806-90FA-529600740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51E9A-230C-4DCC-8F70-4B2A8F521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38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BEA93-067D-403F-BEE9-F53FFBAD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EEB971-CCD9-4332-9B04-10F6AFF50F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35E856-6937-4413-B178-B798A6A477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5E6F7E-8128-4552-99A2-E304C07EC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CCD067-E591-42DA-B6B7-31B0EE39F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07F08-F8A0-4A06-9ADD-F7653D89F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26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524567-E370-453F-A049-5AA58EB3F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42DCB-53A3-405F-88F8-8027D33CD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F69FF-066A-44E9-BDA5-CAF680042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443C6-6909-4EEA-A9CA-E1C964DFED4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D8009-008E-4750-AD08-A89362C796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B232D-DADE-4A7B-A5C6-5122A8166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52799-000B-44FD-A77A-D7B51BCF0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806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719E725F-12DB-4D88-BC49-5F2FC91F9D40}"/>
              </a:ext>
            </a:extLst>
          </p:cNvPr>
          <p:cNvSpPr/>
          <p:nvPr/>
        </p:nvSpPr>
        <p:spPr>
          <a:xfrm>
            <a:off x="4042160" y="1136591"/>
            <a:ext cx="3512322" cy="392252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oon 5">
            <a:extLst>
              <a:ext uri="{FF2B5EF4-FFF2-40B4-BE49-F238E27FC236}">
                <a16:creationId xmlns:a16="http://schemas.microsoft.com/office/drawing/2014/main" id="{DB95BBD9-86A0-407C-AB35-12DF1E198DEA}"/>
              </a:ext>
            </a:extLst>
          </p:cNvPr>
          <p:cNvSpPr/>
          <p:nvPr/>
        </p:nvSpPr>
        <p:spPr>
          <a:xfrm>
            <a:off x="3597780" y="2580830"/>
            <a:ext cx="538384" cy="124768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Moon 6">
            <a:extLst>
              <a:ext uri="{FF2B5EF4-FFF2-40B4-BE49-F238E27FC236}">
                <a16:creationId xmlns:a16="http://schemas.microsoft.com/office/drawing/2014/main" id="{315BBA4A-EBC2-4866-A1AE-E6CE5F60F370}"/>
              </a:ext>
            </a:extLst>
          </p:cNvPr>
          <p:cNvSpPr/>
          <p:nvPr/>
        </p:nvSpPr>
        <p:spPr>
          <a:xfrm rot="10800000">
            <a:off x="7460478" y="2474008"/>
            <a:ext cx="538384" cy="1247686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ar: 12 Points 7">
            <a:extLst>
              <a:ext uri="{FF2B5EF4-FFF2-40B4-BE49-F238E27FC236}">
                <a16:creationId xmlns:a16="http://schemas.microsoft.com/office/drawing/2014/main" id="{14DC5592-44BE-4D16-AA09-AA7708AAB789}"/>
              </a:ext>
            </a:extLst>
          </p:cNvPr>
          <p:cNvSpPr/>
          <p:nvPr/>
        </p:nvSpPr>
        <p:spPr>
          <a:xfrm>
            <a:off x="4379719" y="3264494"/>
            <a:ext cx="914400" cy="914400"/>
          </a:xfrm>
          <a:prstGeom prst="star12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ar: 12 Points 8">
            <a:extLst>
              <a:ext uri="{FF2B5EF4-FFF2-40B4-BE49-F238E27FC236}">
                <a16:creationId xmlns:a16="http://schemas.microsoft.com/office/drawing/2014/main" id="{161BFB68-313D-4C0E-8B63-DD52F32E4197}"/>
              </a:ext>
            </a:extLst>
          </p:cNvPr>
          <p:cNvSpPr/>
          <p:nvPr/>
        </p:nvSpPr>
        <p:spPr>
          <a:xfrm>
            <a:off x="6323888" y="3213219"/>
            <a:ext cx="914400" cy="914400"/>
          </a:xfrm>
          <a:prstGeom prst="star1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B60742-FA33-435D-A8D2-28BB0A7F07B3}"/>
              </a:ext>
            </a:extLst>
          </p:cNvPr>
          <p:cNvSpPr txBox="1"/>
          <p:nvPr/>
        </p:nvSpPr>
        <p:spPr>
          <a:xfrm>
            <a:off x="2341548" y="5272755"/>
            <a:ext cx="6477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shows the back of my head. The tinnitus moves from a centre outwards, like a radiating pulse, and is louder on my left side. It is placed towards the side/back of my head. </a:t>
            </a:r>
          </a:p>
          <a:p>
            <a:endParaRPr lang="en-GB" dirty="0"/>
          </a:p>
          <a:p>
            <a:r>
              <a:rPr lang="en-GB" dirty="0"/>
              <a:t>It is also visible to me in the front, and </a:t>
            </a:r>
            <a:r>
              <a:rPr lang="en-GB"/>
              <a:t>looks similar to </a:t>
            </a:r>
            <a:r>
              <a:rPr lang="en-GB" dirty="0"/>
              <a:t>TV static.</a:t>
            </a:r>
          </a:p>
        </p:txBody>
      </p:sp>
      <p:sp>
        <p:nvSpPr>
          <p:cNvPr id="11" name="Explosion: 8 Points 10">
            <a:extLst>
              <a:ext uri="{FF2B5EF4-FFF2-40B4-BE49-F238E27FC236}">
                <a16:creationId xmlns:a16="http://schemas.microsoft.com/office/drawing/2014/main" id="{87BE1A6C-06BC-4C67-9932-98B6C717AAA2}"/>
              </a:ext>
            </a:extLst>
          </p:cNvPr>
          <p:cNvSpPr/>
          <p:nvPr/>
        </p:nvSpPr>
        <p:spPr>
          <a:xfrm>
            <a:off x="3362770" y="1807437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Explosion: 8 Points 17">
            <a:extLst>
              <a:ext uri="{FF2B5EF4-FFF2-40B4-BE49-F238E27FC236}">
                <a16:creationId xmlns:a16="http://schemas.microsoft.com/office/drawing/2014/main" id="{EC7D29CC-08E1-48ED-8ABA-57668692CC14}"/>
              </a:ext>
            </a:extLst>
          </p:cNvPr>
          <p:cNvSpPr/>
          <p:nvPr/>
        </p:nvSpPr>
        <p:spPr>
          <a:xfrm>
            <a:off x="4429391" y="1948088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Explosion: 8 Points 18">
            <a:extLst>
              <a:ext uri="{FF2B5EF4-FFF2-40B4-BE49-F238E27FC236}">
                <a16:creationId xmlns:a16="http://schemas.microsoft.com/office/drawing/2014/main" id="{7AD1CE68-EB9F-4C0D-9CA1-C96E0B9D3757}"/>
              </a:ext>
            </a:extLst>
          </p:cNvPr>
          <p:cNvSpPr/>
          <p:nvPr/>
        </p:nvSpPr>
        <p:spPr>
          <a:xfrm>
            <a:off x="4300495" y="2488787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xplosion: 8 Points 19">
            <a:extLst>
              <a:ext uri="{FF2B5EF4-FFF2-40B4-BE49-F238E27FC236}">
                <a16:creationId xmlns:a16="http://schemas.microsoft.com/office/drawing/2014/main" id="{736116E4-6A8E-40BB-AAD2-0451D2FEA9DB}"/>
              </a:ext>
            </a:extLst>
          </p:cNvPr>
          <p:cNvSpPr/>
          <p:nvPr/>
        </p:nvSpPr>
        <p:spPr>
          <a:xfrm>
            <a:off x="4862197" y="2348312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xplosion: 8 Points 20">
            <a:extLst>
              <a:ext uri="{FF2B5EF4-FFF2-40B4-BE49-F238E27FC236}">
                <a16:creationId xmlns:a16="http://schemas.microsoft.com/office/drawing/2014/main" id="{084B33BC-1ECC-4B03-BE3A-4304C2A24D4C}"/>
              </a:ext>
            </a:extLst>
          </p:cNvPr>
          <p:cNvSpPr/>
          <p:nvPr/>
        </p:nvSpPr>
        <p:spPr>
          <a:xfrm>
            <a:off x="5167893" y="2790911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xplosion: 8 Points 21">
            <a:extLst>
              <a:ext uri="{FF2B5EF4-FFF2-40B4-BE49-F238E27FC236}">
                <a16:creationId xmlns:a16="http://schemas.microsoft.com/office/drawing/2014/main" id="{1C719A94-FFBF-4A4F-98BF-5D9FAE4BBBD9}"/>
              </a:ext>
            </a:extLst>
          </p:cNvPr>
          <p:cNvSpPr/>
          <p:nvPr/>
        </p:nvSpPr>
        <p:spPr>
          <a:xfrm>
            <a:off x="4961905" y="1683165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Explosion: 8 Points 22">
            <a:extLst>
              <a:ext uri="{FF2B5EF4-FFF2-40B4-BE49-F238E27FC236}">
                <a16:creationId xmlns:a16="http://schemas.microsoft.com/office/drawing/2014/main" id="{24359958-437A-42D1-9F4C-0BF21CA89780}"/>
              </a:ext>
            </a:extLst>
          </p:cNvPr>
          <p:cNvSpPr/>
          <p:nvPr/>
        </p:nvSpPr>
        <p:spPr>
          <a:xfrm>
            <a:off x="5371746" y="2054910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xplosion: 8 Points 23">
            <a:extLst>
              <a:ext uri="{FF2B5EF4-FFF2-40B4-BE49-F238E27FC236}">
                <a16:creationId xmlns:a16="http://schemas.microsoft.com/office/drawing/2014/main" id="{CF780F9A-FA18-41A8-9573-1F05B80CE4CF}"/>
              </a:ext>
            </a:extLst>
          </p:cNvPr>
          <p:cNvSpPr/>
          <p:nvPr/>
        </p:nvSpPr>
        <p:spPr>
          <a:xfrm>
            <a:off x="5728357" y="2515315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xplosion: 8 Points 24">
            <a:extLst>
              <a:ext uri="{FF2B5EF4-FFF2-40B4-BE49-F238E27FC236}">
                <a16:creationId xmlns:a16="http://schemas.microsoft.com/office/drawing/2014/main" id="{47FEEB50-0F0C-42B8-A74E-EEDAA647256A}"/>
              </a:ext>
            </a:extLst>
          </p:cNvPr>
          <p:cNvSpPr/>
          <p:nvPr/>
        </p:nvSpPr>
        <p:spPr>
          <a:xfrm>
            <a:off x="6335106" y="1666254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Explosion: 8 Points 25">
            <a:extLst>
              <a:ext uri="{FF2B5EF4-FFF2-40B4-BE49-F238E27FC236}">
                <a16:creationId xmlns:a16="http://schemas.microsoft.com/office/drawing/2014/main" id="{21912A56-4CFC-4FA8-BBF1-9E0532B148DE}"/>
              </a:ext>
            </a:extLst>
          </p:cNvPr>
          <p:cNvSpPr/>
          <p:nvPr/>
        </p:nvSpPr>
        <p:spPr>
          <a:xfrm>
            <a:off x="5969952" y="1948088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Explosion: 8 Points 26">
            <a:extLst>
              <a:ext uri="{FF2B5EF4-FFF2-40B4-BE49-F238E27FC236}">
                <a16:creationId xmlns:a16="http://schemas.microsoft.com/office/drawing/2014/main" id="{08ED8D5B-3750-47D9-9B1C-6C0F0FE61303}"/>
              </a:ext>
            </a:extLst>
          </p:cNvPr>
          <p:cNvSpPr/>
          <p:nvPr/>
        </p:nvSpPr>
        <p:spPr>
          <a:xfrm>
            <a:off x="6358783" y="2532405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xplosion: 8 Points 27">
            <a:extLst>
              <a:ext uri="{FF2B5EF4-FFF2-40B4-BE49-F238E27FC236}">
                <a16:creationId xmlns:a16="http://schemas.microsoft.com/office/drawing/2014/main" id="{E7B025E5-AEB3-41B2-80F3-A8247E0ECF9E}"/>
              </a:ext>
            </a:extLst>
          </p:cNvPr>
          <p:cNvSpPr/>
          <p:nvPr/>
        </p:nvSpPr>
        <p:spPr>
          <a:xfrm>
            <a:off x="6534332" y="2095857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xplosion: 8 Points 28">
            <a:extLst>
              <a:ext uri="{FF2B5EF4-FFF2-40B4-BE49-F238E27FC236}">
                <a16:creationId xmlns:a16="http://schemas.microsoft.com/office/drawing/2014/main" id="{82AE07E5-778B-46B2-8E12-B69FA7530649}"/>
              </a:ext>
            </a:extLst>
          </p:cNvPr>
          <p:cNvSpPr/>
          <p:nvPr/>
        </p:nvSpPr>
        <p:spPr>
          <a:xfrm>
            <a:off x="7046365" y="1834499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Explosion: 8 Points 29">
            <a:extLst>
              <a:ext uri="{FF2B5EF4-FFF2-40B4-BE49-F238E27FC236}">
                <a16:creationId xmlns:a16="http://schemas.microsoft.com/office/drawing/2014/main" id="{AA0C24F2-A96C-4D80-8A75-E1A87C73FCAE}"/>
              </a:ext>
            </a:extLst>
          </p:cNvPr>
          <p:cNvSpPr/>
          <p:nvPr/>
        </p:nvSpPr>
        <p:spPr>
          <a:xfrm>
            <a:off x="7452647" y="1807437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Explosion: 8 Points 30">
            <a:extLst>
              <a:ext uri="{FF2B5EF4-FFF2-40B4-BE49-F238E27FC236}">
                <a16:creationId xmlns:a16="http://schemas.microsoft.com/office/drawing/2014/main" id="{1FD0E6E3-FDC8-4394-95EB-73E3F2944CD6}"/>
              </a:ext>
            </a:extLst>
          </p:cNvPr>
          <p:cNvSpPr/>
          <p:nvPr/>
        </p:nvSpPr>
        <p:spPr>
          <a:xfrm>
            <a:off x="3891535" y="1786072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Explosion: 8 Points 31">
            <a:extLst>
              <a:ext uri="{FF2B5EF4-FFF2-40B4-BE49-F238E27FC236}">
                <a16:creationId xmlns:a16="http://schemas.microsoft.com/office/drawing/2014/main" id="{97968148-A18E-4D92-8798-1FB89C8EA8B4}"/>
              </a:ext>
            </a:extLst>
          </p:cNvPr>
          <p:cNvSpPr/>
          <p:nvPr/>
        </p:nvSpPr>
        <p:spPr>
          <a:xfrm>
            <a:off x="3864928" y="2360776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Explosion: 8 Points 32">
            <a:extLst>
              <a:ext uri="{FF2B5EF4-FFF2-40B4-BE49-F238E27FC236}">
                <a16:creationId xmlns:a16="http://schemas.microsoft.com/office/drawing/2014/main" id="{96CBE6FA-668C-4DB8-97A3-5CC9C8E38EC8}"/>
              </a:ext>
            </a:extLst>
          </p:cNvPr>
          <p:cNvSpPr/>
          <p:nvPr/>
        </p:nvSpPr>
        <p:spPr>
          <a:xfrm>
            <a:off x="3515170" y="1959837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Explosion: 8 Points 33">
            <a:extLst>
              <a:ext uri="{FF2B5EF4-FFF2-40B4-BE49-F238E27FC236}">
                <a16:creationId xmlns:a16="http://schemas.microsoft.com/office/drawing/2014/main" id="{830D5D87-0FE6-48D7-9D05-E09583ABBB87}"/>
              </a:ext>
            </a:extLst>
          </p:cNvPr>
          <p:cNvSpPr/>
          <p:nvPr/>
        </p:nvSpPr>
        <p:spPr>
          <a:xfrm>
            <a:off x="3142104" y="2276386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Explosion: 8 Points 34">
            <a:extLst>
              <a:ext uri="{FF2B5EF4-FFF2-40B4-BE49-F238E27FC236}">
                <a16:creationId xmlns:a16="http://schemas.microsoft.com/office/drawing/2014/main" id="{F908C8C6-A8AA-40F0-9CAF-51FF8C155DE2}"/>
              </a:ext>
            </a:extLst>
          </p:cNvPr>
          <p:cNvSpPr/>
          <p:nvPr/>
        </p:nvSpPr>
        <p:spPr>
          <a:xfrm>
            <a:off x="5798062" y="1552308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Explosion: 8 Points 35">
            <a:extLst>
              <a:ext uri="{FF2B5EF4-FFF2-40B4-BE49-F238E27FC236}">
                <a16:creationId xmlns:a16="http://schemas.microsoft.com/office/drawing/2014/main" id="{53EBA723-A8BA-4B61-A59B-7DDC3E294530}"/>
              </a:ext>
            </a:extLst>
          </p:cNvPr>
          <p:cNvSpPr/>
          <p:nvPr/>
        </p:nvSpPr>
        <p:spPr>
          <a:xfrm>
            <a:off x="4282515" y="1467565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Explosion: 8 Points 36">
            <a:extLst>
              <a:ext uri="{FF2B5EF4-FFF2-40B4-BE49-F238E27FC236}">
                <a16:creationId xmlns:a16="http://schemas.microsoft.com/office/drawing/2014/main" id="{14E47E22-59A3-4626-B1B5-7AE820CBB53C}"/>
              </a:ext>
            </a:extLst>
          </p:cNvPr>
          <p:cNvSpPr/>
          <p:nvPr/>
        </p:nvSpPr>
        <p:spPr>
          <a:xfrm>
            <a:off x="7395048" y="2305584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Explosion: 8 Points 37">
            <a:extLst>
              <a:ext uri="{FF2B5EF4-FFF2-40B4-BE49-F238E27FC236}">
                <a16:creationId xmlns:a16="http://schemas.microsoft.com/office/drawing/2014/main" id="{A21CE44F-AECD-4255-82E9-A2756A7E08FE}"/>
              </a:ext>
            </a:extLst>
          </p:cNvPr>
          <p:cNvSpPr/>
          <p:nvPr/>
        </p:nvSpPr>
        <p:spPr>
          <a:xfrm>
            <a:off x="3550953" y="1431956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Explosion: 8 Points 38">
            <a:extLst>
              <a:ext uri="{FF2B5EF4-FFF2-40B4-BE49-F238E27FC236}">
                <a16:creationId xmlns:a16="http://schemas.microsoft.com/office/drawing/2014/main" id="{FD7DC18B-3E38-4A9A-8BAF-CBBA84EC8985}"/>
              </a:ext>
            </a:extLst>
          </p:cNvPr>
          <p:cNvSpPr/>
          <p:nvPr/>
        </p:nvSpPr>
        <p:spPr>
          <a:xfrm>
            <a:off x="6933047" y="1415399"/>
            <a:ext cx="914400" cy="914400"/>
          </a:xfrm>
          <a:prstGeom prst="irregularSeal1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364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Tate</dc:creator>
  <cp:lastModifiedBy>Steve Tate</cp:lastModifiedBy>
  <cp:revision>2</cp:revision>
  <dcterms:created xsi:type="dcterms:W3CDTF">2021-06-16T18:16:08Z</dcterms:created>
  <dcterms:modified xsi:type="dcterms:W3CDTF">2021-06-16T18:28:46Z</dcterms:modified>
</cp:coreProperties>
</file>