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DDA46-B59F-4785-A702-F01F71EE8D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D4A593-E4B1-4A50-AFB4-7DC4530C6E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38D85-4CC9-460D-9BFD-0735AD4A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F98FC-A12E-4844-8C95-7A162FDD3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119AF-56FC-4101-869D-45B838C18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414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1F0E0-245B-496B-8A46-B375234F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1E530E-E9B5-4EA8-8EEF-BC7DF220C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93C33-927E-4C61-A363-ACDF9EEBB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D78A0-FAE5-4A7A-A5D6-D98CFD52B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C32C3-CE42-45EB-A72D-1E8983D1B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0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B2379F-14B4-4EE1-BE75-265279E2C1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F2D087-9AF6-4181-B7ED-3C2A625D5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3F00B-F3CC-4C89-BA48-CDA677729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C6686-4B36-46B0-AC2F-B2B9F2D97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17FA5-9CEA-4644-B007-7E5B0D69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30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BC8DE-53E5-4AC8-82A8-4D78D151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11085-0A10-4DED-B8FC-3DAA9BEA4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25A72-F604-4A12-9E76-A4897339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C8C40-54C8-4F48-A86D-D83128CF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8BC17-E901-4BF9-AFA0-92F562DDB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68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4728-64C0-4C76-8E79-F31D7D8D6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99A0F-68A3-4131-A2A9-57C8C4AA4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F3DB2-7377-4656-A2ED-E4A1497B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8495D-31BA-4D6D-A768-B5D01F2D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3D04F-50B4-401B-987D-728378564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543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602A8-237B-4426-A67A-42A34B8F7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4ABDF-8B80-48A8-A20E-A47D18BCF9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3E463-A9E2-44E5-AC79-3D8C84BBE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AEA46-354B-4E51-8146-5D4E919F2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0BB6-C1FD-4A11-874C-EC350A0CF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A9C76-414C-4CF9-A9B2-876C72392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61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7683-C857-4BA8-89B1-BC8C7ABA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7E1E54-884D-49F0-9139-831CDE902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43D10B-F9C4-4EFE-B940-325C62040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9CE6A3-C2D3-4BB6-94CA-82E41245B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DF13CB-1F26-4F88-9CC7-EFB971F9DA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A0A772-769D-4356-94BE-7A729E024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D8EFFA-FAB4-48BD-9C99-5982B9837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04ACF7-5461-49A7-84E9-1C13B674E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987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C5AE3-C033-4A16-904B-A78E6422D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ED605-91E7-48B5-A9E2-26D072E6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DCB348-39F4-49B7-A2F6-F87FE27D0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1EF6D-843F-483B-B0AF-3D3FC786A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9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F9E0FB-1235-4EF8-B215-8F5CD5101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59C24-5EB5-44A8-A7CB-7A6F6A8AE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9964F-2BA8-45D4-9C01-95309A27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09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0E0F8-FB00-476F-80FD-25C14D0FE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436AF-6B79-45E5-848E-4AECD415C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F80667-D285-478B-ACAA-8A2ED268A0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9613B-6124-4E86-B644-0CAE1AE4C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9CD58-DF5F-4AFC-8978-B8FEF175F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F20FA-918A-48D5-A351-A75E3FE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19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96C45-ABCC-4345-AAA1-FC967E4FE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8A434A-51A0-4C54-B90D-2AA93F0E27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B03B93-0F99-4554-BAC7-2880150C3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D692B-7871-47F5-A9C5-9F103717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D1DB42-E296-4045-B151-FAF572A1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A147F2-BC52-4856-A46A-D5884FE3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078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9B0665-D473-4C68-9B1C-7919EA72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EEA36-C33E-4DDC-8BFA-9AABDE15E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72B5F-3A97-494D-A37F-13A734682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C1E9F-D211-4514-85FF-B303ECE383F8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7EAE3-1E49-4AD4-AC23-C17AEFC2FE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D316B-7A95-4905-8310-1B0E7A91B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1BC64-5485-4329-9030-FF62445421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7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ar: 32 Points 9">
            <a:extLst>
              <a:ext uri="{FF2B5EF4-FFF2-40B4-BE49-F238E27FC236}">
                <a16:creationId xmlns:a16="http://schemas.microsoft.com/office/drawing/2014/main" id="{A228FC2B-AD15-462B-8C7A-F50E6433FD37}"/>
              </a:ext>
            </a:extLst>
          </p:cNvPr>
          <p:cNvSpPr/>
          <p:nvPr/>
        </p:nvSpPr>
        <p:spPr>
          <a:xfrm>
            <a:off x="0" y="1061592"/>
            <a:ext cx="4473277" cy="4527358"/>
          </a:xfrm>
          <a:prstGeom prst="star32">
            <a:avLst>
              <a:gd name="adj" fmla="val 479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LOUDEST: In bed at night, when stressed, before sleep</a:t>
            </a:r>
          </a:p>
        </p:txBody>
      </p:sp>
      <p:sp>
        <p:nvSpPr>
          <p:cNvPr id="11" name="Star: 32 Points 10">
            <a:extLst>
              <a:ext uri="{FF2B5EF4-FFF2-40B4-BE49-F238E27FC236}">
                <a16:creationId xmlns:a16="http://schemas.microsoft.com/office/drawing/2014/main" id="{1B5BA3EC-3529-44E1-A324-81C023E0E461}"/>
              </a:ext>
            </a:extLst>
          </p:cNvPr>
          <p:cNvSpPr/>
          <p:nvPr/>
        </p:nvSpPr>
        <p:spPr>
          <a:xfrm>
            <a:off x="9821473" y="2516736"/>
            <a:ext cx="1162229" cy="1042586"/>
          </a:xfrm>
          <a:prstGeom prst="star32">
            <a:avLst>
              <a:gd name="adj" fmla="val 26025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162229"/>
                      <a:gd name="connsiteY0" fmla="*/ 521293 h 1042586"/>
                      <a:gd name="connsiteX1" fmla="*/ 280102 w 1162229"/>
                      <a:gd name="connsiteY1" fmla="*/ 494697 h 1042586"/>
                      <a:gd name="connsiteX2" fmla="*/ 11163 w 1162229"/>
                      <a:gd name="connsiteY2" fmla="*/ 419594 h 1042586"/>
                      <a:gd name="connsiteX3" fmla="*/ 291669 w 1162229"/>
                      <a:gd name="connsiteY3" fmla="*/ 442530 h 1042586"/>
                      <a:gd name="connsiteX4" fmla="*/ 44234 w 1162229"/>
                      <a:gd name="connsiteY4" fmla="*/ 321805 h 1042586"/>
                      <a:gd name="connsiteX5" fmla="*/ 314360 w 1162229"/>
                      <a:gd name="connsiteY5" fmla="*/ 393387 h 1042586"/>
                      <a:gd name="connsiteX6" fmla="*/ 97935 w 1162229"/>
                      <a:gd name="connsiteY6" fmla="*/ 231678 h 1042586"/>
                      <a:gd name="connsiteX7" fmla="*/ 347302 w 1162229"/>
                      <a:gd name="connsiteY7" fmla="*/ 349162 h 1042586"/>
                      <a:gd name="connsiteX8" fmla="*/ 170204 w 1162229"/>
                      <a:gd name="connsiteY8" fmla="*/ 152683 h 1042586"/>
                      <a:gd name="connsiteX9" fmla="*/ 389230 w 1162229"/>
                      <a:gd name="connsiteY9" fmla="*/ 311550 h 1042586"/>
                      <a:gd name="connsiteX10" fmla="*/ 258265 w 1162229"/>
                      <a:gd name="connsiteY10" fmla="*/ 87854 h 1042586"/>
                      <a:gd name="connsiteX11" fmla="*/ 438530 w 1162229"/>
                      <a:gd name="connsiteY11" fmla="*/ 281999 h 1042586"/>
                      <a:gd name="connsiteX12" fmla="*/ 358734 w 1162229"/>
                      <a:gd name="connsiteY12" fmla="*/ 39681 h 1042586"/>
                      <a:gd name="connsiteX13" fmla="*/ 493313 w 1162229"/>
                      <a:gd name="connsiteY13" fmla="*/ 261644 h 1042586"/>
                      <a:gd name="connsiteX14" fmla="*/ 467745 w 1162229"/>
                      <a:gd name="connsiteY14" fmla="*/ 10014 h 1042586"/>
                      <a:gd name="connsiteX15" fmla="*/ 551466 w 1162229"/>
                      <a:gd name="connsiteY15" fmla="*/ 251268 h 1042586"/>
                      <a:gd name="connsiteX16" fmla="*/ 581115 w 1162229"/>
                      <a:gd name="connsiteY16" fmla="*/ 0 h 1042586"/>
                      <a:gd name="connsiteX17" fmla="*/ 610763 w 1162229"/>
                      <a:gd name="connsiteY17" fmla="*/ 251268 h 1042586"/>
                      <a:gd name="connsiteX18" fmla="*/ 694484 w 1162229"/>
                      <a:gd name="connsiteY18" fmla="*/ 10014 h 1042586"/>
                      <a:gd name="connsiteX19" fmla="*/ 668916 w 1162229"/>
                      <a:gd name="connsiteY19" fmla="*/ 261644 h 1042586"/>
                      <a:gd name="connsiteX20" fmla="*/ 803495 w 1162229"/>
                      <a:gd name="connsiteY20" fmla="*/ 39681 h 1042586"/>
                      <a:gd name="connsiteX21" fmla="*/ 723699 w 1162229"/>
                      <a:gd name="connsiteY21" fmla="*/ 281999 h 1042586"/>
                      <a:gd name="connsiteX22" fmla="*/ 903964 w 1162229"/>
                      <a:gd name="connsiteY22" fmla="*/ 87854 h 1042586"/>
                      <a:gd name="connsiteX23" fmla="*/ 772999 w 1162229"/>
                      <a:gd name="connsiteY23" fmla="*/ 311550 h 1042586"/>
                      <a:gd name="connsiteX24" fmla="*/ 992025 w 1162229"/>
                      <a:gd name="connsiteY24" fmla="*/ 152683 h 1042586"/>
                      <a:gd name="connsiteX25" fmla="*/ 814927 w 1162229"/>
                      <a:gd name="connsiteY25" fmla="*/ 349162 h 1042586"/>
                      <a:gd name="connsiteX26" fmla="*/ 1064294 w 1162229"/>
                      <a:gd name="connsiteY26" fmla="*/ 231678 h 1042586"/>
                      <a:gd name="connsiteX27" fmla="*/ 847869 w 1162229"/>
                      <a:gd name="connsiteY27" fmla="*/ 393387 h 1042586"/>
                      <a:gd name="connsiteX28" fmla="*/ 1117995 w 1162229"/>
                      <a:gd name="connsiteY28" fmla="*/ 321805 h 1042586"/>
                      <a:gd name="connsiteX29" fmla="*/ 870560 w 1162229"/>
                      <a:gd name="connsiteY29" fmla="*/ 442530 h 1042586"/>
                      <a:gd name="connsiteX30" fmla="*/ 1151066 w 1162229"/>
                      <a:gd name="connsiteY30" fmla="*/ 419594 h 1042586"/>
                      <a:gd name="connsiteX31" fmla="*/ 882127 w 1162229"/>
                      <a:gd name="connsiteY31" fmla="*/ 494697 h 1042586"/>
                      <a:gd name="connsiteX32" fmla="*/ 1162229 w 1162229"/>
                      <a:gd name="connsiteY32" fmla="*/ 521293 h 1042586"/>
                      <a:gd name="connsiteX33" fmla="*/ 882127 w 1162229"/>
                      <a:gd name="connsiteY33" fmla="*/ 547889 h 1042586"/>
                      <a:gd name="connsiteX34" fmla="*/ 1151066 w 1162229"/>
                      <a:gd name="connsiteY34" fmla="*/ 622992 h 1042586"/>
                      <a:gd name="connsiteX35" fmla="*/ 870560 w 1162229"/>
                      <a:gd name="connsiteY35" fmla="*/ 600056 h 1042586"/>
                      <a:gd name="connsiteX36" fmla="*/ 1117995 w 1162229"/>
                      <a:gd name="connsiteY36" fmla="*/ 720781 h 1042586"/>
                      <a:gd name="connsiteX37" fmla="*/ 847869 w 1162229"/>
                      <a:gd name="connsiteY37" fmla="*/ 649199 h 1042586"/>
                      <a:gd name="connsiteX38" fmla="*/ 1064294 w 1162229"/>
                      <a:gd name="connsiteY38" fmla="*/ 810908 h 1042586"/>
                      <a:gd name="connsiteX39" fmla="*/ 814927 w 1162229"/>
                      <a:gd name="connsiteY39" fmla="*/ 693424 h 1042586"/>
                      <a:gd name="connsiteX40" fmla="*/ 992025 w 1162229"/>
                      <a:gd name="connsiteY40" fmla="*/ 889903 h 1042586"/>
                      <a:gd name="connsiteX41" fmla="*/ 772999 w 1162229"/>
                      <a:gd name="connsiteY41" fmla="*/ 731036 h 1042586"/>
                      <a:gd name="connsiteX42" fmla="*/ 903964 w 1162229"/>
                      <a:gd name="connsiteY42" fmla="*/ 954732 h 1042586"/>
                      <a:gd name="connsiteX43" fmla="*/ 723699 w 1162229"/>
                      <a:gd name="connsiteY43" fmla="*/ 760587 h 1042586"/>
                      <a:gd name="connsiteX44" fmla="*/ 803495 w 1162229"/>
                      <a:gd name="connsiteY44" fmla="*/ 1002905 h 1042586"/>
                      <a:gd name="connsiteX45" fmla="*/ 668916 w 1162229"/>
                      <a:gd name="connsiteY45" fmla="*/ 780942 h 1042586"/>
                      <a:gd name="connsiteX46" fmla="*/ 694484 w 1162229"/>
                      <a:gd name="connsiteY46" fmla="*/ 1032572 h 1042586"/>
                      <a:gd name="connsiteX47" fmla="*/ 610763 w 1162229"/>
                      <a:gd name="connsiteY47" fmla="*/ 791318 h 1042586"/>
                      <a:gd name="connsiteX48" fmla="*/ 581115 w 1162229"/>
                      <a:gd name="connsiteY48" fmla="*/ 1042586 h 1042586"/>
                      <a:gd name="connsiteX49" fmla="*/ 551466 w 1162229"/>
                      <a:gd name="connsiteY49" fmla="*/ 791318 h 1042586"/>
                      <a:gd name="connsiteX50" fmla="*/ 467745 w 1162229"/>
                      <a:gd name="connsiteY50" fmla="*/ 1032572 h 1042586"/>
                      <a:gd name="connsiteX51" fmla="*/ 493313 w 1162229"/>
                      <a:gd name="connsiteY51" fmla="*/ 780942 h 1042586"/>
                      <a:gd name="connsiteX52" fmla="*/ 358734 w 1162229"/>
                      <a:gd name="connsiteY52" fmla="*/ 1002905 h 1042586"/>
                      <a:gd name="connsiteX53" fmla="*/ 438530 w 1162229"/>
                      <a:gd name="connsiteY53" fmla="*/ 760587 h 1042586"/>
                      <a:gd name="connsiteX54" fmla="*/ 258265 w 1162229"/>
                      <a:gd name="connsiteY54" fmla="*/ 954732 h 1042586"/>
                      <a:gd name="connsiteX55" fmla="*/ 389230 w 1162229"/>
                      <a:gd name="connsiteY55" fmla="*/ 731036 h 1042586"/>
                      <a:gd name="connsiteX56" fmla="*/ 170204 w 1162229"/>
                      <a:gd name="connsiteY56" fmla="*/ 889903 h 1042586"/>
                      <a:gd name="connsiteX57" fmla="*/ 347302 w 1162229"/>
                      <a:gd name="connsiteY57" fmla="*/ 693424 h 1042586"/>
                      <a:gd name="connsiteX58" fmla="*/ 97935 w 1162229"/>
                      <a:gd name="connsiteY58" fmla="*/ 810908 h 1042586"/>
                      <a:gd name="connsiteX59" fmla="*/ 314360 w 1162229"/>
                      <a:gd name="connsiteY59" fmla="*/ 649199 h 1042586"/>
                      <a:gd name="connsiteX60" fmla="*/ 44234 w 1162229"/>
                      <a:gd name="connsiteY60" fmla="*/ 720781 h 1042586"/>
                      <a:gd name="connsiteX61" fmla="*/ 291669 w 1162229"/>
                      <a:gd name="connsiteY61" fmla="*/ 600056 h 1042586"/>
                      <a:gd name="connsiteX62" fmla="*/ 11163 w 1162229"/>
                      <a:gd name="connsiteY62" fmla="*/ 622992 h 1042586"/>
                      <a:gd name="connsiteX63" fmla="*/ 280102 w 1162229"/>
                      <a:gd name="connsiteY63" fmla="*/ 547889 h 1042586"/>
                      <a:gd name="connsiteX64" fmla="*/ 0 w 1162229"/>
                      <a:gd name="connsiteY64" fmla="*/ 521293 h 1042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1162229" h="1042586" fill="none" extrusionOk="0">
                        <a:moveTo>
                          <a:pt x="0" y="521293"/>
                        </a:moveTo>
                        <a:cubicBezTo>
                          <a:pt x="93112" y="491704"/>
                          <a:pt x="197304" y="485220"/>
                          <a:pt x="280102" y="494697"/>
                        </a:cubicBezTo>
                        <a:cubicBezTo>
                          <a:pt x="158459" y="485310"/>
                          <a:pt x="105038" y="451575"/>
                          <a:pt x="11163" y="419594"/>
                        </a:cubicBezTo>
                        <a:cubicBezTo>
                          <a:pt x="39988" y="429049"/>
                          <a:pt x="199819" y="445856"/>
                          <a:pt x="291669" y="442530"/>
                        </a:cubicBezTo>
                        <a:cubicBezTo>
                          <a:pt x="255366" y="451414"/>
                          <a:pt x="65560" y="351638"/>
                          <a:pt x="44234" y="321805"/>
                        </a:cubicBezTo>
                        <a:cubicBezTo>
                          <a:pt x="73845" y="354684"/>
                          <a:pt x="228752" y="346631"/>
                          <a:pt x="314360" y="393387"/>
                        </a:cubicBezTo>
                        <a:cubicBezTo>
                          <a:pt x="233599" y="324404"/>
                          <a:pt x="174302" y="265311"/>
                          <a:pt x="97935" y="231678"/>
                        </a:cubicBezTo>
                        <a:cubicBezTo>
                          <a:pt x="159367" y="240410"/>
                          <a:pt x="329103" y="313433"/>
                          <a:pt x="347302" y="349162"/>
                        </a:cubicBezTo>
                        <a:cubicBezTo>
                          <a:pt x="252024" y="266426"/>
                          <a:pt x="205196" y="204161"/>
                          <a:pt x="170204" y="152683"/>
                        </a:cubicBezTo>
                        <a:cubicBezTo>
                          <a:pt x="283514" y="207909"/>
                          <a:pt x="333430" y="261194"/>
                          <a:pt x="389230" y="311550"/>
                        </a:cubicBezTo>
                        <a:cubicBezTo>
                          <a:pt x="339715" y="190466"/>
                          <a:pt x="309622" y="148391"/>
                          <a:pt x="258265" y="87854"/>
                        </a:cubicBezTo>
                        <a:cubicBezTo>
                          <a:pt x="307910" y="135424"/>
                          <a:pt x="422853" y="255899"/>
                          <a:pt x="438530" y="281999"/>
                        </a:cubicBezTo>
                        <a:cubicBezTo>
                          <a:pt x="443677" y="234896"/>
                          <a:pt x="372431" y="119380"/>
                          <a:pt x="358734" y="39681"/>
                        </a:cubicBezTo>
                        <a:cubicBezTo>
                          <a:pt x="379643" y="105556"/>
                          <a:pt x="445634" y="219786"/>
                          <a:pt x="493313" y="261644"/>
                        </a:cubicBezTo>
                        <a:cubicBezTo>
                          <a:pt x="508889" y="230627"/>
                          <a:pt x="481493" y="48938"/>
                          <a:pt x="467745" y="10014"/>
                        </a:cubicBezTo>
                        <a:cubicBezTo>
                          <a:pt x="457738" y="48566"/>
                          <a:pt x="506873" y="185468"/>
                          <a:pt x="551466" y="251268"/>
                        </a:cubicBezTo>
                        <a:cubicBezTo>
                          <a:pt x="574366" y="144468"/>
                          <a:pt x="592404" y="77711"/>
                          <a:pt x="581115" y="0"/>
                        </a:cubicBezTo>
                        <a:cubicBezTo>
                          <a:pt x="587496" y="59317"/>
                          <a:pt x="592085" y="217032"/>
                          <a:pt x="610763" y="251268"/>
                        </a:cubicBezTo>
                        <a:cubicBezTo>
                          <a:pt x="627747" y="136380"/>
                          <a:pt x="687682" y="87327"/>
                          <a:pt x="694484" y="10014"/>
                        </a:cubicBezTo>
                        <a:cubicBezTo>
                          <a:pt x="699394" y="88727"/>
                          <a:pt x="673651" y="188080"/>
                          <a:pt x="668916" y="261644"/>
                        </a:cubicBezTo>
                        <a:cubicBezTo>
                          <a:pt x="732529" y="195682"/>
                          <a:pt x="790464" y="81289"/>
                          <a:pt x="803495" y="39681"/>
                        </a:cubicBezTo>
                        <a:cubicBezTo>
                          <a:pt x="749737" y="140538"/>
                          <a:pt x="742534" y="200430"/>
                          <a:pt x="723699" y="281999"/>
                        </a:cubicBezTo>
                        <a:cubicBezTo>
                          <a:pt x="793858" y="228461"/>
                          <a:pt x="841185" y="162378"/>
                          <a:pt x="903964" y="87854"/>
                        </a:cubicBezTo>
                        <a:cubicBezTo>
                          <a:pt x="867805" y="178838"/>
                          <a:pt x="828765" y="233389"/>
                          <a:pt x="772999" y="311550"/>
                        </a:cubicBezTo>
                        <a:cubicBezTo>
                          <a:pt x="868458" y="217760"/>
                          <a:pt x="963823" y="169601"/>
                          <a:pt x="992025" y="152683"/>
                        </a:cubicBezTo>
                        <a:cubicBezTo>
                          <a:pt x="912932" y="207475"/>
                          <a:pt x="883173" y="254705"/>
                          <a:pt x="814927" y="349162"/>
                        </a:cubicBezTo>
                        <a:cubicBezTo>
                          <a:pt x="907671" y="320713"/>
                          <a:pt x="1000699" y="279091"/>
                          <a:pt x="1064294" y="231678"/>
                        </a:cubicBezTo>
                        <a:cubicBezTo>
                          <a:pt x="994179" y="311427"/>
                          <a:pt x="904118" y="368406"/>
                          <a:pt x="847869" y="393387"/>
                        </a:cubicBezTo>
                        <a:cubicBezTo>
                          <a:pt x="951200" y="380449"/>
                          <a:pt x="1066900" y="342142"/>
                          <a:pt x="1117995" y="321805"/>
                        </a:cubicBezTo>
                        <a:cubicBezTo>
                          <a:pt x="1075339" y="328591"/>
                          <a:pt x="957310" y="423796"/>
                          <a:pt x="870560" y="442530"/>
                        </a:cubicBezTo>
                        <a:cubicBezTo>
                          <a:pt x="942641" y="421400"/>
                          <a:pt x="1108669" y="416930"/>
                          <a:pt x="1151066" y="419594"/>
                        </a:cubicBezTo>
                        <a:cubicBezTo>
                          <a:pt x="1091373" y="438551"/>
                          <a:pt x="930219" y="505497"/>
                          <a:pt x="882127" y="494697"/>
                        </a:cubicBezTo>
                        <a:cubicBezTo>
                          <a:pt x="914546" y="479224"/>
                          <a:pt x="1056913" y="485959"/>
                          <a:pt x="1162229" y="521293"/>
                        </a:cubicBezTo>
                        <a:cubicBezTo>
                          <a:pt x="1059846" y="530300"/>
                          <a:pt x="921492" y="531561"/>
                          <a:pt x="882127" y="547889"/>
                        </a:cubicBezTo>
                        <a:cubicBezTo>
                          <a:pt x="985586" y="587585"/>
                          <a:pt x="1128320" y="598067"/>
                          <a:pt x="1151066" y="622992"/>
                        </a:cubicBezTo>
                        <a:cubicBezTo>
                          <a:pt x="1093285" y="625264"/>
                          <a:pt x="972871" y="612595"/>
                          <a:pt x="870560" y="600056"/>
                        </a:cubicBezTo>
                        <a:cubicBezTo>
                          <a:pt x="923951" y="628145"/>
                          <a:pt x="1051580" y="686727"/>
                          <a:pt x="1117995" y="720781"/>
                        </a:cubicBezTo>
                        <a:cubicBezTo>
                          <a:pt x="1081361" y="718699"/>
                          <a:pt x="898459" y="638357"/>
                          <a:pt x="847869" y="649199"/>
                        </a:cubicBezTo>
                        <a:cubicBezTo>
                          <a:pt x="909000" y="689313"/>
                          <a:pt x="958933" y="731768"/>
                          <a:pt x="1064294" y="810908"/>
                        </a:cubicBezTo>
                        <a:cubicBezTo>
                          <a:pt x="963571" y="759291"/>
                          <a:pt x="907465" y="753715"/>
                          <a:pt x="814927" y="693424"/>
                        </a:cubicBezTo>
                        <a:cubicBezTo>
                          <a:pt x="859521" y="769993"/>
                          <a:pt x="946815" y="859161"/>
                          <a:pt x="992025" y="889903"/>
                        </a:cubicBezTo>
                        <a:cubicBezTo>
                          <a:pt x="908176" y="842835"/>
                          <a:pt x="866813" y="800531"/>
                          <a:pt x="772999" y="731036"/>
                        </a:cubicBezTo>
                        <a:cubicBezTo>
                          <a:pt x="789120" y="802743"/>
                          <a:pt x="822609" y="858921"/>
                          <a:pt x="903964" y="954732"/>
                        </a:cubicBezTo>
                        <a:cubicBezTo>
                          <a:pt x="824065" y="874243"/>
                          <a:pt x="752636" y="822678"/>
                          <a:pt x="723699" y="760587"/>
                        </a:cubicBezTo>
                        <a:cubicBezTo>
                          <a:pt x="740932" y="863749"/>
                          <a:pt x="795096" y="932571"/>
                          <a:pt x="803495" y="1002905"/>
                        </a:cubicBezTo>
                        <a:cubicBezTo>
                          <a:pt x="753455" y="936202"/>
                          <a:pt x="736443" y="878539"/>
                          <a:pt x="668916" y="780942"/>
                        </a:cubicBezTo>
                        <a:cubicBezTo>
                          <a:pt x="664895" y="855030"/>
                          <a:pt x="667490" y="975887"/>
                          <a:pt x="694484" y="1032572"/>
                        </a:cubicBezTo>
                        <a:cubicBezTo>
                          <a:pt x="650945" y="949755"/>
                          <a:pt x="639800" y="826513"/>
                          <a:pt x="610763" y="791318"/>
                        </a:cubicBezTo>
                        <a:cubicBezTo>
                          <a:pt x="602050" y="870046"/>
                          <a:pt x="614324" y="936874"/>
                          <a:pt x="581115" y="1042586"/>
                        </a:cubicBezTo>
                        <a:cubicBezTo>
                          <a:pt x="571517" y="931816"/>
                          <a:pt x="554251" y="862727"/>
                          <a:pt x="551466" y="791318"/>
                        </a:cubicBezTo>
                        <a:cubicBezTo>
                          <a:pt x="549330" y="865475"/>
                          <a:pt x="509569" y="937334"/>
                          <a:pt x="467745" y="1032572"/>
                        </a:cubicBezTo>
                        <a:cubicBezTo>
                          <a:pt x="480757" y="910176"/>
                          <a:pt x="463350" y="899758"/>
                          <a:pt x="493313" y="780942"/>
                        </a:cubicBezTo>
                        <a:cubicBezTo>
                          <a:pt x="473650" y="839051"/>
                          <a:pt x="443828" y="906153"/>
                          <a:pt x="358734" y="1002905"/>
                        </a:cubicBezTo>
                        <a:cubicBezTo>
                          <a:pt x="405710" y="891834"/>
                          <a:pt x="419259" y="820162"/>
                          <a:pt x="438530" y="760587"/>
                        </a:cubicBezTo>
                        <a:cubicBezTo>
                          <a:pt x="383733" y="799433"/>
                          <a:pt x="319554" y="921493"/>
                          <a:pt x="258265" y="954732"/>
                        </a:cubicBezTo>
                        <a:cubicBezTo>
                          <a:pt x="308775" y="903880"/>
                          <a:pt x="351433" y="766779"/>
                          <a:pt x="389230" y="731036"/>
                        </a:cubicBezTo>
                        <a:cubicBezTo>
                          <a:pt x="348397" y="743483"/>
                          <a:pt x="188043" y="853582"/>
                          <a:pt x="170204" y="889903"/>
                        </a:cubicBezTo>
                        <a:cubicBezTo>
                          <a:pt x="207065" y="825311"/>
                          <a:pt x="315916" y="725456"/>
                          <a:pt x="347302" y="693424"/>
                        </a:cubicBezTo>
                        <a:cubicBezTo>
                          <a:pt x="316875" y="699170"/>
                          <a:pt x="150620" y="771473"/>
                          <a:pt x="97935" y="810908"/>
                        </a:cubicBezTo>
                        <a:cubicBezTo>
                          <a:pt x="170638" y="771821"/>
                          <a:pt x="256694" y="693800"/>
                          <a:pt x="314360" y="649199"/>
                        </a:cubicBezTo>
                        <a:cubicBezTo>
                          <a:pt x="196772" y="696790"/>
                          <a:pt x="104333" y="699680"/>
                          <a:pt x="44234" y="720781"/>
                        </a:cubicBezTo>
                        <a:cubicBezTo>
                          <a:pt x="139947" y="656162"/>
                          <a:pt x="252098" y="611557"/>
                          <a:pt x="291669" y="600056"/>
                        </a:cubicBezTo>
                        <a:cubicBezTo>
                          <a:pt x="261279" y="598406"/>
                          <a:pt x="88534" y="612210"/>
                          <a:pt x="11163" y="622992"/>
                        </a:cubicBezTo>
                        <a:cubicBezTo>
                          <a:pt x="55134" y="625647"/>
                          <a:pt x="251436" y="558652"/>
                          <a:pt x="280102" y="547889"/>
                        </a:cubicBezTo>
                        <a:cubicBezTo>
                          <a:pt x="217452" y="522548"/>
                          <a:pt x="103973" y="519734"/>
                          <a:pt x="0" y="521293"/>
                        </a:cubicBezTo>
                        <a:close/>
                      </a:path>
                      <a:path w="1162229" h="1042586" stroke="0" extrusionOk="0">
                        <a:moveTo>
                          <a:pt x="0" y="521293"/>
                        </a:moveTo>
                        <a:cubicBezTo>
                          <a:pt x="75456" y="493318"/>
                          <a:pt x="158844" y="512481"/>
                          <a:pt x="280102" y="494697"/>
                        </a:cubicBezTo>
                        <a:cubicBezTo>
                          <a:pt x="158336" y="439484"/>
                          <a:pt x="53773" y="441933"/>
                          <a:pt x="11163" y="419594"/>
                        </a:cubicBezTo>
                        <a:cubicBezTo>
                          <a:pt x="94657" y="437180"/>
                          <a:pt x="213161" y="444552"/>
                          <a:pt x="291669" y="442530"/>
                        </a:cubicBezTo>
                        <a:cubicBezTo>
                          <a:pt x="213028" y="392671"/>
                          <a:pt x="95689" y="360894"/>
                          <a:pt x="44234" y="321805"/>
                        </a:cubicBezTo>
                        <a:cubicBezTo>
                          <a:pt x="80622" y="316001"/>
                          <a:pt x="179099" y="374910"/>
                          <a:pt x="314360" y="393387"/>
                        </a:cubicBezTo>
                        <a:cubicBezTo>
                          <a:pt x="288389" y="380839"/>
                          <a:pt x="198282" y="280193"/>
                          <a:pt x="97935" y="231678"/>
                        </a:cubicBezTo>
                        <a:cubicBezTo>
                          <a:pt x="173976" y="256675"/>
                          <a:pt x="310175" y="326354"/>
                          <a:pt x="347302" y="349162"/>
                        </a:cubicBezTo>
                        <a:cubicBezTo>
                          <a:pt x="293854" y="312176"/>
                          <a:pt x="268347" y="237735"/>
                          <a:pt x="170204" y="152683"/>
                        </a:cubicBezTo>
                        <a:cubicBezTo>
                          <a:pt x="187665" y="175404"/>
                          <a:pt x="315492" y="269484"/>
                          <a:pt x="389230" y="311550"/>
                        </a:cubicBezTo>
                        <a:cubicBezTo>
                          <a:pt x="352399" y="294674"/>
                          <a:pt x="289435" y="110448"/>
                          <a:pt x="258265" y="87854"/>
                        </a:cubicBezTo>
                        <a:cubicBezTo>
                          <a:pt x="305866" y="158874"/>
                          <a:pt x="384458" y="193632"/>
                          <a:pt x="438530" y="281999"/>
                        </a:cubicBezTo>
                        <a:cubicBezTo>
                          <a:pt x="395307" y="172263"/>
                          <a:pt x="384593" y="103751"/>
                          <a:pt x="358734" y="39681"/>
                        </a:cubicBezTo>
                        <a:cubicBezTo>
                          <a:pt x="432545" y="139874"/>
                          <a:pt x="459996" y="217210"/>
                          <a:pt x="493313" y="261644"/>
                        </a:cubicBezTo>
                        <a:cubicBezTo>
                          <a:pt x="492448" y="228680"/>
                          <a:pt x="491789" y="86327"/>
                          <a:pt x="467745" y="10014"/>
                        </a:cubicBezTo>
                        <a:cubicBezTo>
                          <a:pt x="487297" y="37011"/>
                          <a:pt x="519616" y="145357"/>
                          <a:pt x="551466" y="251268"/>
                        </a:cubicBezTo>
                        <a:cubicBezTo>
                          <a:pt x="547222" y="149644"/>
                          <a:pt x="583230" y="120896"/>
                          <a:pt x="581115" y="0"/>
                        </a:cubicBezTo>
                        <a:cubicBezTo>
                          <a:pt x="601969" y="121378"/>
                          <a:pt x="610648" y="183818"/>
                          <a:pt x="610763" y="251268"/>
                        </a:cubicBezTo>
                        <a:cubicBezTo>
                          <a:pt x="642787" y="176686"/>
                          <a:pt x="647833" y="102162"/>
                          <a:pt x="694484" y="10014"/>
                        </a:cubicBezTo>
                        <a:cubicBezTo>
                          <a:pt x="706068" y="104532"/>
                          <a:pt x="661601" y="196743"/>
                          <a:pt x="668916" y="261644"/>
                        </a:cubicBezTo>
                        <a:cubicBezTo>
                          <a:pt x="699436" y="211539"/>
                          <a:pt x="744292" y="93958"/>
                          <a:pt x="803495" y="39681"/>
                        </a:cubicBezTo>
                        <a:cubicBezTo>
                          <a:pt x="777611" y="107863"/>
                          <a:pt x="766664" y="218108"/>
                          <a:pt x="723699" y="281999"/>
                        </a:cubicBezTo>
                        <a:cubicBezTo>
                          <a:pt x="819907" y="201550"/>
                          <a:pt x="817560" y="164344"/>
                          <a:pt x="903964" y="87854"/>
                        </a:cubicBezTo>
                        <a:cubicBezTo>
                          <a:pt x="850546" y="137531"/>
                          <a:pt x="847650" y="222156"/>
                          <a:pt x="772999" y="311550"/>
                        </a:cubicBezTo>
                        <a:cubicBezTo>
                          <a:pt x="825650" y="259530"/>
                          <a:pt x="951152" y="211392"/>
                          <a:pt x="992025" y="152683"/>
                        </a:cubicBezTo>
                        <a:cubicBezTo>
                          <a:pt x="913411" y="257698"/>
                          <a:pt x="897166" y="273162"/>
                          <a:pt x="814927" y="349162"/>
                        </a:cubicBezTo>
                        <a:cubicBezTo>
                          <a:pt x="844130" y="311490"/>
                          <a:pt x="954903" y="272646"/>
                          <a:pt x="1064294" y="231678"/>
                        </a:cubicBezTo>
                        <a:cubicBezTo>
                          <a:pt x="969529" y="319158"/>
                          <a:pt x="946566" y="342792"/>
                          <a:pt x="847869" y="393387"/>
                        </a:cubicBezTo>
                        <a:cubicBezTo>
                          <a:pt x="955007" y="339472"/>
                          <a:pt x="1068612" y="340239"/>
                          <a:pt x="1117995" y="321805"/>
                        </a:cubicBezTo>
                        <a:cubicBezTo>
                          <a:pt x="997507" y="382798"/>
                          <a:pt x="968180" y="386854"/>
                          <a:pt x="870560" y="442530"/>
                        </a:cubicBezTo>
                        <a:cubicBezTo>
                          <a:pt x="976259" y="451767"/>
                          <a:pt x="1115793" y="425578"/>
                          <a:pt x="1151066" y="419594"/>
                        </a:cubicBezTo>
                        <a:cubicBezTo>
                          <a:pt x="1056349" y="438295"/>
                          <a:pt x="992849" y="440348"/>
                          <a:pt x="882127" y="494697"/>
                        </a:cubicBezTo>
                        <a:cubicBezTo>
                          <a:pt x="999606" y="482462"/>
                          <a:pt x="1062563" y="534485"/>
                          <a:pt x="1162229" y="521293"/>
                        </a:cubicBezTo>
                        <a:cubicBezTo>
                          <a:pt x="1097557" y="540792"/>
                          <a:pt x="974471" y="528249"/>
                          <a:pt x="882127" y="547889"/>
                        </a:cubicBezTo>
                        <a:cubicBezTo>
                          <a:pt x="916185" y="555210"/>
                          <a:pt x="1123717" y="602134"/>
                          <a:pt x="1151066" y="622992"/>
                        </a:cubicBezTo>
                        <a:cubicBezTo>
                          <a:pt x="1093610" y="628698"/>
                          <a:pt x="949872" y="626940"/>
                          <a:pt x="870560" y="600056"/>
                        </a:cubicBezTo>
                        <a:cubicBezTo>
                          <a:pt x="952967" y="657812"/>
                          <a:pt x="1005580" y="672551"/>
                          <a:pt x="1117995" y="720781"/>
                        </a:cubicBezTo>
                        <a:cubicBezTo>
                          <a:pt x="1021748" y="701188"/>
                          <a:pt x="951714" y="693756"/>
                          <a:pt x="847869" y="649199"/>
                        </a:cubicBezTo>
                        <a:cubicBezTo>
                          <a:pt x="911981" y="685347"/>
                          <a:pt x="1015564" y="784421"/>
                          <a:pt x="1064294" y="810908"/>
                        </a:cubicBezTo>
                        <a:cubicBezTo>
                          <a:pt x="957036" y="780935"/>
                          <a:pt x="931116" y="749803"/>
                          <a:pt x="814927" y="693424"/>
                        </a:cubicBezTo>
                        <a:cubicBezTo>
                          <a:pt x="841294" y="718131"/>
                          <a:pt x="939665" y="857298"/>
                          <a:pt x="992025" y="889903"/>
                        </a:cubicBezTo>
                        <a:cubicBezTo>
                          <a:pt x="923611" y="840072"/>
                          <a:pt x="829452" y="796667"/>
                          <a:pt x="772999" y="731036"/>
                        </a:cubicBezTo>
                        <a:cubicBezTo>
                          <a:pt x="841643" y="836810"/>
                          <a:pt x="856218" y="849955"/>
                          <a:pt x="903964" y="954732"/>
                        </a:cubicBezTo>
                        <a:cubicBezTo>
                          <a:pt x="856190" y="887589"/>
                          <a:pt x="740484" y="805795"/>
                          <a:pt x="723699" y="760587"/>
                        </a:cubicBezTo>
                        <a:cubicBezTo>
                          <a:pt x="754059" y="834520"/>
                          <a:pt x="780476" y="931597"/>
                          <a:pt x="803495" y="1002905"/>
                        </a:cubicBezTo>
                        <a:cubicBezTo>
                          <a:pt x="769359" y="980926"/>
                          <a:pt x="692055" y="804616"/>
                          <a:pt x="668916" y="780942"/>
                        </a:cubicBezTo>
                        <a:cubicBezTo>
                          <a:pt x="659370" y="895506"/>
                          <a:pt x="683238" y="973614"/>
                          <a:pt x="694484" y="1032572"/>
                        </a:cubicBezTo>
                        <a:cubicBezTo>
                          <a:pt x="656076" y="930037"/>
                          <a:pt x="624786" y="830846"/>
                          <a:pt x="610763" y="791318"/>
                        </a:cubicBezTo>
                        <a:cubicBezTo>
                          <a:pt x="603095" y="863724"/>
                          <a:pt x="572769" y="940679"/>
                          <a:pt x="581115" y="1042586"/>
                        </a:cubicBezTo>
                        <a:cubicBezTo>
                          <a:pt x="577470" y="947217"/>
                          <a:pt x="533437" y="827775"/>
                          <a:pt x="551466" y="791318"/>
                        </a:cubicBezTo>
                        <a:cubicBezTo>
                          <a:pt x="508209" y="872791"/>
                          <a:pt x="463366" y="987483"/>
                          <a:pt x="467745" y="1032572"/>
                        </a:cubicBezTo>
                        <a:cubicBezTo>
                          <a:pt x="477723" y="931520"/>
                          <a:pt x="477531" y="805022"/>
                          <a:pt x="493313" y="780942"/>
                        </a:cubicBezTo>
                        <a:cubicBezTo>
                          <a:pt x="418498" y="875178"/>
                          <a:pt x="387177" y="958406"/>
                          <a:pt x="358734" y="1002905"/>
                        </a:cubicBezTo>
                        <a:cubicBezTo>
                          <a:pt x="371844" y="959250"/>
                          <a:pt x="381596" y="873511"/>
                          <a:pt x="438530" y="760587"/>
                        </a:cubicBezTo>
                        <a:cubicBezTo>
                          <a:pt x="363193" y="846482"/>
                          <a:pt x="307918" y="925145"/>
                          <a:pt x="258265" y="954732"/>
                        </a:cubicBezTo>
                        <a:cubicBezTo>
                          <a:pt x="268135" y="916498"/>
                          <a:pt x="354826" y="760863"/>
                          <a:pt x="389230" y="731036"/>
                        </a:cubicBezTo>
                        <a:cubicBezTo>
                          <a:pt x="332986" y="760661"/>
                          <a:pt x="237626" y="843199"/>
                          <a:pt x="170204" y="889903"/>
                        </a:cubicBezTo>
                        <a:cubicBezTo>
                          <a:pt x="234086" y="806259"/>
                          <a:pt x="317667" y="757177"/>
                          <a:pt x="347302" y="693424"/>
                        </a:cubicBezTo>
                        <a:cubicBezTo>
                          <a:pt x="259787" y="749219"/>
                          <a:pt x="160140" y="760746"/>
                          <a:pt x="97935" y="810908"/>
                        </a:cubicBezTo>
                        <a:cubicBezTo>
                          <a:pt x="168855" y="755084"/>
                          <a:pt x="293874" y="690628"/>
                          <a:pt x="314360" y="649199"/>
                        </a:cubicBezTo>
                        <a:cubicBezTo>
                          <a:pt x="224281" y="689575"/>
                          <a:pt x="115277" y="681694"/>
                          <a:pt x="44234" y="720781"/>
                        </a:cubicBezTo>
                        <a:cubicBezTo>
                          <a:pt x="80619" y="679233"/>
                          <a:pt x="250487" y="631070"/>
                          <a:pt x="291669" y="600056"/>
                        </a:cubicBezTo>
                        <a:cubicBezTo>
                          <a:pt x="197508" y="589605"/>
                          <a:pt x="93548" y="606388"/>
                          <a:pt x="11163" y="622992"/>
                        </a:cubicBezTo>
                        <a:cubicBezTo>
                          <a:pt x="133046" y="565195"/>
                          <a:pt x="188370" y="596856"/>
                          <a:pt x="280102" y="547889"/>
                        </a:cubicBezTo>
                        <a:cubicBezTo>
                          <a:pt x="166635" y="553197"/>
                          <a:pt x="128894" y="521565"/>
                          <a:pt x="0" y="521293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Quietest: In a noisy place</a:t>
            </a:r>
          </a:p>
        </p:txBody>
      </p:sp>
      <p:sp>
        <p:nvSpPr>
          <p:cNvPr id="12" name="Star: 32 Points 11">
            <a:extLst>
              <a:ext uri="{FF2B5EF4-FFF2-40B4-BE49-F238E27FC236}">
                <a16:creationId xmlns:a16="http://schemas.microsoft.com/office/drawing/2014/main" id="{BCCAEA02-C423-43BB-920D-743C42D3ABB6}"/>
              </a:ext>
            </a:extLst>
          </p:cNvPr>
          <p:cNvSpPr/>
          <p:nvPr/>
        </p:nvSpPr>
        <p:spPr>
          <a:xfrm>
            <a:off x="8241484" y="1074524"/>
            <a:ext cx="1743343" cy="1504059"/>
          </a:xfrm>
          <a:prstGeom prst="star32">
            <a:avLst>
              <a:gd name="adj" fmla="val 25568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Garden: quiet</a:t>
            </a:r>
          </a:p>
        </p:txBody>
      </p:sp>
      <p:sp>
        <p:nvSpPr>
          <p:cNvPr id="13" name="Star: 32 Points 12">
            <a:extLst>
              <a:ext uri="{FF2B5EF4-FFF2-40B4-BE49-F238E27FC236}">
                <a16:creationId xmlns:a16="http://schemas.microsoft.com/office/drawing/2014/main" id="{FE3ACFA4-25FC-45A6-8D13-41BAD7B57F5D}"/>
              </a:ext>
            </a:extLst>
          </p:cNvPr>
          <p:cNvSpPr/>
          <p:nvPr/>
        </p:nvSpPr>
        <p:spPr>
          <a:xfrm>
            <a:off x="6804316" y="2578583"/>
            <a:ext cx="1743343" cy="1504059"/>
          </a:xfrm>
          <a:prstGeom prst="star32">
            <a:avLst>
              <a:gd name="adj" fmla="val 27841"/>
            </a:avLst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Kitchen: unobtrusive</a:t>
            </a:r>
          </a:p>
        </p:txBody>
      </p:sp>
      <p:sp>
        <p:nvSpPr>
          <p:cNvPr id="14" name="Star: 32 Points 13">
            <a:extLst>
              <a:ext uri="{FF2B5EF4-FFF2-40B4-BE49-F238E27FC236}">
                <a16:creationId xmlns:a16="http://schemas.microsoft.com/office/drawing/2014/main" id="{E0586A00-629A-4844-BE1F-257B2A2D7FBF}"/>
              </a:ext>
            </a:extLst>
          </p:cNvPr>
          <p:cNvSpPr/>
          <p:nvPr/>
        </p:nvSpPr>
        <p:spPr>
          <a:xfrm>
            <a:off x="5626470" y="4599153"/>
            <a:ext cx="1743343" cy="1504059"/>
          </a:xfrm>
          <a:prstGeom prst="star32">
            <a:avLst>
              <a:gd name="adj" fmla="val 32955"/>
            </a:avLst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Bathroom: at night - discernible</a:t>
            </a:r>
          </a:p>
        </p:txBody>
      </p:sp>
      <p:sp>
        <p:nvSpPr>
          <p:cNvPr id="15" name="Star: 32 Points 14">
            <a:extLst>
              <a:ext uri="{FF2B5EF4-FFF2-40B4-BE49-F238E27FC236}">
                <a16:creationId xmlns:a16="http://schemas.microsoft.com/office/drawing/2014/main" id="{3A641135-FE6D-4E72-A728-D8DDEFB74357}"/>
              </a:ext>
            </a:extLst>
          </p:cNvPr>
          <p:cNvSpPr/>
          <p:nvPr/>
        </p:nvSpPr>
        <p:spPr>
          <a:xfrm>
            <a:off x="4556772" y="3095094"/>
            <a:ext cx="1743343" cy="1655971"/>
          </a:xfrm>
          <a:prstGeom prst="star32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Bedroom: At night: Loud</a:t>
            </a:r>
          </a:p>
        </p:txBody>
      </p:sp>
      <p:sp>
        <p:nvSpPr>
          <p:cNvPr id="16" name="Star: 32 Points 15">
            <a:extLst>
              <a:ext uri="{FF2B5EF4-FFF2-40B4-BE49-F238E27FC236}">
                <a16:creationId xmlns:a16="http://schemas.microsoft.com/office/drawing/2014/main" id="{8D2240D9-1261-46E2-8721-793A7A2BEC2A}"/>
              </a:ext>
            </a:extLst>
          </p:cNvPr>
          <p:cNvSpPr/>
          <p:nvPr/>
        </p:nvSpPr>
        <p:spPr>
          <a:xfrm>
            <a:off x="8318397" y="3758235"/>
            <a:ext cx="1743343" cy="1504059"/>
          </a:xfrm>
          <a:prstGeom prst="star32">
            <a:avLst>
              <a:gd name="adj" fmla="val 23864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Bedroom: On waking: not noticed</a:t>
            </a:r>
          </a:p>
        </p:txBody>
      </p:sp>
      <p:sp>
        <p:nvSpPr>
          <p:cNvPr id="17" name="Star: 32 Points 16">
            <a:extLst>
              <a:ext uri="{FF2B5EF4-FFF2-40B4-BE49-F238E27FC236}">
                <a16:creationId xmlns:a16="http://schemas.microsoft.com/office/drawing/2014/main" id="{8D714874-5A9F-4876-9399-9AEC62772922}"/>
              </a:ext>
            </a:extLst>
          </p:cNvPr>
          <p:cNvSpPr/>
          <p:nvPr/>
        </p:nvSpPr>
        <p:spPr>
          <a:xfrm>
            <a:off x="4905287" y="1061592"/>
            <a:ext cx="1815534" cy="1655971"/>
          </a:xfrm>
          <a:prstGeom prst="star32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Bed: at night: LOUD</a:t>
            </a:r>
          </a:p>
        </p:txBody>
      </p:sp>
    </p:spTree>
    <p:extLst>
      <p:ext uri="{BB962C8B-B14F-4D97-AF65-F5344CB8AC3E}">
        <p14:creationId xmlns:p14="http://schemas.microsoft.com/office/powerpoint/2010/main" val="4163206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Tate</dc:creator>
  <cp:lastModifiedBy>Steve Tate</cp:lastModifiedBy>
  <cp:revision>3</cp:revision>
  <dcterms:created xsi:type="dcterms:W3CDTF">2021-06-16T17:47:16Z</dcterms:created>
  <dcterms:modified xsi:type="dcterms:W3CDTF">2021-06-16T18:12:19Z</dcterms:modified>
</cp:coreProperties>
</file>