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63" r:id="rId5"/>
    <p:sldId id="281" r:id="rId6"/>
    <p:sldId id="296" r:id="rId7"/>
    <p:sldId id="264" r:id="rId8"/>
    <p:sldId id="297" r:id="rId9"/>
    <p:sldId id="305" r:id="rId10"/>
    <p:sldId id="310" r:id="rId11"/>
    <p:sldId id="308" r:id="rId12"/>
    <p:sldId id="307" r:id="rId13"/>
    <p:sldId id="273" r:id="rId14"/>
    <p:sldId id="306" r:id="rId15"/>
    <p:sldId id="309" r:id="rId16"/>
    <p:sldId id="312" r:id="rId17"/>
    <p:sldId id="269" r:id="rId18"/>
    <p:sldId id="257" r:id="rId19"/>
    <p:sldId id="317" r:id="rId20"/>
    <p:sldId id="287" r:id="rId21"/>
    <p:sldId id="288" r:id="rId22"/>
    <p:sldId id="290" r:id="rId23"/>
    <p:sldId id="270" r:id="rId24"/>
    <p:sldId id="313" r:id="rId25"/>
    <p:sldId id="314" r:id="rId26"/>
    <p:sldId id="271" r:id="rId27"/>
    <p:sldId id="315" r:id="rId28"/>
    <p:sldId id="31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A6A3D5-C036-45F8-AE99-501BAFA4C1D4}" v="35" dt="2021-06-21T16:36:18.6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Thompson" userId="4ce0d5f3-748b-4560-97a1-a246f6b4584d" providerId="ADAL" clId="{ACA6A3D5-C036-45F8-AE99-501BAFA4C1D4}"/>
    <pc:docChg chg="undo custSel addSld delSld modSld">
      <pc:chgData name="Marie.Thompson" userId="4ce0d5f3-748b-4560-97a1-a246f6b4584d" providerId="ADAL" clId="{ACA6A3D5-C036-45F8-AE99-501BAFA4C1D4}" dt="2021-06-21T15:22:55.899" v="348"/>
      <pc:docMkLst>
        <pc:docMk/>
      </pc:docMkLst>
      <pc:sldChg chg="modSp mod">
        <pc:chgData name="Marie.Thompson" userId="4ce0d5f3-748b-4560-97a1-a246f6b4584d" providerId="ADAL" clId="{ACA6A3D5-C036-45F8-AE99-501BAFA4C1D4}" dt="2021-06-21T14:43:56.197" v="88"/>
        <pc:sldMkLst>
          <pc:docMk/>
          <pc:sldMk cId="290703847" sldId="257"/>
        </pc:sldMkLst>
        <pc:spChg chg="mod">
          <ac:chgData name="Marie.Thompson" userId="4ce0d5f3-748b-4560-97a1-a246f6b4584d" providerId="ADAL" clId="{ACA6A3D5-C036-45F8-AE99-501BAFA4C1D4}" dt="2021-06-21T14:43:41.485" v="81" actId="21"/>
          <ac:spMkLst>
            <pc:docMk/>
            <pc:sldMk cId="290703847" sldId="257"/>
            <ac:spMk id="2" creationId="{4650959D-511D-4CAB-A03B-5983C745DF19}"/>
          </ac:spMkLst>
        </pc:spChg>
        <pc:spChg chg="mod">
          <ac:chgData name="Marie.Thompson" userId="4ce0d5f3-748b-4560-97a1-a246f6b4584d" providerId="ADAL" clId="{ACA6A3D5-C036-45F8-AE99-501BAFA4C1D4}" dt="2021-06-21T14:43:56.197" v="88"/>
          <ac:spMkLst>
            <pc:docMk/>
            <pc:sldMk cId="290703847" sldId="257"/>
            <ac:spMk id="3" creationId="{650C734F-34B6-49C1-99EE-680C9D94662A}"/>
          </ac:spMkLst>
        </pc:spChg>
        <pc:spChg chg="mod">
          <ac:chgData name="Marie.Thompson" userId="4ce0d5f3-748b-4560-97a1-a246f6b4584d" providerId="ADAL" clId="{ACA6A3D5-C036-45F8-AE99-501BAFA4C1D4}" dt="2021-06-21T14:43:23.172" v="74" actId="21"/>
          <ac:spMkLst>
            <pc:docMk/>
            <pc:sldMk cId="290703847" sldId="257"/>
            <ac:spMk id="4" creationId="{112A80A6-9555-47DD-A291-8B10516C8FB7}"/>
          </ac:spMkLst>
        </pc:spChg>
        <pc:spChg chg="mod">
          <ac:chgData name="Marie.Thompson" userId="4ce0d5f3-748b-4560-97a1-a246f6b4584d" providerId="ADAL" clId="{ACA6A3D5-C036-45F8-AE99-501BAFA4C1D4}" dt="2021-06-21T14:43:51.397" v="85" actId="1076"/>
          <ac:spMkLst>
            <pc:docMk/>
            <pc:sldMk cId="290703847" sldId="257"/>
            <ac:spMk id="5" creationId="{90FEA48B-B752-4343-9DEE-100EAA4E207B}"/>
          </ac:spMkLst>
        </pc:spChg>
        <pc:spChg chg="mod">
          <ac:chgData name="Marie.Thompson" userId="4ce0d5f3-748b-4560-97a1-a246f6b4584d" providerId="ADAL" clId="{ACA6A3D5-C036-45F8-AE99-501BAFA4C1D4}" dt="2021-06-21T14:43:53.304" v="86" actId="21"/>
          <ac:spMkLst>
            <pc:docMk/>
            <pc:sldMk cId="290703847" sldId="257"/>
            <ac:spMk id="6" creationId="{E095165B-A651-4E91-94AC-72874FA89A8C}"/>
          </ac:spMkLst>
        </pc:spChg>
      </pc:sldChg>
      <pc:sldChg chg="del">
        <pc:chgData name="Marie.Thompson" userId="4ce0d5f3-748b-4560-97a1-a246f6b4584d" providerId="ADAL" clId="{ACA6A3D5-C036-45F8-AE99-501BAFA4C1D4}" dt="2021-06-21T14:48:28.721" v="113" actId="47"/>
        <pc:sldMkLst>
          <pc:docMk/>
          <pc:sldMk cId="4028485771" sldId="268"/>
        </pc:sldMkLst>
      </pc:sldChg>
      <pc:sldChg chg="add del">
        <pc:chgData name="Marie.Thompson" userId="4ce0d5f3-748b-4560-97a1-a246f6b4584d" providerId="ADAL" clId="{ACA6A3D5-C036-45F8-AE99-501BAFA4C1D4}" dt="2021-06-21T14:47:02.155" v="98" actId="47"/>
        <pc:sldMkLst>
          <pc:docMk/>
          <pc:sldMk cId="4146961612" sldId="271"/>
        </pc:sldMkLst>
      </pc:sldChg>
      <pc:sldChg chg="del">
        <pc:chgData name="Marie.Thompson" userId="4ce0d5f3-748b-4560-97a1-a246f6b4584d" providerId="ADAL" clId="{ACA6A3D5-C036-45F8-AE99-501BAFA4C1D4}" dt="2021-06-21T14:48:28.758" v="114" actId="47"/>
        <pc:sldMkLst>
          <pc:docMk/>
          <pc:sldMk cId="3533644044" sldId="284"/>
        </pc:sldMkLst>
      </pc:sldChg>
      <pc:sldChg chg="del">
        <pc:chgData name="Marie.Thompson" userId="4ce0d5f3-748b-4560-97a1-a246f6b4584d" providerId="ADAL" clId="{ACA6A3D5-C036-45F8-AE99-501BAFA4C1D4}" dt="2021-06-21T14:46:48.422" v="91" actId="47"/>
        <pc:sldMkLst>
          <pc:docMk/>
          <pc:sldMk cId="901192571" sldId="285"/>
        </pc:sldMkLst>
      </pc:sldChg>
      <pc:sldChg chg="modSp mod">
        <pc:chgData name="Marie.Thompson" userId="4ce0d5f3-748b-4560-97a1-a246f6b4584d" providerId="ADAL" clId="{ACA6A3D5-C036-45F8-AE99-501BAFA4C1D4}" dt="2021-06-21T14:51:35.535" v="184" actId="20577"/>
        <pc:sldMkLst>
          <pc:docMk/>
          <pc:sldMk cId="1091217122" sldId="287"/>
        </pc:sldMkLst>
        <pc:spChg chg="mod">
          <ac:chgData name="Marie.Thompson" userId="4ce0d5f3-748b-4560-97a1-a246f6b4584d" providerId="ADAL" clId="{ACA6A3D5-C036-45F8-AE99-501BAFA4C1D4}" dt="2021-06-21T14:51:35.535" v="184" actId="20577"/>
          <ac:spMkLst>
            <pc:docMk/>
            <pc:sldMk cId="1091217122" sldId="287"/>
            <ac:spMk id="2" creationId="{1F49BC5D-ECB6-44D5-92BF-66145CBD7FE1}"/>
          </ac:spMkLst>
        </pc:spChg>
      </pc:sldChg>
      <pc:sldChg chg="modSp mod">
        <pc:chgData name="Marie.Thompson" userId="4ce0d5f3-748b-4560-97a1-a246f6b4584d" providerId="ADAL" clId="{ACA6A3D5-C036-45F8-AE99-501BAFA4C1D4}" dt="2021-06-21T14:56:56.798" v="226" actId="255"/>
        <pc:sldMkLst>
          <pc:docMk/>
          <pc:sldMk cId="97072188" sldId="288"/>
        </pc:sldMkLst>
        <pc:spChg chg="mod">
          <ac:chgData name="Marie.Thompson" userId="4ce0d5f3-748b-4560-97a1-a246f6b4584d" providerId="ADAL" clId="{ACA6A3D5-C036-45F8-AE99-501BAFA4C1D4}" dt="2021-06-21T14:56:56.798" v="226" actId="255"/>
          <ac:spMkLst>
            <pc:docMk/>
            <pc:sldMk cId="97072188" sldId="288"/>
            <ac:spMk id="2" creationId="{DCC72ECC-8EE5-4DB9-A09B-4094BF133E13}"/>
          </ac:spMkLst>
        </pc:spChg>
      </pc:sldChg>
      <pc:sldChg chg="del">
        <pc:chgData name="Marie.Thompson" userId="4ce0d5f3-748b-4560-97a1-a246f6b4584d" providerId="ADAL" clId="{ACA6A3D5-C036-45F8-AE99-501BAFA4C1D4}" dt="2021-06-21T14:57:03.949" v="227" actId="47"/>
        <pc:sldMkLst>
          <pc:docMk/>
          <pc:sldMk cId="912657064" sldId="289"/>
        </pc:sldMkLst>
      </pc:sldChg>
      <pc:sldChg chg="del">
        <pc:chgData name="Marie.Thompson" userId="4ce0d5f3-748b-4560-97a1-a246f6b4584d" providerId="ADAL" clId="{ACA6A3D5-C036-45F8-AE99-501BAFA4C1D4}" dt="2021-06-21T14:46:59.106" v="96" actId="47"/>
        <pc:sldMkLst>
          <pc:docMk/>
          <pc:sldMk cId="4175629839" sldId="292"/>
        </pc:sldMkLst>
      </pc:sldChg>
      <pc:sldChg chg="del">
        <pc:chgData name="Marie.Thompson" userId="4ce0d5f3-748b-4560-97a1-a246f6b4584d" providerId="ADAL" clId="{ACA6A3D5-C036-45F8-AE99-501BAFA4C1D4}" dt="2021-06-21T14:46:53.014" v="92" actId="47"/>
        <pc:sldMkLst>
          <pc:docMk/>
          <pc:sldMk cId="103423425" sldId="295"/>
        </pc:sldMkLst>
      </pc:sldChg>
      <pc:sldChg chg="addSp delSp modSp mod">
        <pc:chgData name="Marie.Thompson" userId="4ce0d5f3-748b-4560-97a1-a246f6b4584d" providerId="ADAL" clId="{ACA6A3D5-C036-45F8-AE99-501BAFA4C1D4}" dt="2021-06-21T14:47:29.700" v="104" actId="27614"/>
        <pc:sldMkLst>
          <pc:docMk/>
          <pc:sldMk cId="4138399604" sldId="297"/>
        </pc:sldMkLst>
        <pc:picChg chg="del">
          <ac:chgData name="Marie.Thompson" userId="4ce0d5f3-748b-4560-97a1-a246f6b4584d" providerId="ADAL" clId="{ACA6A3D5-C036-45F8-AE99-501BAFA4C1D4}" dt="2021-06-21T14:47:09.678" v="100" actId="478"/>
          <ac:picMkLst>
            <pc:docMk/>
            <pc:sldMk cId="4138399604" sldId="297"/>
            <ac:picMk id="2" creationId="{E2E46C6F-EA5E-45BD-BCD1-E30E9EFBA0F2}"/>
          </ac:picMkLst>
        </pc:picChg>
        <pc:picChg chg="add mod">
          <ac:chgData name="Marie.Thompson" userId="4ce0d5f3-748b-4560-97a1-a246f6b4584d" providerId="ADAL" clId="{ACA6A3D5-C036-45F8-AE99-501BAFA4C1D4}" dt="2021-06-21T14:47:29.700" v="104" actId="27614"/>
          <ac:picMkLst>
            <pc:docMk/>
            <pc:sldMk cId="4138399604" sldId="297"/>
            <ac:picMk id="4" creationId="{D026AC97-71AD-4827-BDE1-09DBF25CE102}"/>
          </ac:picMkLst>
        </pc:picChg>
        <pc:picChg chg="del">
          <ac:chgData name="Marie.Thompson" userId="4ce0d5f3-748b-4560-97a1-a246f6b4584d" providerId="ADAL" clId="{ACA6A3D5-C036-45F8-AE99-501BAFA4C1D4}" dt="2021-06-21T14:47:10.910" v="101" actId="478"/>
          <ac:picMkLst>
            <pc:docMk/>
            <pc:sldMk cId="4138399604" sldId="297"/>
            <ac:picMk id="6" creationId="{A82BE999-D88C-488F-9447-1F187ACE387E}"/>
          </ac:picMkLst>
        </pc:picChg>
      </pc:sldChg>
      <pc:sldChg chg="del">
        <pc:chgData name="Marie.Thompson" userId="4ce0d5f3-748b-4560-97a1-a246f6b4584d" providerId="ADAL" clId="{ACA6A3D5-C036-45F8-AE99-501BAFA4C1D4}" dt="2021-06-21T14:46:54.630" v="94" actId="47"/>
        <pc:sldMkLst>
          <pc:docMk/>
          <pc:sldMk cId="3790424909" sldId="298"/>
        </pc:sldMkLst>
      </pc:sldChg>
      <pc:sldChg chg="del">
        <pc:chgData name="Marie.Thompson" userId="4ce0d5f3-748b-4560-97a1-a246f6b4584d" providerId="ADAL" clId="{ACA6A3D5-C036-45F8-AE99-501BAFA4C1D4}" dt="2021-06-21T14:48:24.301" v="112" actId="47"/>
        <pc:sldMkLst>
          <pc:docMk/>
          <pc:sldMk cId="3551079475" sldId="299"/>
        </pc:sldMkLst>
      </pc:sldChg>
      <pc:sldChg chg="del">
        <pc:chgData name="Marie.Thompson" userId="4ce0d5f3-748b-4560-97a1-a246f6b4584d" providerId="ADAL" clId="{ACA6A3D5-C036-45F8-AE99-501BAFA4C1D4}" dt="2021-06-21T14:46:44.870" v="89" actId="47"/>
        <pc:sldMkLst>
          <pc:docMk/>
          <pc:sldMk cId="3047694095" sldId="300"/>
        </pc:sldMkLst>
      </pc:sldChg>
      <pc:sldChg chg="del">
        <pc:chgData name="Marie.Thompson" userId="4ce0d5f3-748b-4560-97a1-a246f6b4584d" providerId="ADAL" clId="{ACA6A3D5-C036-45F8-AE99-501BAFA4C1D4}" dt="2021-06-21T14:47:03.358" v="99" actId="47"/>
        <pc:sldMkLst>
          <pc:docMk/>
          <pc:sldMk cId="3337228978" sldId="301"/>
        </pc:sldMkLst>
      </pc:sldChg>
      <pc:sldChg chg="del">
        <pc:chgData name="Marie.Thompson" userId="4ce0d5f3-748b-4560-97a1-a246f6b4584d" providerId="ADAL" clId="{ACA6A3D5-C036-45F8-AE99-501BAFA4C1D4}" dt="2021-06-21T14:46:56.011" v="95" actId="47"/>
        <pc:sldMkLst>
          <pc:docMk/>
          <pc:sldMk cId="230898557" sldId="302"/>
        </pc:sldMkLst>
      </pc:sldChg>
      <pc:sldChg chg="del">
        <pc:chgData name="Marie.Thompson" userId="4ce0d5f3-748b-4560-97a1-a246f6b4584d" providerId="ADAL" clId="{ACA6A3D5-C036-45F8-AE99-501BAFA4C1D4}" dt="2021-06-21T14:46:53.469" v="93" actId="47"/>
        <pc:sldMkLst>
          <pc:docMk/>
          <pc:sldMk cId="4213322672" sldId="303"/>
        </pc:sldMkLst>
      </pc:sldChg>
      <pc:sldChg chg="del">
        <pc:chgData name="Marie.Thompson" userId="4ce0d5f3-748b-4560-97a1-a246f6b4584d" providerId="ADAL" clId="{ACA6A3D5-C036-45F8-AE99-501BAFA4C1D4}" dt="2021-06-21T14:50:00.821" v="141" actId="47"/>
        <pc:sldMkLst>
          <pc:docMk/>
          <pc:sldMk cId="3568448833" sldId="304"/>
        </pc:sldMkLst>
      </pc:sldChg>
      <pc:sldChg chg="addSp modSp new mod">
        <pc:chgData name="Marie.Thompson" userId="4ce0d5f3-748b-4560-97a1-a246f6b4584d" providerId="ADAL" clId="{ACA6A3D5-C036-45F8-AE99-501BAFA4C1D4}" dt="2021-06-21T14:47:48.476" v="111" actId="14100"/>
        <pc:sldMkLst>
          <pc:docMk/>
          <pc:sldMk cId="4075089947" sldId="305"/>
        </pc:sldMkLst>
        <pc:picChg chg="add mod">
          <ac:chgData name="Marie.Thompson" userId="4ce0d5f3-748b-4560-97a1-a246f6b4584d" providerId="ADAL" clId="{ACA6A3D5-C036-45F8-AE99-501BAFA4C1D4}" dt="2021-06-21T14:47:48.476" v="111" actId="14100"/>
          <ac:picMkLst>
            <pc:docMk/>
            <pc:sldMk cId="4075089947" sldId="305"/>
            <ac:picMk id="3" creationId="{17D9B3AB-78E1-4A5D-B22F-A4E9E9929189}"/>
          </ac:picMkLst>
        </pc:picChg>
      </pc:sldChg>
      <pc:sldChg chg="del">
        <pc:chgData name="Marie.Thompson" userId="4ce0d5f3-748b-4560-97a1-a246f6b4584d" providerId="ADAL" clId="{ACA6A3D5-C036-45F8-AE99-501BAFA4C1D4}" dt="2021-06-21T14:46:47.224" v="90" actId="47"/>
        <pc:sldMkLst>
          <pc:docMk/>
          <pc:sldMk cId="4121465705" sldId="305"/>
        </pc:sldMkLst>
      </pc:sldChg>
      <pc:sldChg chg="addSp delSp modSp new mod">
        <pc:chgData name="Marie.Thompson" userId="4ce0d5f3-748b-4560-97a1-a246f6b4584d" providerId="ADAL" clId="{ACA6A3D5-C036-45F8-AE99-501BAFA4C1D4}" dt="2021-06-21T14:49:55.044" v="140" actId="1076"/>
        <pc:sldMkLst>
          <pc:docMk/>
          <pc:sldMk cId="1997779409" sldId="306"/>
        </pc:sldMkLst>
        <pc:spChg chg="del">
          <ac:chgData name="Marie.Thompson" userId="4ce0d5f3-748b-4560-97a1-a246f6b4584d" providerId="ADAL" clId="{ACA6A3D5-C036-45F8-AE99-501BAFA4C1D4}" dt="2021-06-21T14:48:53.167" v="117" actId="478"/>
          <ac:spMkLst>
            <pc:docMk/>
            <pc:sldMk cId="1997779409" sldId="306"/>
            <ac:spMk id="2" creationId="{7C9DA5B9-7725-443A-9461-9B08F7751352}"/>
          </ac:spMkLst>
        </pc:spChg>
        <pc:spChg chg="del">
          <ac:chgData name="Marie.Thompson" userId="4ce0d5f3-748b-4560-97a1-a246f6b4584d" providerId="ADAL" clId="{ACA6A3D5-C036-45F8-AE99-501BAFA4C1D4}" dt="2021-06-21T14:48:52.216" v="116" actId="478"/>
          <ac:spMkLst>
            <pc:docMk/>
            <pc:sldMk cId="1997779409" sldId="306"/>
            <ac:spMk id="3" creationId="{3EF2938B-74CE-4F19-B6D7-9DAEB25B72BC}"/>
          </ac:spMkLst>
        </pc:spChg>
        <pc:spChg chg="add mod">
          <ac:chgData name="Marie.Thompson" userId="4ce0d5f3-748b-4560-97a1-a246f6b4584d" providerId="ADAL" clId="{ACA6A3D5-C036-45F8-AE99-501BAFA4C1D4}" dt="2021-06-21T14:49:55.044" v="140" actId="1076"/>
          <ac:spMkLst>
            <pc:docMk/>
            <pc:sldMk cId="1997779409" sldId="306"/>
            <ac:spMk id="5" creationId="{0EFFE25A-B4DB-4B94-92A8-A0A86A26C925}"/>
          </ac:spMkLst>
        </pc:spChg>
        <pc:picChg chg="add">
          <ac:chgData name="Marie.Thompson" userId="4ce0d5f3-748b-4560-97a1-a246f6b4584d" providerId="ADAL" clId="{ACA6A3D5-C036-45F8-AE99-501BAFA4C1D4}" dt="2021-06-21T14:48:58.601" v="118"/>
          <ac:picMkLst>
            <pc:docMk/>
            <pc:sldMk cId="1997779409" sldId="306"/>
            <ac:picMk id="4" creationId="{81194E7F-515A-46BE-9B40-3F50A2E9D546}"/>
          </ac:picMkLst>
        </pc:picChg>
      </pc:sldChg>
      <pc:sldChg chg="addSp modSp new mod">
        <pc:chgData name="Marie.Thompson" userId="4ce0d5f3-748b-4560-97a1-a246f6b4584d" providerId="ADAL" clId="{ACA6A3D5-C036-45F8-AE99-501BAFA4C1D4}" dt="2021-06-21T15:04:14.962" v="263" actId="1036"/>
        <pc:sldMkLst>
          <pc:docMk/>
          <pc:sldMk cId="3015981651" sldId="307"/>
        </pc:sldMkLst>
        <pc:picChg chg="add mod">
          <ac:chgData name="Marie.Thompson" userId="4ce0d5f3-748b-4560-97a1-a246f6b4584d" providerId="ADAL" clId="{ACA6A3D5-C036-45F8-AE99-501BAFA4C1D4}" dt="2021-06-21T14:59:46.998" v="238" actId="14100"/>
          <ac:picMkLst>
            <pc:docMk/>
            <pc:sldMk cId="3015981651" sldId="307"/>
            <ac:picMk id="2" creationId="{698881E8-9C54-450D-89C8-1B0DEF14F9E8}"/>
          </ac:picMkLst>
        </pc:picChg>
        <pc:picChg chg="add mod">
          <ac:chgData name="Marie.Thompson" userId="4ce0d5f3-748b-4560-97a1-a246f6b4584d" providerId="ADAL" clId="{ACA6A3D5-C036-45F8-AE99-501BAFA4C1D4}" dt="2021-06-21T15:03:35.068" v="254" actId="1076"/>
          <ac:picMkLst>
            <pc:docMk/>
            <pc:sldMk cId="3015981651" sldId="307"/>
            <ac:picMk id="3" creationId="{E9A4E828-473C-40C2-BF75-054929C403E2}"/>
          </ac:picMkLst>
        </pc:picChg>
        <pc:picChg chg="add mod">
          <ac:chgData name="Marie.Thompson" userId="4ce0d5f3-748b-4560-97a1-a246f6b4584d" providerId="ADAL" clId="{ACA6A3D5-C036-45F8-AE99-501BAFA4C1D4}" dt="2021-06-21T15:03:29.694" v="252" actId="14100"/>
          <ac:picMkLst>
            <pc:docMk/>
            <pc:sldMk cId="3015981651" sldId="307"/>
            <ac:picMk id="5" creationId="{82C83A1D-DE74-4CC3-AC60-5256B2DBE103}"/>
          </ac:picMkLst>
        </pc:picChg>
        <pc:picChg chg="add mod">
          <ac:chgData name="Marie.Thompson" userId="4ce0d5f3-748b-4560-97a1-a246f6b4584d" providerId="ADAL" clId="{ACA6A3D5-C036-45F8-AE99-501BAFA4C1D4}" dt="2021-06-21T15:04:14.962" v="263" actId="1036"/>
          <ac:picMkLst>
            <pc:docMk/>
            <pc:sldMk cId="3015981651" sldId="307"/>
            <ac:picMk id="7" creationId="{6A558283-BDF5-4A37-954F-294980AA6C30}"/>
          </ac:picMkLst>
        </pc:picChg>
        <pc:picChg chg="add mod">
          <ac:chgData name="Marie.Thompson" userId="4ce0d5f3-748b-4560-97a1-a246f6b4584d" providerId="ADAL" clId="{ACA6A3D5-C036-45F8-AE99-501BAFA4C1D4}" dt="2021-06-21T15:04:12.396" v="262" actId="1076"/>
          <ac:picMkLst>
            <pc:docMk/>
            <pc:sldMk cId="3015981651" sldId="307"/>
            <ac:picMk id="9" creationId="{2F88C412-17B3-4D8F-87CE-ADF36644DF26}"/>
          </ac:picMkLst>
        </pc:picChg>
      </pc:sldChg>
      <pc:sldChg chg="modSp add mod">
        <pc:chgData name="Marie.Thompson" userId="4ce0d5f3-748b-4560-97a1-a246f6b4584d" providerId="ADAL" clId="{ACA6A3D5-C036-45F8-AE99-501BAFA4C1D4}" dt="2021-06-21T14:53:07.542" v="200" actId="20577"/>
        <pc:sldMkLst>
          <pc:docMk/>
          <pc:sldMk cId="890948516" sldId="308"/>
        </pc:sldMkLst>
        <pc:spChg chg="mod">
          <ac:chgData name="Marie.Thompson" userId="4ce0d5f3-748b-4560-97a1-a246f6b4584d" providerId="ADAL" clId="{ACA6A3D5-C036-45F8-AE99-501BAFA4C1D4}" dt="2021-06-21T14:53:07.542" v="200" actId="20577"/>
          <ac:spMkLst>
            <pc:docMk/>
            <pc:sldMk cId="890948516" sldId="308"/>
            <ac:spMk id="4" creationId="{69C3D11B-3E44-4573-AD26-FCBD1B71D436}"/>
          </ac:spMkLst>
        </pc:spChg>
      </pc:sldChg>
      <pc:sldChg chg="addSp delSp modSp new mod">
        <pc:chgData name="Marie.Thompson" userId="4ce0d5f3-748b-4560-97a1-a246f6b4584d" providerId="ADAL" clId="{ACA6A3D5-C036-45F8-AE99-501BAFA4C1D4}" dt="2021-06-21T14:55:28.930" v="206" actId="14100"/>
        <pc:sldMkLst>
          <pc:docMk/>
          <pc:sldMk cId="945667664" sldId="309"/>
        </pc:sldMkLst>
        <pc:spChg chg="del">
          <ac:chgData name="Marie.Thompson" userId="4ce0d5f3-748b-4560-97a1-a246f6b4584d" providerId="ADAL" clId="{ACA6A3D5-C036-45F8-AE99-501BAFA4C1D4}" dt="2021-06-21T14:55:20.312" v="204" actId="478"/>
          <ac:spMkLst>
            <pc:docMk/>
            <pc:sldMk cId="945667664" sldId="309"/>
            <ac:spMk id="2" creationId="{2FEE3F94-F07B-4E6C-9D2A-26F4F81CED85}"/>
          </ac:spMkLst>
        </pc:spChg>
        <pc:spChg chg="del mod">
          <ac:chgData name="Marie.Thompson" userId="4ce0d5f3-748b-4560-97a1-a246f6b4584d" providerId="ADAL" clId="{ACA6A3D5-C036-45F8-AE99-501BAFA4C1D4}" dt="2021-06-21T14:55:17.218" v="203" actId="478"/>
          <ac:spMkLst>
            <pc:docMk/>
            <pc:sldMk cId="945667664" sldId="309"/>
            <ac:spMk id="3" creationId="{23838212-7618-4670-863D-E808B677F3E8}"/>
          </ac:spMkLst>
        </pc:spChg>
        <pc:picChg chg="add mod">
          <ac:chgData name="Marie.Thompson" userId="4ce0d5f3-748b-4560-97a1-a246f6b4584d" providerId="ADAL" clId="{ACA6A3D5-C036-45F8-AE99-501BAFA4C1D4}" dt="2021-06-21T14:55:28.930" v="206" actId="14100"/>
          <ac:picMkLst>
            <pc:docMk/>
            <pc:sldMk cId="945667664" sldId="309"/>
            <ac:picMk id="4" creationId="{CA2E7175-1D6A-4B6A-8643-328EBC272A49}"/>
          </ac:picMkLst>
        </pc:picChg>
      </pc:sldChg>
      <pc:sldChg chg="addSp new">
        <pc:chgData name="Marie.Thompson" userId="4ce0d5f3-748b-4560-97a1-a246f6b4584d" providerId="ADAL" clId="{ACA6A3D5-C036-45F8-AE99-501BAFA4C1D4}" dt="2021-06-21T14:58:20.899" v="229"/>
        <pc:sldMkLst>
          <pc:docMk/>
          <pc:sldMk cId="314227607" sldId="310"/>
        </pc:sldMkLst>
        <pc:picChg chg="add">
          <ac:chgData name="Marie.Thompson" userId="4ce0d5f3-748b-4560-97a1-a246f6b4584d" providerId="ADAL" clId="{ACA6A3D5-C036-45F8-AE99-501BAFA4C1D4}" dt="2021-06-21T14:58:20.899" v="229"/>
          <ac:picMkLst>
            <pc:docMk/>
            <pc:sldMk cId="314227607" sldId="310"/>
            <ac:picMk id="2" creationId="{D54E48B2-062E-43D3-8623-2D7242900594}"/>
          </ac:picMkLst>
        </pc:picChg>
      </pc:sldChg>
      <pc:sldChg chg="new del">
        <pc:chgData name="Marie.Thompson" userId="4ce0d5f3-748b-4560-97a1-a246f6b4584d" providerId="ADAL" clId="{ACA6A3D5-C036-45F8-AE99-501BAFA4C1D4}" dt="2021-06-21T15:10:48.638" v="281" actId="47"/>
        <pc:sldMkLst>
          <pc:docMk/>
          <pc:sldMk cId="2887658892" sldId="311"/>
        </pc:sldMkLst>
      </pc:sldChg>
      <pc:sldChg chg="addSp delSp modSp new mod">
        <pc:chgData name="Marie.Thompson" userId="4ce0d5f3-748b-4560-97a1-a246f6b4584d" providerId="ADAL" clId="{ACA6A3D5-C036-45F8-AE99-501BAFA4C1D4}" dt="2021-06-21T15:09:36.054" v="280" actId="14100"/>
        <pc:sldMkLst>
          <pc:docMk/>
          <pc:sldMk cId="3640577011" sldId="312"/>
        </pc:sldMkLst>
        <pc:spChg chg="del">
          <ac:chgData name="Marie.Thompson" userId="4ce0d5f3-748b-4560-97a1-a246f6b4584d" providerId="ADAL" clId="{ACA6A3D5-C036-45F8-AE99-501BAFA4C1D4}" dt="2021-06-21T15:08:23.844" v="266" actId="478"/>
          <ac:spMkLst>
            <pc:docMk/>
            <pc:sldMk cId="3640577011" sldId="312"/>
            <ac:spMk id="2" creationId="{89ABAB8A-1A90-4146-8D55-444201B93A92}"/>
          </ac:spMkLst>
        </pc:spChg>
        <pc:spChg chg="del">
          <ac:chgData name="Marie.Thompson" userId="4ce0d5f3-748b-4560-97a1-a246f6b4584d" providerId="ADAL" clId="{ACA6A3D5-C036-45F8-AE99-501BAFA4C1D4}" dt="2021-06-21T15:08:24.986" v="267" actId="478"/>
          <ac:spMkLst>
            <pc:docMk/>
            <pc:sldMk cId="3640577011" sldId="312"/>
            <ac:spMk id="3" creationId="{A032A5C4-025C-49B4-8E05-6F4728E8D85B}"/>
          </ac:spMkLst>
        </pc:spChg>
        <pc:picChg chg="add del mod">
          <ac:chgData name="Marie.Thompson" userId="4ce0d5f3-748b-4560-97a1-a246f6b4584d" providerId="ADAL" clId="{ACA6A3D5-C036-45F8-AE99-501BAFA4C1D4}" dt="2021-06-21T15:09:00.169" v="269" actId="478"/>
          <ac:picMkLst>
            <pc:docMk/>
            <pc:sldMk cId="3640577011" sldId="312"/>
            <ac:picMk id="5" creationId="{C9EFBFD0-15EA-4B3B-BB6C-56D4D435853D}"/>
          </ac:picMkLst>
        </pc:picChg>
        <pc:picChg chg="add mod">
          <ac:chgData name="Marie.Thompson" userId="4ce0d5f3-748b-4560-97a1-a246f6b4584d" providerId="ADAL" clId="{ACA6A3D5-C036-45F8-AE99-501BAFA4C1D4}" dt="2021-06-21T15:09:28.410" v="276" actId="1076"/>
          <ac:picMkLst>
            <pc:docMk/>
            <pc:sldMk cId="3640577011" sldId="312"/>
            <ac:picMk id="7" creationId="{E8BB09AD-249D-47CA-9977-36B3576DFD84}"/>
          </ac:picMkLst>
        </pc:picChg>
        <pc:picChg chg="add mod">
          <ac:chgData name="Marie.Thompson" userId="4ce0d5f3-748b-4560-97a1-a246f6b4584d" providerId="ADAL" clId="{ACA6A3D5-C036-45F8-AE99-501BAFA4C1D4}" dt="2021-06-21T15:09:36.054" v="280" actId="14100"/>
          <ac:picMkLst>
            <pc:docMk/>
            <pc:sldMk cId="3640577011" sldId="312"/>
            <ac:picMk id="9" creationId="{67E93474-A3B0-4225-B149-0C4761600304}"/>
          </ac:picMkLst>
        </pc:picChg>
      </pc:sldChg>
      <pc:sldChg chg="addSp delSp modSp new mod">
        <pc:chgData name="Marie.Thompson" userId="4ce0d5f3-748b-4560-97a1-a246f6b4584d" providerId="ADAL" clId="{ACA6A3D5-C036-45F8-AE99-501BAFA4C1D4}" dt="2021-06-21T15:15:36.029" v="291" actId="14100"/>
        <pc:sldMkLst>
          <pc:docMk/>
          <pc:sldMk cId="617691376" sldId="313"/>
        </pc:sldMkLst>
        <pc:spChg chg="del">
          <ac:chgData name="Marie.Thompson" userId="4ce0d5f3-748b-4560-97a1-a246f6b4584d" providerId="ADAL" clId="{ACA6A3D5-C036-45F8-AE99-501BAFA4C1D4}" dt="2021-06-21T15:11:28.762" v="284" actId="478"/>
          <ac:spMkLst>
            <pc:docMk/>
            <pc:sldMk cId="617691376" sldId="313"/>
            <ac:spMk id="2" creationId="{029E6049-2799-4E2E-92E3-21A3EAE30D3C}"/>
          </ac:spMkLst>
        </pc:spChg>
        <pc:spChg chg="del">
          <ac:chgData name="Marie.Thompson" userId="4ce0d5f3-748b-4560-97a1-a246f6b4584d" providerId="ADAL" clId="{ACA6A3D5-C036-45F8-AE99-501BAFA4C1D4}" dt="2021-06-21T15:11:25.104" v="283" actId="478"/>
          <ac:spMkLst>
            <pc:docMk/>
            <pc:sldMk cId="617691376" sldId="313"/>
            <ac:spMk id="3" creationId="{6DE35669-4FE9-462E-8DF2-49FAC513AE4C}"/>
          </ac:spMkLst>
        </pc:spChg>
        <pc:picChg chg="add mod">
          <ac:chgData name="Marie.Thompson" userId="4ce0d5f3-748b-4560-97a1-a246f6b4584d" providerId="ADAL" clId="{ACA6A3D5-C036-45F8-AE99-501BAFA4C1D4}" dt="2021-06-21T15:15:03.469" v="286" actId="1076"/>
          <ac:picMkLst>
            <pc:docMk/>
            <pc:sldMk cId="617691376" sldId="313"/>
            <ac:picMk id="4" creationId="{CC5A001B-9A3C-4E16-A173-87C886A0A628}"/>
          </ac:picMkLst>
        </pc:picChg>
        <pc:picChg chg="add mod ord">
          <ac:chgData name="Marie.Thompson" userId="4ce0d5f3-748b-4560-97a1-a246f6b4584d" providerId="ADAL" clId="{ACA6A3D5-C036-45F8-AE99-501BAFA4C1D4}" dt="2021-06-21T15:15:36.029" v="291" actId="14100"/>
          <ac:picMkLst>
            <pc:docMk/>
            <pc:sldMk cId="617691376" sldId="313"/>
            <ac:picMk id="5" creationId="{9322D039-8EC0-46B9-93E2-C37A82F737EE}"/>
          </ac:picMkLst>
        </pc:picChg>
      </pc:sldChg>
      <pc:sldChg chg="addSp delSp modSp new mod">
        <pc:chgData name="Marie.Thompson" userId="4ce0d5f3-748b-4560-97a1-a246f6b4584d" providerId="ADAL" clId="{ACA6A3D5-C036-45F8-AE99-501BAFA4C1D4}" dt="2021-06-21T15:17:14.244" v="298" actId="688"/>
        <pc:sldMkLst>
          <pc:docMk/>
          <pc:sldMk cId="1976180513" sldId="314"/>
        </pc:sldMkLst>
        <pc:spChg chg="del">
          <ac:chgData name="Marie.Thompson" userId="4ce0d5f3-748b-4560-97a1-a246f6b4584d" providerId="ADAL" clId="{ACA6A3D5-C036-45F8-AE99-501BAFA4C1D4}" dt="2021-06-21T15:15:53.889" v="294" actId="478"/>
          <ac:spMkLst>
            <pc:docMk/>
            <pc:sldMk cId="1976180513" sldId="314"/>
            <ac:spMk id="2" creationId="{BD6288C4-9657-43C9-AEBA-B2DFC14D39B1}"/>
          </ac:spMkLst>
        </pc:spChg>
        <pc:spChg chg="del">
          <ac:chgData name="Marie.Thompson" userId="4ce0d5f3-748b-4560-97a1-a246f6b4584d" providerId="ADAL" clId="{ACA6A3D5-C036-45F8-AE99-501BAFA4C1D4}" dt="2021-06-21T15:15:52.916" v="293" actId="478"/>
          <ac:spMkLst>
            <pc:docMk/>
            <pc:sldMk cId="1976180513" sldId="314"/>
            <ac:spMk id="3" creationId="{FADDBB15-21D7-426F-93A4-F0580E338B69}"/>
          </ac:spMkLst>
        </pc:spChg>
        <pc:picChg chg="add mod">
          <ac:chgData name="Marie.Thompson" userId="4ce0d5f3-748b-4560-97a1-a246f6b4584d" providerId="ADAL" clId="{ACA6A3D5-C036-45F8-AE99-501BAFA4C1D4}" dt="2021-06-21T15:17:14.244" v="298" actId="688"/>
          <ac:picMkLst>
            <pc:docMk/>
            <pc:sldMk cId="1976180513" sldId="314"/>
            <ac:picMk id="5" creationId="{009F27AA-B4F1-41E6-AEEC-91FD346B1D08}"/>
          </ac:picMkLst>
        </pc:picChg>
      </pc:sldChg>
      <pc:sldChg chg="addSp delSp modSp new mod setBg">
        <pc:chgData name="Marie.Thompson" userId="4ce0d5f3-748b-4560-97a1-a246f6b4584d" providerId="ADAL" clId="{ACA6A3D5-C036-45F8-AE99-501BAFA4C1D4}" dt="2021-06-21T15:20:04.953" v="342"/>
        <pc:sldMkLst>
          <pc:docMk/>
          <pc:sldMk cId="237484300" sldId="315"/>
        </pc:sldMkLst>
        <pc:spChg chg="del">
          <ac:chgData name="Marie.Thompson" userId="4ce0d5f3-748b-4560-97a1-a246f6b4584d" providerId="ADAL" clId="{ACA6A3D5-C036-45F8-AE99-501BAFA4C1D4}" dt="2021-06-21T15:17:23.654" v="301" actId="478"/>
          <ac:spMkLst>
            <pc:docMk/>
            <pc:sldMk cId="237484300" sldId="315"/>
            <ac:spMk id="2" creationId="{21BB5F00-6628-4D4D-8EC2-2BA4EE28A4FF}"/>
          </ac:spMkLst>
        </pc:spChg>
        <pc:spChg chg="del">
          <ac:chgData name="Marie.Thompson" userId="4ce0d5f3-748b-4560-97a1-a246f6b4584d" providerId="ADAL" clId="{ACA6A3D5-C036-45F8-AE99-501BAFA4C1D4}" dt="2021-06-21T15:17:22.946" v="300" actId="478"/>
          <ac:spMkLst>
            <pc:docMk/>
            <pc:sldMk cId="237484300" sldId="315"/>
            <ac:spMk id="3" creationId="{8302EC54-F589-46C5-AA1E-6D8AEB0FEE41}"/>
          </ac:spMkLst>
        </pc:spChg>
        <pc:spChg chg="add">
          <ac:chgData name="Marie.Thompson" userId="4ce0d5f3-748b-4560-97a1-a246f6b4584d" providerId="ADAL" clId="{ACA6A3D5-C036-45F8-AE99-501BAFA4C1D4}" dt="2021-06-21T15:19:11.294" v="333" actId="26606"/>
          <ac:spMkLst>
            <pc:docMk/>
            <pc:sldMk cId="237484300" sldId="315"/>
            <ac:spMk id="16" creationId="{BF494AE6-A88C-448B-B1B7-80259E6F4FE0}"/>
          </ac:spMkLst>
        </pc:spChg>
        <pc:picChg chg="add mod ord modCrop">
          <ac:chgData name="Marie.Thompson" userId="4ce0d5f3-748b-4560-97a1-a246f6b4584d" providerId="ADAL" clId="{ACA6A3D5-C036-45F8-AE99-501BAFA4C1D4}" dt="2021-06-21T15:19:28.378" v="335" actId="1076"/>
          <ac:picMkLst>
            <pc:docMk/>
            <pc:sldMk cId="237484300" sldId="315"/>
            <ac:picMk id="5" creationId="{9BCA3E2F-9A64-420E-86A5-F07B9C45FC90}"/>
          </ac:picMkLst>
        </pc:picChg>
        <pc:picChg chg="add mod">
          <ac:chgData name="Marie.Thompson" userId="4ce0d5f3-748b-4560-97a1-a246f6b4584d" providerId="ADAL" clId="{ACA6A3D5-C036-45F8-AE99-501BAFA4C1D4}" dt="2021-06-21T15:19:11.294" v="333" actId="26606"/>
          <ac:picMkLst>
            <pc:docMk/>
            <pc:sldMk cId="237484300" sldId="315"/>
            <ac:picMk id="7" creationId="{CD398CC5-CE7D-49BD-BD57-5A58CE0647C5}"/>
          </ac:picMkLst>
        </pc:picChg>
        <pc:picChg chg="add mod">
          <ac:chgData name="Marie.Thompson" userId="4ce0d5f3-748b-4560-97a1-a246f6b4584d" providerId="ADAL" clId="{ACA6A3D5-C036-45F8-AE99-501BAFA4C1D4}" dt="2021-06-21T15:19:11.294" v="333" actId="26606"/>
          <ac:picMkLst>
            <pc:docMk/>
            <pc:sldMk cId="237484300" sldId="315"/>
            <ac:picMk id="9" creationId="{3C2F8A2A-9AF2-47EE-AA0C-23118A819CD9}"/>
          </ac:picMkLst>
        </pc:picChg>
        <pc:picChg chg="add mod">
          <ac:chgData name="Marie.Thompson" userId="4ce0d5f3-748b-4560-97a1-a246f6b4584d" providerId="ADAL" clId="{ACA6A3D5-C036-45F8-AE99-501BAFA4C1D4}" dt="2021-06-21T15:19:11.294" v="333" actId="26606"/>
          <ac:picMkLst>
            <pc:docMk/>
            <pc:sldMk cId="237484300" sldId="315"/>
            <ac:picMk id="11" creationId="{7CC07555-393A-431D-B456-1EB6080C2A35}"/>
          </ac:picMkLst>
        </pc:picChg>
        <pc:picChg chg="add del mod">
          <ac:chgData name="Marie.Thompson" userId="4ce0d5f3-748b-4560-97a1-a246f6b4584d" providerId="ADAL" clId="{ACA6A3D5-C036-45F8-AE99-501BAFA4C1D4}" dt="2021-06-21T15:20:04.953" v="342"/>
          <ac:picMkLst>
            <pc:docMk/>
            <pc:sldMk cId="237484300" sldId="315"/>
            <ac:picMk id="13" creationId="{941BAA87-F42B-49AF-8875-E4865E2C69DF}"/>
          </ac:picMkLst>
        </pc:picChg>
        <pc:picChg chg="add del mod">
          <ac:chgData name="Marie.Thompson" userId="4ce0d5f3-748b-4560-97a1-a246f6b4584d" providerId="ADAL" clId="{ACA6A3D5-C036-45F8-AE99-501BAFA4C1D4}" dt="2021-06-21T15:20:04.953" v="342"/>
          <ac:picMkLst>
            <pc:docMk/>
            <pc:sldMk cId="237484300" sldId="315"/>
            <ac:picMk id="15" creationId="{4EF6E636-3F20-4159-8C58-B7FE3EBA3520}"/>
          </ac:picMkLst>
        </pc:picChg>
        <pc:picChg chg="add del mod">
          <ac:chgData name="Marie.Thompson" userId="4ce0d5f3-748b-4560-97a1-a246f6b4584d" providerId="ADAL" clId="{ACA6A3D5-C036-45F8-AE99-501BAFA4C1D4}" dt="2021-06-21T15:20:04.953" v="342"/>
          <ac:picMkLst>
            <pc:docMk/>
            <pc:sldMk cId="237484300" sldId="315"/>
            <ac:picMk id="18" creationId="{9D80BEB6-B883-4BF2-AA31-4F543C036BAA}"/>
          </ac:picMkLst>
        </pc:picChg>
        <pc:picChg chg="add del mod">
          <ac:chgData name="Marie.Thompson" userId="4ce0d5f3-748b-4560-97a1-a246f6b4584d" providerId="ADAL" clId="{ACA6A3D5-C036-45F8-AE99-501BAFA4C1D4}" dt="2021-06-21T15:20:04.953" v="342"/>
          <ac:picMkLst>
            <pc:docMk/>
            <pc:sldMk cId="237484300" sldId="315"/>
            <ac:picMk id="20" creationId="{DEA789BB-ACEA-4129-98C7-5668FF32E959}"/>
          </ac:picMkLst>
        </pc:picChg>
      </pc:sldChg>
      <pc:sldChg chg="addSp delSp modSp new mod">
        <pc:chgData name="Marie.Thompson" userId="4ce0d5f3-748b-4560-97a1-a246f6b4584d" providerId="ADAL" clId="{ACA6A3D5-C036-45F8-AE99-501BAFA4C1D4}" dt="2021-06-21T15:20:32.165" v="347" actId="1076"/>
        <pc:sldMkLst>
          <pc:docMk/>
          <pc:sldMk cId="132011011" sldId="316"/>
        </pc:sldMkLst>
        <pc:spChg chg="del">
          <ac:chgData name="Marie.Thompson" userId="4ce0d5f3-748b-4560-97a1-a246f6b4584d" providerId="ADAL" clId="{ACA6A3D5-C036-45F8-AE99-501BAFA4C1D4}" dt="2021-06-21T15:20:12.576" v="345" actId="478"/>
          <ac:spMkLst>
            <pc:docMk/>
            <pc:sldMk cId="132011011" sldId="316"/>
            <ac:spMk id="2" creationId="{5979374E-77B3-4A9B-A40F-1860F2D155FA}"/>
          </ac:spMkLst>
        </pc:spChg>
        <pc:spChg chg="del">
          <ac:chgData name="Marie.Thompson" userId="4ce0d5f3-748b-4560-97a1-a246f6b4584d" providerId="ADAL" clId="{ACA6A3D5-C036-45F8-AE99-501BAFA4C1D4}" dt="2021-06-21T15:20:11.272" v="344" actId="478"/>
          <ac:spMkLst>
            <pc:docMk/>
            <pc:sldMk cId="132011011" sldId="316"/>
            <ac:spMk id="3" creationId="{9A295D31-BAD3-4D57-B23D-BCCD986F4A76}"/>
          </ac:spMkLst>
        </pc:spChg>
        <pc:graphicFrameChg chg="add mod">
          <ac:chgData name="Marie.Thompson" userId="4ce0d5f3-748b-4560-97a1-a246f6b4584d" providerId="ADAL" clId="{ACA6A3D5-C036-45F8-AE99-501BAFA4C1D4}" dt="2021-06-21T15:20:32.165" v="347" actId="1076"/>
          <ac:graphicFrameMkLst>
            <pc:docMk/>
            <pc:sldMk cId="132011011" sldId="316"/>
            <ac:graphicFrameMk id="4" creationId="{803049D6-D770-4428-B952-684FF24A6391}"/>
          </ac:graphicFrameMkLst>
        </pc:graphicFrameChg>
      </pc:sldChg>
      <pc:sldChg chg="add">
        <pc:chgData name="Marie.Thompson" userId="4ce0d5f3-748b-4560-97a1-a246f6b4584d" providerId="ADAL" clId="{ACA6A3D5-C036-45F8-AE99-501BAFA4C1D4}" dt="2021-06-21T15:22:55.899" v="348"/>
        <pc:sldMkLst>
          <pc:docMk/>
          <pc:sldMk cId="871589963" sldId="317"/>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6DEF99-CEAA-48E5-9BE1-632EFDFD9E6E}" type="datetimeFigureOut">
              <a:rPr lang="en-GB" smtClean="0"/>
              <a:t>21/06/2021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F58629-9299-4F73-82FF-06828CC079D5}" type="slidenum">
              <a:rPr lang="en-GB" smtClean="0"/>
              <a:t>‹#›</a:t>
            </a:fld>
            <a:endParaRPr lang="en-GB"/>
          </a:p>
        </p:txBody>
      </p:sp>
    </p:spTree>
    <p:extLst>
      <p:ext uri="{BB962C8B-B14F-4D97-AF65-F5344CB8AC3E}">
        <p14:creationId xmlns:p14="http://schemas.microsoft.com/office/powerpoint/2010/main" val="150030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F58629-9299-4F73-82FF-06828CC079D5}" type="slidenum">
              <a:rPr lang="en-GB" smtClean="0"/>
              <a:t>11</a:t>
            </a:fld>
            <a:endParaRPr lang="en-GB"/>
          </a:p>
        </p:txBody>
      </p:sp>
    </p:spTree>
    <p:extLst>
      <p:ext uri="{BB962C8B-B14F-4D97-AF65-F5344CB8AC3E}">
        <p14:creationId xmlns:p14="http://schemas.microsoft.com/office/powerpoint/2010/main" val="736533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F58629-9299-4F73-82FF-06828CC079D5}" type="slidenum">
              <a:rPr lang="en-GB" smtClean="0"/>
              <a:t>24</a:t>
            </a:fld>
            <a:endParaRPr lang="en-GB"/>
          </a:p>
        </p:txBody>
      </p:sp>
    </p:spTree>
    <p:extLst>
      <p:ext uri="{BB962C8B-B14F-4D97-AF65-F5344CB8AC3E}">
        <p14:creationId xmlns:p14="http://schemas.microsoft.com/office/powerpoint/2010/main" val="4015264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CA2AD-7A3A-42E7-929A-4492E49DF3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BC0FFC6-3499-4BB5-91E6-E094F7EA3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9D7C7DE-5AE8-4160-BB04-0D7A22FCEEEC}"/>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5" name="Footer Placeholder 4">
            <a:extLst>
              <a:ext uri="{FF2B5EF4-FFF2-40B4-BE49-F238E27FC236}">
                <a16:creationId xmlns:a16="http://schemas.microsoft.com/office/drawing/2014/main" id="{2610CB51-0977-489D-B06C-C71699628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71F4B9-2252-446E-BA10-70C9602341B6}"/>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121174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C3E8C-3A27-4EE5-98A6-47E325D838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6134F4-454D-4F91-B774-2F0D6873E5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D8C9D0-58D1-4FFD-B0A8-1BD7CA87330C}"/>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5" name="Footer Placeholder 4">
            <a:extLst>
              <a:ext uri="{FF2B5EF4-FFF2-40B4-BE49-F238E27FC236}">
                <a16:creationId xmlns:a16="http://schemas.microsoft.com/office/drawing/2014/main" id="{5F8FF9B7-7AF3-493C-9A47-2F9FD6CB75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60701A-4796-43E8-97BE-3DC63B154C6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159194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C1EF44-EE6F-42FA-A77F-58589A3FE5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787B8D-EBE7-43B5-9CEB-E1C4B9DA7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CF6ED8-2D09-483B-8888-5B3AFC50CAD1}"/>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5" name="Footer Placeholder 4">
            <a:extLst>
              <a:ext uri="{FF2B5EF4-FFF2-40B4-BE49-F238E27FC236}">
                <a16:creationId xmlns:a16="http://schemas.microsoft.com/office/drawing/2014/main" id="{ED266684-00B9-4BDF-BCB4-1535D28397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E88F01-7A95-4083-9C6A-9521A29F4145}"/>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4029298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7AAFE-3806-4C44-8894-49F7982B6E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EBE6BB-8513-4B55-9C88-546AAD52B8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B22652-56A5-430D-8A08-7033604CD264}"/>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5" name="Footer Placeholder 4">
            <a:extLst>
              <a:ext uri="{FF2B5EF4-FFF2-40B4-BE49-F238E27FC236}">
                <a16:creationId xmlns:a16="http://schemas.microsoft.com/office/drawing/2014/main" id="{F5CBA1A6-8600-42D9-828E-6228D20FE5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7D3611-E133-465C-BC3C-5A821D701109}"/>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92620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E528C-93A9-4E04-B4DE-FB437616F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E765DD-4A93-455E-96E9-453F2B9206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37971E-362F-4945-A46C-9AE7A916BD01}"/>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5" name="Footer Placeholder 4">
            <a:extLst>
              <a:ext uri="{FF2B5EF4-FFF2-40B4-BE49-F238E27FC236}">
                <a16:creationId xmlns:a16="http://schemas.microsoft.com/office/drawing/2014/main" id="{7409F2B5-1789-447C-8159-0DA170A78D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8B9FF5-1B5D-4A6B-A8D1-9BD9BE9F876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0921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68AAC-1941-463D-82BB-B42D44F0AA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B084891-A80A-48F0-9F1B-F5A491ED9F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7A45AD1-C66C-47B9-ABF3-2C9AB4222A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D0995E5-3373-447C-8C5C-EF4CE8C255A8}"/>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6" name="Footer Placeholder 5">
            <a:extLst>
              <a:ext uri="{FF2B5EF4-FFF2-40B4-BE49-F238E27FC236}">
                <a16:creationId xmlns:a16="http://schemas.microsoft.com/office/drawing/2014/main" id="{536288F1-283A-4935-A0BB-3C9F18D947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68D06F-27C6-44AA-A291-7BB6D51A47F2}"/>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45880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D12F7-BDBA-4204-ACC1-9B0C84A277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F40EC54-31DA-4A5D-AACC-17A554C666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88A84-0047-42FD-8BEA-1856DCDC8B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037DFE-DF15-46FE-8788-B389C377A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FCBE7-9A19-403E-A1A6-1C7347BFF3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6E8B3B4-8C1F-4DCA-A181-AAEC163E10C1}"/>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8" name="Footer Placeholder 7">
            <a:extLst>
              <a:ext uri="{FF2B5EF4-FFF2-40B4-BE49-F238E27FC236}">
                <a16:creationId xmlns:a16="http://schemas.microsoft.com/office/drawing/2014/main" id="{29EB8C1E-ED3B-40CF-882B-DF35F89FAD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837A4A4-25B9-47F0-B305-EE1881D7D29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27657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A4FB-3391-461D-9F3F-17058AB033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CD5387-B607-45F1-AEA9-FD80D452B622}"/>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4" name="Footer Placeholder 3">
            <a:extLst>
              <a:ext uri="{FF2B5EF4-FFF2-40B4-BE49-F238E27FC236}">
                <a16:creationId xmlns:a16="http://schemas.microsoft.com/office/drawing/2014/main" id="{77C88A45-B639-4D81-BDAC-E207968C784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D433C6B-2F34-45DF-B063-ABBAAF15051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19206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71800C-9CCC-4CB9-ADF6-CC4974636879}"/>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3" name="Footer Placeholder 2">
            <a:extLst>
              <a:ext uri="{FF2B5EF4-FFF2-40B4-BE49-F238E27FC236}">
                <a16:creationId xmlns:a16="http://schemas.microsoft.com/office/drawing/2014/main" id="{513F69B4-17BD-4B56-A59C-8E3C8B760F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7BC909A-EDAA-43F4-8C1D-5F41C9F79BD7}"/>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583695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64CBB-FEF4-4A8D-A65F-3FD3804C9D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D56A2AB-5FEF-466D-9689-ED7D9F1DB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BF277A1-4F0B-48F2-82C4-5F94618AAB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14BEB2-B28D-4F2F-A67B-E8B3CCDF2310}"/>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6" name="Footer Placeholder 5">
            <a:extLst>
              <a:ext uri="{FF2B5EF4-FFF2-40B4-BE49-F238E27FC236}">
                <a16:creationId xmlns:a16="http://schemas.microsoft.com/office/drawing/2014/main" id="{EC8DB293-0BFB-4A74-9A57-574496552FD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7FA881-CDC7-4ABE-973F-925ADDDE000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42013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58151-C8BE-48E9-95A1-0DECFBA9A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6E3709-BD1F-4AA9-9F8A-193F852AD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C4C46FA-DE2D-42E8-B96D-337D43A91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EE8F7-5A57-476C-9CFB-6CB059310A7E}"/>
              </a:ext>
            </a:extLst>
          </p:cNvPr>
          <p:cNvSpPr>
            <a:spLocks noGrp="1"/>
          </p:cNvSpPr>
          <p:nvPr>
            <p:ph type="dt" sz="half" idx="10"/>
          </p:nvPr>
        </p:nvSpPr>
        <p:spPr/>
        <p:txBody>
          <a:bodyPr/>
          <a:lstStyle/>
          <a:p>
            <a:fld id="{FE5DD83B-EBC7-44C7-A094-CD99D075B9EA}" type="datetimeFigureOut">
              <a:rPr lang="en-GB" smtClean="0"/>
              <a:t>21/06/2021</a:t>
            </a:fld>
            <a:endParaRPr lang="en-GB"/>
          </a:p>
        </p:txBody>
      </p:sp>
      <p:sp>
        <p:nvSpPr>
          <p:cNvPr id="6" name="Footer Placeholder 5">
            <a:extLst>
              <a:ext uri="{FF2B5EF4-FFF2-40B4-BE49-F238E27FC236}">
                <a16:creationId xmlns:a16="http://schemas.microsoft.com/office/drawing/2014/main" id="{670E9091-E6F6-4ABB-BA9F-8586BB5250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EEEC269-286F-4E4F-8305-8E45DF1014BE}"/>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05768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46129E-017E-4E4C-AF36-A8CB77B89C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88A708-8E68-4295-908B-3A0D5A615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4D4C97-1B3C-4550-9FDA-8DD875E7D3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DD83B-EBC7-44C7-A094-CD99D075B9EA}" type="datetimeFigureOut">
              <a:rPr lang="en-GB" smtClean="0"/>
              <a:t>21/06/2021</a:t>
            </a:fld>
            <a:endParaRPr lang="en-GB"/>
          </a:p>
        </p:txBody>
      </p:sp>
      <p:sp>
        <p:nvSpPr>
          <p:cNvPr id="5" name="Footer Placeholder 4">
            <a:extLst>
              <a:ext uri="{FF2B5EF4-FFF2-40B4-BE49-F238E27FC236}">
                <a16:creationId xmlns:a16="http://schemas.microsoft.com/office/drawing/2014/main" id="{CEE56039-7BA9-4CC2-B067-8A80AE7D75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D1AC5A9-2D77-427B-817A-6CCEACC8C7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2C3A5-E5E5-4AA3-96C9-49A99E665E3E}" type="slidenum">
              <a:rPr lang="en-GB" smtClean="0"/>
              <a:t>‹#›</a:t>
            </a:fld>
            <a:endParaRPr lang="en-GB"/>
          </a:p>
        </p:txBody>
      </p:sp>
    </p:spTree>
    <p:extLst>
      <p:ext uri="{BB962C8B-B14F-4D97-AF65-F5344CB8AC3E}">
        <p14:creationId xmlns:p14="http://schemas.microsoft.com/office/powerpoint/2010/main" val="337186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6B9C66-968C-4F90-AAC9-320E28C7C442}"/>
              </a:ext>
            </a:extLst>
          </p:cNvPr>
          <p:cNvSpPr txBox="1"/>
          <p:nvPr/>
        </p:nvSpPr>
        <p:spPr>
          <a:xfrm>
            <a:off x="2382371" y="2303930"/>
            <a:ext cx="7909110"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600">
                <a:latin typeface="Arial Narrow"/>
              </a:rPr>
              <a:t>Tinnitus and the Arts Workshop  </a:t>
            </a:r>
            <a:endParaRPr lang="en-US"/>
          </a:p>
        </p:txBody>
      </p:sp>
    </p:spTree>
    <p:extLst>
      <p:ext uri="{BB962C8B-B14F-4D97-AF65-F5344CB8AC3E}">
        <p14:creationId xmlns:p14="http://schemas.microsoft.com/office/powerpoint/2010/main" val="3145824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Drawing </a:t>
            </a:r>
            <a:endParaRPr lang="en-US"/>
          </a:p>
        </p:txBody>
      </p:sp>
    </p:spTree>
    <p:extLst>
      <p:ext uri="{BB962C8B-B14F-4D97-AF65-F5344CB8AC3E}">
        <p14:creationId xmlns:p14="http://schemas.microsoft.com/office/powerpoint/2010/main" val="3858473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194E7F-515A-46BE-9B40-3F50A2E9D546}"/>
              </a:ext>
            </a:extLst>
          </p:cNvPr>
          <p:cNvPicPr>
            <a:picLocks noChangeAspect="1"/>
          </p:cNvPicPr>
          <p:nvPr/>
        </p:nvPicPr>
        <p:blipFill>
          <a:blip r:embed="rId3"/>
          <a:stretch>
            <a:fillRect/>
          </a:stretch>
        </p:blipFill>
        <p:spPr>
          <a:xfrm>
            <a:off x="3524250" y="0"/>
            <a:ext cx="5143500" cy="6858000"/>
          </a:xfrm>
          <a:prstGeom prst="rect">
            <a:avLst/>
          </a:prstGeom>
        </p:spPr>
      </p:pic>
      <p:sp>
        <p:nvSpPr>
          <p:cNvPr id="5" name="TextBox 4">
            <a:extLst>
              <a:ext uri="{FF2B5EF4-FFF2-40B4-BE49-F238E27FC236}">
                <a16:creationId xmlns:a16="http://schemas.microsoft.com/office/drawing/2014/main" id="{0EFFE25A-B4DB-4B94-92A8-A0A86A26C925}"/>
              </a:ext>
            </a:extLst>
          </p:cNvPr>
          <p:cNvSpPr txBox="1"/>
          <p:nvPr/>
        </p:nvSpPr>
        <p:spPr>
          <a:xfrm>
            <a:off x="9520719" y="5835721"/>
            <a:ext cx="2671281" cy="461665"/>
          </a:xfrm>
          <a:prstGeom prst="rect">
            <a:avLst/>
          </a:prstGeom>
          <a:noFill/>
        </p:spPr>
        <p:txBody>
          <a:bodyPr wrap="square" rtlCol="0">
            <a:spAutoFit/>
          </a:bodyPr>
          <a:lstStyle/>
          <a:p>
            <a:r>
              <a:rPr lang="en-GB" sz="2400" b="1" i="1">
                <a:latin typeface="Arial Narrow" panose="020B0606020202030204" pitchFamily="34" charset="0"/>
              </a:rPr>
              <a:t>upwards</a:t>
            </a:r>
          </a:p>
        </p:txBody>
      </p:sp>
    </p:spTree>
    <p:extLst>
      <p:ext uri="{BB962C8B-B14F-4D97-AF65-F5344CB8AC3E}">
        <p14:creationId xmlns:p14="http://schemas.microsoft.com/office/powerpoint/2010/main" val="1997779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2E7175-1D6A-4B6A-8643-328EBC272A49}"/>
              </a:ext>
            </a:extLst>
          </p:cNvPr>
          <p:cNvPicPr>
            <a:picLocks noChangeAspect="1"/>
          </p:cNvPicPr>
          <p:nvPr/>
        </p:nvPicPr>
        <p:blipFill>
          <a:blip r:embed="rId2"/>
          <a:stretch>
            <a:fillRect/>
          </a:stretch>
        </p:blipFill>
        <p:spPr>
          <a:xfrm>
            <a:off x="3524250" y="0"/>
            <a:ext cx="4985535" cy="6647380"/>
          </a:xfrm>
          <a:prstGeom prst="rect">
            <a:avLst/>
          </a:prstGeom>
        </p:spPr>
      </p:pic>
    </p:spTree>
    <p:extLst>
      <p:ext uri="{BB962C8B-B14F-4D97-AF65-F5344CB8AC3E}">
        <p14:creationId xmlns:p14="http://schemas.microsoft.com/office/powerpoint/2010/main" val="945667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BB09AD-249D-47CA-9977-36B3576DFD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807592" y="1068572"/>
            <a:ext cx="6294474" cy="4720856"/>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67E93474-A3B0-4225-B149-0C47616003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92732" y="1068572"/>
            <a:ext cx="6294475" cy="4720857"/>
          </a:xfrm>
          <a:prstGeom prst="rect">
            <a:avLst/>
          </a:prstGeom>
        </p:spPr>
      </p:pic>
    </p:spTree>
    <p:extLst>
      <p:ext uri="{BB962C8B-B14F-4D97-AF65-F5344CB8AC3E}">
        <p14:creationId xmlns:p14="http://schemas.microsoft.com/office/powerpoint/2010/main" val="3640577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038475" y="1861297"/>
            <a:ext cx="588645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Putting Tinnitus into </a:t>
            </a:r>
          </a:p>
          <a:p>
            <a:pPr algn="ctr"/>
            <a:r>
              <a:rPr lang="en-US" sz="7000">
                <a:latin typeface="Arial Narrow"/>
              </a:rPr>
              <a:t>  Words  </a:t>
            </a:r>
            <a:endParaRPr lang="en-US"/>
          </a:p>
        </p:txBody>
      </p:sp>
    </p:spTree>
    <p:extLst>
      <p:ext uri="{BB962C8B-B14F-4D97-AF65-F5344CB8AC3E}">
        <p14:creationId xmlns:p14="http://schemas.microsoft.com/office/powerpoint/2010/main" val="386472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2A80A6-9555-47DD-A291-8B10516C8FB7}"/>
              </a:ext>
            </a:extLst>
          </p:cNvPr>
          <p:cNvSpPr/>
          <p:nvPr/>
        </p:nvSpPr>
        <p:spPr>
          <a:xfrm>
            <a:off x="393973" y="231402"/>
            <a:ext cx="6096000" cy="5863144"/>
          </a:xfrm>
          <a:prstGeom prst="rect">
            <a:avLst/>
          </a:prstGeom>
        </p:spPr>
        <p:txBody>
          <a:bodyPr>
            <a:spAutoFit/>
          </a:bodyPr>
          <a:lstStyle/>
          <a:p>
            <a:r>
              <a:rPr lang="en-GB" sz="2500">
                <a:latin typeface="Arial" panose="020B0604020202020204" pitchFamily="34" charset="0"/>
                <a:cs typeface="Arial" panose="020B0604020202020204" pitchFamily="34" charset="0"/>
              </a:rPr>
              <a:t>Acceptance </a:t>
            </a:r>
          </a:p>
          <a:p>
            <a:r>
              <a:rPr lang="en-GB" sz="2500">
                <a:latin typeface="Arial" panose="020B0604020202020204" pitchFamily="34" charset="0"/>
                <a:cs typeface="Arial" panose="020B0604020202020204" pitchFamily="34" charset="0"/>
              </a:rPr>
              <a:t>Acute  </a:t>
            </a:r>
          </a:p>
          <a:p>
            <a:r>
              <a:rPr lang="en-GB" sz="2500">
                <a:latin typeface="Arial" panose="020B0604020202020204" pitchFamily="34" charset="0"/>
                <a:cs typeface="Arial" panose="020B0604020202020204" pitchFamily="34" charset="0"/>
              </a:rPr>
              <a:t>Always</a:t>
            </a:r>
          </a:p>
          <a:p>
            <a:r>
              <a:rPr lang="en-GB" sz="2500">
                <a:latin typeface="Arial" panose="020B0604020202020204" pitchFamily="34" charset="0"/>
                <a:cs typeface="Arial" panose="020B0604020202020204" pitchFamily="34" charset="0"/>
              </a:rPr>
              <a:t>Annoying </a:t>
            </a:r>
          </a:p>
          <a:p>
            <a:r>
              <a:rPr lang="en-GB" sz="2500">
                <a:latin typeface="Arial" panose="020B0604020202020204" pitchFamily="34" charset="0"/>
                <a:cs typeface="Arial" panose="020B0604020202020204" pitchFamily="34" charset="0"/>
              </a:rPr>
              <a:t>Anti-silence </a:t>
            </a:r>
          </a:p>
          <a:p>
            <a:r>
              <a:rPr lang="en-GB" sz="2500">
                <a:latin typeface="Arial" panose="020B0604020202020204" pitchFamily="34" charset="0"/>
                <a:cs typeface="Arial" panose="020B0604020202020204" pitchFamily="34" charset="0"/>
              </a:rPr>
              <a:t>Anxiety</a:t>
            </a:r>
          </a:p>
          <a:p>
            <a:r>
              <a:rPr lang="en-GB" sz="2500">
                <a:latin typeface="Arial" panose="020B0604020202020204" pitchFamily="34" charset="0"/>
                <a:cs typeface="Arial" panose="020B0604020202020204" pitchFamily="34" charset="0"/>
              </a:rPr>
              <a:t>Aura </a:t>
            </a:r>
          </a:p>
          <a:p>
            <a:r>
              <a:rPr lang="en-GB" sz="2500">
                <a:latin typeface="Arial" panose="020B0604020202020204" pitchFamily="34" charset="0"/>
                <a:cs typeface="Arial" panose="020B0604020202020204" pitchFamily="34" charset="0"/>
              </a:rPr>
              <a:t>Awareness</a:t>
            </a:r>
          </a:p>
          <a:p>
            <a:r>
              <a:rPr lang="en-GB" sz="2500">
                <a:latin typeface="Arial" panose="020B0604020202020204" pitchFamily="34" charset="0"/>
                <a:cs typeface="Arial" panose="020B0604020202020204" pitchFamily="34" charset="0"/>
              </a:rPr>
              <a:t>Battles </a:t>
            </a:r>
          </a:p>
          <a:p>
            <a:r>
              <a:rPr lang="en-GB" sz="2500">
                <a:latin typeface="Arial" panose="020B0604020202020204" pitchFamily="34" charset="0"/>
                <a:cs typeface="Arial" panose="020B0604020202020204" pitchFamily="34" charset="0"/>
              </a:rPr>
              <a:t>Blanket</a:t>
            </a:r>
          </a:p>
          <a:p>
            <a:r>
              <a:rPr lang="en-GB" sz="2500">
                <a:latin typeface="Arial" panose="020B0604020202020204" pitchFamily="34" charset="0"/>
                <a:cs typeface="Arial" panose="020B0604020202020204" pitchFamily="34" charset="0"/>
              </a:rPr>
              <a:t>Buzzing </a:t>
            </a:r>
          </a:p>
          <a:p>
            <a:r>
              <a:rPr lang="en-GB" sz="2500">
                <a:latin typeface="Arial" panose="020B0604020202020204" pitchFamily="34" charset="0"/>
                <a:cs typeface="Arial" panose="020B0604020202020204" pitchFamily="34" charset="0"/>
              </a:rPr>
              <a:t>Concentration</a:t>
            </a:r>
          </a:p>
          <a:p>
            <a:r>
              <a:rPr lang="en-GB" sz="2500">
                <a:latin typeface="Arial" panose="020B0604020202020204" pitchFamily="34" charset="0"/>
                <a:cs typeface="Arial" panose="020B0604020202020204" pitchFamily="34" charset="0"/>
              </a:rPr>
              <a:t>Constant </a:t>
            </a:r>
          </a:p>
          <a:p>
            <a:r>
              <a:rPr lang="en-GB" sz="2500">
                <a:latin typeface="Arial" panose="020B0604020202020204" pitchFamily="34" charset="0"/>
                <a:cs typeface="Arial" panose="020B0604020202020204" pitchFamily="34" charset="0"/>
              </a:rPr>
              <a:t>Damaged</a:t>
            </a:r>
          </a:p>
          <a:p>
            <a:r>
              <a:rPr lang="en-GB" sz="2500">
                <a:latin typeface="Arial" panose="020B0604020202020204" pitchFamily="34" charset="0"/>
                <a:cs typeface="Arial" panose="020B0604020202020204" pitchFamily="34" charset="0"/>
              </a:rPr>
              <a:t>Delight</a:t>
            </a:r>
          </a:p>
        </p:txBody>
      </p:sp>
      <p:sp>
        <p:nvSpPr>
          <p:cNvPr id="5" name="Rectangle 4">
            <a:extLst>
              <a:ext uri="{FF2B5EF4-FFF2-40B4-BE49-F238E27FC236}">
                <a16:creationId xmlns:a16="http://schemas.microsoft.com/office/drawing/2014/main" id="{90FEA48B-B752-4343-9DEE-100EAA4E207B}"/>
              </a:ext>
            </a:extLst>
          </p:cNvPr>
          <p:cNvSpPr/>
          <p:nvPr/>
        </p:nvSpPr>
        <p:spPr>
          <a:xfrm>
            <a:off x="2852474" y="216012"/>
            <a:ext cx="6096000" cy="6632585"/>
          </a:xfrm>
          <a:prstGeom prst="rect">
            <a:avLst/>
          </a:prstGeom>
        </p:spPr>
        <p:txBody>
          <a:bodyPr>
            <a:spAutoFit/>
          </a:bodyPr>
          <a:lstStyle/>
          <a:p>
            <a:r>
              <a:rPr lang="en-GB" sz="2500">
                <a:latin typeface="Arial" panose="020B0604020202020204" pitchFamily="34" charset="0"/>
                <a:cs typeface="Arial" panose="020B0604020202020204" pitchFamily="34" charset="0"/>
              </a:rPr>
              <a:t>Different</a:t>
            </a:r>
          </a:p>
          <a:p>
            <a:r>
              <a:rPr lang="en-GB" sz="2500">
                <a:latin typeface="Arial" panose="020B0604020202020204" pitchFamily="34" charset="0"/>
                <a:cs typeface="Arial" panose="020B0604020202020204" pitchFamily="34" charset="0"/>
              </a:rPr>
              <a:t>Distraction</a:t>
            </a:r>
          </a:p>
          <a:p>
            <a:r>
              <a:rPr lang="en-GB" sz="2500">
                <a:latin typeface="Arial" panose="020B0604020202020204" pitchFamily="34" charset="0"/>
                <a:cs typeface="Arial" panose="020B0604020202020204" pitchFamily="34" charset="0"/>
              </a:rPr>
              <a:t>Drilling </a:t>
            </a:r>
          </a:p>
          <a:p>
            <a:r>
              <a:rPr lang="en-GB" sz="2500">
                <a:latin typeface="Arial" panose="020B0604020202020204" pitchFamily="34" charset="0"/>
                <a:cs typeface="Arial" panose="020B0604020202020204" pitchFamily="34" charset="0"/>
              </a:rPr>
              <a:t>Effervescent </a:t>
            </a:r>
          </a:p>
          <a:p>
            <a:r>
              <a:rPr lang="en-GB" sz="2500">
                <a:latin typeface="Arial" panose="020B0604020202020204" pitchFamily="34" charset="0"/>
                <a:cs typeface="Arial" panose="020B0604020202020204" pitchFamily="34" charset="0"/>
              </a:rPr>
              <a:t>Electron</a:t>
            </a:r>
          </a:p>
          <a:p>
            <a:r>
              <a:rPr lang="en-GB" sz="2500">
                <a:latin typeface="Arial" panose="020B0604020202020204" pitchFamily="34" charset="0"/>
                <a:cs typeface="Arial" panose="020B0604020202020204" pitchFamily="34" charset="0"/>
              </a:rPr>
              <a:t>Exhausting </a:t>
            </a:r>
          </a:p>
          <a:p>
            <a:r>
              <a:rPr lang="en-GB" sz="2500">
                <a:latin typeface="Arial" panose="020B0604020202020204" pitchFamily="34" charset="0"/>
                <a:cs typeface="Arial" panose="020B0604020202020204" pitchFamily="34" charset="0"/>
              </a:rPr>
              <a:t>Fire</a:t>
            </a:r>
          </a:p>
          <a:p>
            <a:r>
              <a:rPr lang="en-GB" sz="2500">
                <a:latin typeface="Arial" panose="020B0604020202020204" pitchFamily="34" charset="0"/>
                <a:cs typeface="Arial" panose="020B0604020202020204" pitchFamily="34" charset="0"/>
              </a:rPr>
              <a:t>Fizz</a:t>
            </a:r>
          </a:p>
          <a:p>
            <a:r>
              <a:rPr lang="en-GB" sz="2500">
                <a:latin typeface="Arial" panose="020B0604020202020204" pitchFamily="34" charset="0"/>
                <a:cs typeface="Arial" panose="020B0604020202020204" pitchFamily="34" charset="0"/>
              </a:rPr>
              <a:t>Foreboding </a:t>
            </a:r>
          </a:p>
          <a:p>
            <a:r>
              <a:rPr lang="en-GB" sz="2500">
                <a:latin typeface="Arial" panose="020B0604020202020204" pitchFamily="34" charset="0"/>
                <a:cs typeface="Arial" panose="020B0604020202020204" pitchFamily="34" charset="0"/>
              </a:rPr>
              <a:t>Forgettable</a:t>
            </a:r>
          </a:p>
          <a:p>
            <a:r>
              <a:rPr lang="en-GB" sz="2500">
                <a:latin typeface="Arial" panose="020B0604020202020204" pitchFamily="34" charset="0"/>
                <a:cs typeface="Arial" panose="020B0604020202020204" pitchFamily="34" charset="0"/>
              </a:rPr>
              <a:t>Fuzziness </a:t>
            </a:r>
          </a:p>
          <a:p>
            <a:r>
              <a:rPr lang="en-GB" sz="2500">
                <a:latin typeface="Arial" panose="020B0604020202020204" pitchFamily="34" charset="0"/>
                <a:cs typeface="Arial" panose="020B0604020202020204" pitchFamily="34" charset="0"/>
              </a:rPr>
              <a:t>Hissing </a:t>
            </a:r>
          </a:p>
          <a:p>
            <a:r>
              <a:rPr lang="en-GB" sz="2500">
                <a:latin typeface="Arial" panose="020B0604020202020204" pitchFamily="34" charset="0"/>
                <a:cs typeface="Arial" panose="020B0604020202020204" pitchFamily="34" charset="0"/>
              </a:rPr>
              <a:t>Incessant </a:t>
            </a:r>
          </a:p>
          <a:p>
            <a:r>
              <a:rPr lang="en-GB" sz="2500">
                <a:latin typeface="Arial" panose="020B0604020202020204" pitchFamily="34" charset="0"/>
                <a:cs typeface="Arial" panose="020B0604020202020204" pitchFamily="34" charset="0"/>
              </a:rPr>
              <a:t>Insidious </a:t>
            </a:r>
          </a:p>
          <a:p>
            <a:r>
              <a:rPr lang="en-GB" sz="2500">
                <a:latin typeface="Arial" panose="020B0604020202020204" pitchFamily="34" charset="0"/>
                <a:cs typeface="Arial" panose="020B0604020202020204" pitchFamily="34" charset="0"/>
              </a:rPr>
              <a:t>Intensity</a:t>
            </a:r>
          </a:p>
          <a:p>
            <a:r>
              <a:rPr lang="en-GB" sz="2500">
                <a:latin typeface="Arial" panose="020B0604020202020204" pitchFamily="34" charset="0"/>
                <a:cs typeface="Arial" panose="020B0604020202020204" pitchFamily="34" charset="0"/>
              </a:rPr>
              <a:t>Interference</a:t>
            </a:r>
          </a:p>
          <a:p>
            <a:r>
              <a:rPr lang="en-GB" sz="2500">
                <a:latin typeface="Arial" panose="020B0604020202020204" pitchFamily="34" charset="0"/>
                <a:cs typeface="Arial" panose="020B0604020202020204" pitchFamily="34" charset="0"/>
              </a:rPr>
              <a:t> </a:t>
            </a:r>
          </a:p>
        </p:txBody>
      </p:sp>
      <p:sp>
        <p:nvSpPr>
          <p:cNvPr id="6" name="Rectangle 5">
            <a:extLst>
              <a:ext uri="{FF2B5EF4-FFF2-40B4-BE49-F238E27FC236}">
                <a16:creationId xmlns:a16="http://schemas.microsoft.com/office/drawing/2014/main" id="{E095165B-A651-4E91-94AC-72874FA89A8C}"/>
              </a:ext>
            </a:extLst>
          </p:cNvPr>
          <p:cNvSpPr/>
          <p:nvPr/>
        </p:nvSpPr>
        <p:spPr>
          <a:xfrm>
            <a:off x="7561482" y="231400"/>
            <a:ext cx="6096000" cy="7763600"/>
          </a:xfrm>
          <a:prstGeom prst="rect">
            <a:avLst/>
          </a:prstGeom>
        </p:spPr>
        <p:txBody>
          <a:bodyPr>
            <a:spAutoFit/>
          </a:bodyPr>
          <a:lstStyle/>
          <a:p>
            <a:r>
              <a:rPr lang="en-GB" sz="2500">
                <a:latin typeface="Arial" panose="020B0604020202020204" pitchFamily="34" charset="0"/>
                <a:cs typeface="Arial" panose="020B0604020202020204" pitchFamily="34" charset="0"/>
              </a:rPr>
              <a:t>Personal </a:t>
            </a:r>
          </a:p>
          <a:p>
            <a:r>
              <a:rPr lang="en-GB" sz="2500">
                <a:latin typeface="Arial" panose="020B0604020202020204" pitchFamily="34" charset="0"/>
                <a:cs typeface="Arial" panose="020B0604020202020204" pitchFamily="34" charset="0"/>
              </a:rPr>
              <a:t>Piercing </a:t>
            </a:r>
          </a:p>
          <a:p>
            <a:r>
              <a:rPr lang="en-GB" sz="2500">
                <a:latin typeface="Arial" panose="020B0604020202020204" pitchFamily="34" charset="0"/>
                <a:cs typeface="Arial" panose="020B0604020202020204" pitchFamily="34" charset="0"/>
              </a:rPr>
              <a:t>Pitch</a:t>
            </a:r>
          </a:p>
          <a:p>
            <a:r>
              <a:rPr lang="en-GB" sz="2500">
                <a:latin typeface="Arial" panose="020B0604020202020204" pitchFamily="34" charset="0"/>
                <a:cs typeface="Arial" panose="020B0604020202020204" pitchFamily="34" charset="0"/>
              </a:rPr>
              <a:t>Present </a:t>
            </a:r>
          </a:p>
          <a:p>
            <a:r>
              <a:rPr lang="en-GB" sz="2500">
                <a:latin typeface="Arial" panose="020B0604020202020204" pitchFamily="34" charset="0"/>
                <a:cs typeface="Arial" panose="020B0604020202020204" pitchFamily="34" charset="0"/>
              </a:rPr>
              <a:t>Pressure</a:t>
            </a:r>
          </a:p>
          <a:p>
            <a:r>
              <a:rPr lang="en-GB" sz="2500">
                <a:latin typeface="Arial" panose="020B0604020202020204" pitchFamily="34" charset="0"/>
                <a:cs typeface="Arial" panose="020B0604020202020204" pitchFamily="34" charset="0"/>
              </a:rPr>
              <a:t>Quiet</a:t>
            </a:r>
          </a:p>
          <a:p>
            <a:r>
              <a:rPr lang="en-GB" sz="2500">
                <a:latin typeface="Arial" panose="020B0604020202020204" pitchFamily="34" charset="0"/>
                <a:cs typeface="Arial" panose="020B0604020202020204" pitchFamily="34" charset="0"/>
              </a:rPr>
              <a:t>Rest</a:t>
            </a:r>
          </a:p>
          <a:p>
            <a:r>
              <a:rPr lang="en-GB" sz="2500">
                <a:latin typeface="Arial" panose="020B0604020202020204" pitchFamily="34" charset="0"/>
                <a:cs typeface="Arial" panose="020B0604020202020204" pitchFamily="34" charset="0"/>
              </a:rPr>
              <a:t>Rubbish</a:t>
            </a:r>
          </a:p>
          <a:p>
            <a:r>
              <a:rPr lang="en-GB" sz="2500">
                <a:latin typeface="Arial" panose="020B0604020202020204" pitchFamily="34" charset="0"/>
                <a:cs typeface="Arial" panose="020B0604020202020204" pitchFamily="34" charset="0"/>
              </a:rPr>
              <a:t>Scream </a:t>
            </a:r>
          </a:p>
          <a:p>
            <a:r>
              <a:rPr lang="en-GB" sz="2500">
                <a:latin typeface="Arial" panose="020B0604020202020204" pitchFamily="34" charset="0"/>
                <a:cs typeface="Arial" panose="020B0604020202020204" pitchFamily="34" charset="0"/>
              </a:rPr>
              <a:t>‘</a:t>
            </a:r>
            <a:r>
              <a:rPr lang="en-GB" sz="2500" err="1">
                <a:latin typeface="Arial" panose="020B0604020202020204" pitchFamily="34" charset="0"/>
                <a:cs typeface="Arial" panose="020B0604020202020204" pitchFamily="34" charset="0"/>
              </a:rPr>
              <a:t>Ssh</a:t>
            </a:r>
            <a:r>
              <a:rPr lang="en-GB" sz="2500">
                <a:latin typeface="Arial" panose="020B0604020202020204" pitchFamily="34" charset="0"/>
                <a:cs typeface="Arial" panose="020B0604020202020204" pitchFamily="34" charset="0"/>
              </a:rPr>
              <a:t>’ </a:t>
            </a:r>
          </a:p>
          <a:p>
            <a:r>
              <a:rPr lang="en-GB" sz="2500">
                <a:latin typeface="Arial" panose="020B0604020202020204" pitchFamily="34" charset="0"/>
                <a:cs typeface="Arial" panose="020B0604020202020204" pitchFamily="34" charset="0"/>
              </a:rPr>
              <a:t>Sleep</a:t>
            </a:r>
          </a:p>
          <a:p>
            <a:r>
              <a:rPr lang="en-GB" sz="2500">
                <a:latin typeface="Arial" panose="020B0604020202020204" pitchFamily="34" charset="0"/>
                <a:cs typeface="Arial" panose="020B0604020202020204" pitchFamily="34" charset="0"/>
              </a:rPr>
              <a:t>Solitude</a:t>
            </a:r>
          </a:p>
          <a:p>
            <a:r>
              <a:rPr lang="en-GB" sz="2500">
                <a:latin typeface="Arial" panose="020B0604020202020204" pitchFamily="34" charset="0"/>
                <a:cs typeface="Arial" panose="020B0604020202020204" pitchFamily="34" charset="0"/>
              </a:rPr>
              <a:t>Stress</a:t>
            </a:r>
          </a:p>
          <a:p>
            <a:r>
              <a:rPr lang="en-GB" sz="2500">
                <a:latin typeface="Arial" panose="020B0604020202020204" pitchFamily="34" charset="0"/>
                <a:cs typeface="Arial" panose="020B0604020202020204" pitchFamily="34" charset="0"/>
              </a:rPr>
              <a:t>There </a:t>
            </a:r>
          </a:p>
          <a:p>
            <a:r>
              <a:rPr lang="en-GB" sz="2500">
                <a:latin typeface="Arial" panose="020B0604020202020204" pitchFamily="34" charset="0"/>
                <a:cs typeface="Arial" panose="020B0604020202020204" pitchFamily="34" charset="0"/>
              </a:rPr>
              <a:t>Thief</a:t>
            </a:r>
          </a:p>
          <a:p>
            <a:r>
              <a:rPr lang="en-GB" sz="2500">
                <a:latin typeface="Arial" panose="020B0604020202020204" pitchFamily="34" charset="0"/>
                <a:cs typeface="Arial" panose="020B0604020202020204" pitchFamily="34" charset="0"/>
              </a:rPr>
              <a:t>Tin </a:t>
            </a:r>
          </a:p>
          <a:p>
            <a:endParaRPr lang="en-GB" sz="2500">
              <a:latin typeface="Arial" panose="020B0604020202020204" pitchFamily="34" charset="0"/>
              <a:cs typeface="Arial" panose="020B0604020202020204" pitchFamily="34" charset="0"/>
            </a:endParaRPr>
          </a:p>
          <a:p>
            <a:r>
              <a:rPr lang="en-GB" sz="2500">
                <a:latin typeface="Arial" panose="020B0604020202020204" pitchFamily="34" charset="0"/>
                <a:cs typeface="Arial" panose="020B0604020202020204" pitchFamily="34" charset="0"/>
              </a:rPr>
              <a:t> </a:t>
            </a:r>
          </a:p>
          <a:p>
            <a:pPr>
              <a:lnSpc>
                <a:spcPct val="107000"/>
              </a:lnSpc>
              <a:spcAft>
                <a:spcPts val="800"/>
              </a:spcAft>
            </a:pPr>
            <a:endParaRPr lang="en-GB" sz="2200">
              <a:latin typeface="Arial Narrow" panose="020B0606020202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a:latin typeface="Arial" panose="020B0604020202020204" pitchFamily="34" charset="0"/>
                <a:ea typeface="Calibri" panose="020F0502020204030204" pitchFamily="34" charset="0"/>
                <a:cs typeface="Times New Roman" panose="02020603050405020304" pitchFamily="18" charset="0"/>
              </a:rPr>
              <a:t> </a:t>
            </a:r>
            <a:endParaRPr lang="en-GB">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4650959D-511D-4CAB-A03B-5983C745DF19}"/>
              </a:ext>
            </a:extLst>
          </p:cNvPr>
          <p:cNvSpPr/>
          <p:nvPr/>
        </p:nvSpPr>
        <p:spPr>
          <a:xfrm>
            <a:off x="5206978" y="231401"/>
            <a:ext cx="6096000" cy="6617196"/>
          </a:xfrm>
          <a:prstGeom prst="rect">
            <a:avLst/>
          </a:prstGeom>
        </p:spPr>
        <p:txBody>
          <a:bodyPr>
            <a:spAutoFit/>
          </a:bodyPr>
          <a:lstStyle/>
          <a:p>
            <a:r>
              <a:rPr lang="en-GB" sz="2500">
                <a:latin typeface="Arial" panose="020B0604020202020204" pitchFamily="34" charset="0"/>
                <a:cs typeface="Arial" panose="020B0604020202020204" pitchFamily="34" charset="0"/>
              </a:rPr>
              <a:t>Invasive</a:t>
            </a:r>
          </a:p>
          <a:p>
            <a:r>
              <a:rPr lang="en-GB" sz="2500">
                <a:latin typeface="Arial" panose="020B0604020202020204" pitchFamily="34" charset="0"/>
                <a:cs typeface="Arial" panose="020B0604020202020204" pitchFamily="34" charset="0"/>
              </a:rPr>
              <a:t>Invisible </a:t>
            </a:r>
          </a:p>
          <a:p>
            <a:r>
              <a:rPr lang="en-GB" sz="2500">
                <a:latin typeface="Arial" panose="020B0604020202020204" pitchFamily="34" charset="0"/>
                <a:cs typeface="Arial" panose="020B0604020202020204" pitchFamily="34" charset="0"/>
              </a:rPr>
              <a:t>Isolating </a:t>
            </a:r>
          </a:p>
          <a:p>
            <a:r>
              <a:rPr lang="en-GB" sz="2500">
                <a:latin typeface="Arial" panose="020B0604020202020204" pitchFamily="34" charset="0"/>
                <a:cs typeface="Arial" panose="020B0604020202020204" pitchFamily="34" charset="0"/>
              </a:rPr>
              <a:t>Isolation</a:t>
            </a:r>
          </a:p>
          <a:p>
            <a:r>
              <a:rPr lang="en-GB" sz="2500">
                <a:latin typeface="Arial" panose="020B0604020202020204" pitchFamily="34" charset="0"/>
                <a:cs typeface="Arial" panose="020B0604020202020204" pitchFamily="34" charset="0"/>
              </a:rPr>
              <a:t>Jarring</a:t>
            </a:r>
          </a:p>
          <a:p>
            <a:r>
              <a:rPr lang="en-GB" sz="2500">
                <a:latin typeface="Arial" panose="020B0604020202020204" pitchFamily="34" charset="0"/>
                <a:cs typeface="Arial" panose="020B0604020202020204" pitchFamily="34" charset="0"/>
              </a:rPr>
              <a:t>Legacy</a:t>
            </a:r>
          </a:p>
          <a:p>
            <a:r>
              <a:rPr lang="en-GB" sz="2500">
                <a:latin typeface="Arial" panose="020B0604020202020204" pitchFamily="34" charset="0"/>
                <a:cs typeface="Arial" panose="020B0604020202020204" pitchFamily="34" charset="0"/>
              </a:rPr>
              <a:t>Luck</a:t>
            </a:r>
          </a:p>
          <a:p>
            <a:r>
              <a:rPr lang="en-GB" sz="2500">
                <a:latin typeface="Arial" panose="020B0604020202020204" pitchFamily="34" charset="0"/>
                <a:cs typeface="Arial" panose="020B0604020202020204" pitchFamily="34" charset="0"/>
              </a:rPr>
              <a:t>Madness</a:t>
            </a:r>
          </a:p>
          <a:p>
            <a:r>
              <a:rPr lang="en-GB" sz="2500">
                <a:latin typeface="Arial" panose="020B0604020202020204" pitchFamily="34" charset="0"/>
                <a:cs typeface="Arial" panose="020B0604020202020204" pitchFamily="34" charset="0"/>
              </a:rPr>
              <a:t>Me</a:t>
            </a:r>
          </a:p>
          <a:p>
            <a:r>
              <a:rPr lang="en-GB" sz="2500">
                <a:latin typeface="Arial" panose="020B0604020202020204" pitchFamily="34" charset="0"/>
                <a:cs typeface="Arial" panose="020B0604020202020204" pitchFamily="34" charset="0"/>
              </a:rPr>
              <a:t>Niggling </a:t>
            </a:r>
          </a:p>
          <a:p>
            <a:r>
              <a:rPr lang="en-GB" sz="2500">
                <a:latin typeface="Arial" panose="020B0604020202020204" pitchFamily="34" charset="0"/>
                <a:cs typeface="Arial" panose="020B0604020202020204" pitchFamily="34" charset="0"/>
              </a:rPr>
              <a:t>Noise</a:t>
            </a:r>
          </a:p>
          <a:p>
            <a:r>
              <a:rPr lang="en-GB" sz="2500">
                <a:latin typeface="Arial" panose="020B0604020202020204" pitchFamily="34" charset="0"/>
                <a:cs typeface="Arial" panose="020B0604020202020204" pitchFamily="34" charset="0"/>
              </a:rPr>
              <a:t>Nuisance </a:t>
            </a:r>
          </a:p>
          <a:p>
            <a:r>
              <a:rPr lang="en-GB" sz="2500">
                <a:latin typeface="Arial" panose="020B0604020202020204" pitchFamily="34" charset="0"/>
                <a:cs typeface="Arial" panose="020B0604020202020204" pitchFamily="34" charset="0"/>
              </a:rPr>
              <a:t>Odd </a:t>
            </a:r>
          </a:p>
          <a:p>
            <a:r>
              <a:rPr lang="en-GB" sz="2500">
                <a:latin typeface="Arial" panose="020B0604020202020204" pitchFamily="34" charset="0"/>
                <a:cs typeface="Arial" panose="020B0604020202020204" pitchFamily="34" charset="0"/>
              </a:rPr>
              <a:t>Permanent </a:t>
            </a:r>
          </a:p>
          <a:p>
            <a:r>
              <a:rPr lang="en-GB" sz="2500">
                <a:latin typeface="Arial" panose="020B0604020202020204" pitchFamily="34" charset="0"/>
                <a:cs typeface="Arial" panose="020B0604020202020204" pitchFamily="34" charset="0"/>
              </a:rPr>
              <a:t>Persistent </a:t>
            </a:r>
          </a:p>
          <a:p>
            <a:endParaRPr lang="en-GB" sz="2500"/>
          </a:p>
          <a:p>
            <a:endParaRPr lang="en-GB" sz="2400"/>
          </a:p>
        </p:txBody>
      </p:sp>
      <p:sp>
        <p:nvSpPr>
          <p:cNvPr id="3" name="Rectangle 2">
            <a:extLst>
              <a:ext uri="{FF2B5EF4-FFF2-40B4-BE49-F238E27FC236}">
                <a16:creationId xmlns:a16="http://schemas.microsoft.com/office/drawing/2014/main" id="{650C734F-34B6-49C1-99EE-680C9D94662A}"/>
              </a:ext>
            </a:extLst>
          </p:cNvPr>
          <p:cNvSpPr/>
          <p:nvPr/>
        </p:nvSpPr>
        <p:spPr>
          <a:xfrm>
            <a:off x="9661451" y="340265"/>
            <a:ext cx="6096000" cy="5478423"/>
          </a:xfrm>
          <a:prstGeom prst="rect">
            <a:avLst/>
          </a:prstGeom>
        </p:spPr>
        <p:txBody>
          <a:bodyPr>
            <a:spAutoFit/>
          </a:bodyPr>
          <a:lstStyle/>
          <a:p>
            <a:r>
              <a:rPr lang="en-GB" sz="2500" err="1">
                <a:latin typeface="Arial" panose="020B0604020202020204" pitchFamily="34" charset="0"/>
                <a:cs typeface="Arial" panose="020B0604020202020204" pitchFamily="34" charset="0"/>
              </a:rPr>
              <a:t>TinnitUS</a:t>
            </a:r>
            <a:endParaRPr lang="en-GB" sz="2500">
              <a:latin typeface="Arial" panose="020B0604020202020204" pitchFamily="34" charset="0"/>
              <a:cs typeface="Arial" panose="020B0604020202020204" pitchFamily="34" charset="0"/>
            </a:endParaRPr>
          </a:p>
          <a:p>
            <a:r>
              <a:rPr lang="en-GB" sz="2500">
                <a:latin typeface="Arial" panose="020B0604020202020204" pitchFamily="34" charset="0"/>
                <a:cs typeface="Arial" panose="020B0604020202020204" pitchFamily="34" charset="0"/>
              </a:rPr>
              <a:t>Tiredness</a:t>
            </a:r>
          </a:p>
          <a:p>
            <a:r>
              <a:rPr lang="en-GB" sz="2500">
                <a:latin typeface="Arial" panose="020B0604020202020204" pitchFamily="34" charset="0"/>
                <a:cs typeface="Arial" panose="020B0604020202020204" pitchFamily="34" charset="0"/>
              </a:rPr>
              <a:t>Tiring</a:t>
            </a:r>
          </a:p>
          <a:p>
            <a:r>
              <a:rPr lang="en-GB" sz="2500">
                <a:latin typeface="Arial" panose="020B0604020202020204" pitchFamily="34" charset="0"/>
                <a:cs typeface="Arial" panose="020B0604020202020204" pitchFamily="34" charset="0"/>
              </a:rPr>
              <a:t>Tuneable</a:t>
            </a:r>
          </a:p>
          <a:p>
            <a:r>
              <a:rPr lang="en-GB" sz="2500">
                <a:latin typeface="Arial" panose="020B0604020202020204" pitchFamily="34" charset="0"/>
                <a:cs typeface="Arial" panose="020B0604020202020204" pitchFamily="34" charset="0"/>
              </a:rPr>
              <a:t>Unalienable</a:t>
            </a:r>
          </a:p>
          <a:p>
            <a:r>
              <a:rPr lang="en-GB" sz="2500">
                <a:latin typeface="Arial" panose="020B0604020202020204" pitchFamily="34" charset="0"/>
                <a:cs typeface="Arial" panose="020B0604020202020204" pitchFamily="34" charset="0"/>
              </a:rPr>
              <a:t>Unpredictable </a:t>
            </a:r>
          </a:p>
          <a:p>
            <a:r>
              <a:rPr lang="en-GB" sz="2500">
                <a:latin typeface="Arial" panose="020B0604020202020204" pitchFamily="34" charset="0"/>
                <a:cs typeface="Arial" panose="020B0604020202020204" pitchFamily="34" charset="0"/>
              </a:rPr>
              <a:t>Unremovable</a:t>
            </a:r>
          </a:p>
          <a:p>
            <a:r>
              <a:rPr lang="en-GB" sz="2500">
                <a:latin typeface="Arial" panose="020B0604020202020204" pitchFamily="34" charset="0"/>
                <a:cs typeface="Arial" panose="020B0604020202020204" pitchFamily="34" charset="0"/>
              </a:rPr>
              <a:t>Unusual</a:t>
            </a:r>
          </a:p>
          <a:p>
            <a:r>
              <a:rPr lang="en-GB" sz="2500">
                <a:latin typeface="Arial" panose="020B0604020202020204" pitchFamily="34" charset="0"/>
                <a:cs typeface="Arial" panose="020B0604020202020204" pitchFamily="34" charset="0"/>
              </a:rPr>
              <a:t>Volume</a:t>
            </a:r>
          </a:p>
          <a:p>
            <a:r>
              <a:rPr lang="en-GB" sz="2500">
                <a:latin typeface="Arial" panose="020B0604020202020204" pitchFamily="34" charset="0"/>
                <a:cs typeface="Arial" panose="020B0604020202020204" pitchFamily="34" charset="0"/>
              </a:rPr>
              <a:t>Wall</a:t>
            </a:r>
          </a:p>
          <a:p>
            <a:r>
              <a:rPr lang="en-GB" sz="2500">
                <a:latin typeface="Arial" panose="020B0604020202020204" pitchFamily="34" charset="0"/>
                <a:cs typeface="Arial" panose="020B0604020202020204" pitchFamily="34" charset="0"/>
              </a:rPr>
              <a:t>Weariness</a:t>
            </a:r>
          </a:p>
          <a:p>
            <a:r>
              <a:rPr lang="en-GB" sz="2500">
                <a:latin typeface="Arial" panose="020B0604020202020204" pitchFamily="34" charset="0"/>
                <a:cs typeface="Arial" panose="020B0604020202020204" pitchFamily="34" charset="0"/>
              </a:rPr>
              <a:t>Weight</a:t>
            </a:r>
          </a:p>
          <a:p>
            <a:r>
              <a:rPr lang="en-GB" sz="2500">
                <a:latin typeface="Arial" panose="020B0604020202020204" pitchFamily="34" charset="0"/>
                <a:cs typeface="Arial" panose="020B0604020202020204" pitchFamily="34" charset="0"/>
              </a:rPr>
              <a:t>Whistling </a:t>
            </a:r>
          </a:p>
          <a:p>
            <a:r>
              <a:rPr lang="en-GB" sz="2500">
                <a:latin typeface="Arial" panose="020B0604020202020204" pitchFamily="34" charset="0"/>
                <a:cs typeface="Arial" panose="020B0604020202020204" pitchFamily="34" charset="0"/>
              </a:rPr>
              <a:t>White noise </a:t>
            </a:r>
          </a:p>
        </p:txBody>
      </p:sp>
    </p:spTree>
    <p:extLst>
      <p:ext uri="{BB962C8B-B14F-4D97-AF65-F5344CB8AC3E}">
        <p14:creationId xmlns:p14="http://schemas.microsoft.com/office/powerpoint/2010/main" val="290703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49BC5D-ECB6-44D5-92BF-66145CBD7FE1}"/>
              </a:ext>
            </a:extLst>
          </p:cNvPr>
          <p:cNvSpPr/>
          <p:nvPr/>
        </p:nvSpPr>
        <p:spPr>
          <a:xfrm>
            <a:off x="3448692" y="2083757"/>
            <a:ext cx="6096000" cy="1631216"/>
          </a:xfrm>
          <a:prstGeom prst="rect">
            <a:avLst/>
          </a:prstGeom>
        </p:spPr>
        <p:txBody>
          <a:bodyPr>
            <a:spAutoFit/>
          </a:bodyPr>
          <a:lstStyle/>
          <a:p>
            <a:r>
              <a:rPr lang="en-GB" sz="2500" b="1">
                <a:solidFill>
                  <a:srgbClr val="000000"/>
                </a:solidFill>
                <a:latin typeface="Arial" panose="020B0604020202020204" pitchFamily="34" charset="0"/>
                <a:ea typeface="Times New Roman" panose="02020603050405020304" pitchFamily="18" charset="0"/>
                <a:cs typeface="Arial" panose="020B0604020202020204" pitchFamily="34" charset="0"/>
              </a:rPr>
              <a:t>Acute</a:t>
            </a:r>
            <a:r>
              <a:rPr lang="en-GB" sz="2500">
                <a:solidFill>
                  <a:srgbClr val="000000"/>
                </a:solidFill>
                <a:latin typeface="Arial" panose="020B0604020202020204" pitchFamily="34" charset="0"/>
                <a:ea typeface="Times New Roman" panose="02020603050405020304" pitchFamily="18" charset="0"/>
                <a:cs typeface="Arial" panose="020B0604020202020204" pitchFamily="34" charset="0"/>
              </a:rPr>
              <a:t>: strongly felt, pointed, of critical importance and consequence, but also the sufferer is often one with the ability to recognize or draw fine distinctions </a:t>
            </a:r>
            <a:endParaRPr lang="en-GB" sz="2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1589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49BC5D-ECB6-44D5-92BF-66145CBD7FE1}"/>
              </a:ext>
            </a:extLst>
          </p:cNvPr>
          <p:cNvSpPr/>
          <p:nvPr/>
        </p:nvSpPr>
        <p:spPr>
          <a:xfrm>
            <a:off x="3448692" y="2083757"/>
            <a:ext cx="6096000" cy="846386"/>
          </a:xfrm>
          <a:prstGeom prst="rect">
            <a:avLst/>
          </a:prstGeom>
        </p:spPr>
        <p:txBody>
          <a:bodyPr>
            <a:spAutoFit/>
          </a:bodyPr>
          <a:lstStyle/>
          <a:p>
            <a:pPr fontAlgn="t"/>
            <a:r>
              <a:rPr lang="en-GB" sz="2400" b="1" err="1">
                <a:latin typeface="Arial" panose="020B0604020202020204" pitchFamily="34" charset="0"/>
                <a:cs typeface="Arial" panose="020B0604020202020204" pitchFamily="34" charset="0"/>
              </a:rPr>
              <a:t>TinnitUS</a:t>
            </a:r>
            <a:r>
              <a:rPr lang="en-GB" sz="2400">
                <a:latin typeface="Arial" panose="020B0604020202020204" pitchFamily="34" charset="0"/>
                <a:cs typeface="Arial" panose="020B0604020202020204" pitchFamily="34" charset="0"/>
              </a:rPr>
              <a:t>: because it’s me and you </a:t>
            </a:r>
            <a:br>
              <a:rPr lang="en-GB" sz="2800"/>
            </a:br>
            <a:endParaRPr lang="en-GB" sz="2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1217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C72ECC-8EE5-4DB9-A09B-4094BF133E13}"/>
              </a:ext>
            </a:extLst>
          </p:cNvPr>
          <p:cNvSpPr/>
          <p:nvPr/>
        </p:nvSpPr>
        <p:spPr>
          <a:xfrm>
            <a:off x="3263757" y="2500844"/>
            <a:ext cx="6096000" cy="2677656"/>
          </a:xfrm>
          <a:prstGeom prst="rect">
            <a:avLst/>
          </a:prstGeom>
        </p:spPr>
        <p:txBody>
          <a:bodyPr>
            <a:spAutoFit/>
          </a:bodyPr>
          <a:lstStyle/>
          <a:p>
            <a:pPr fontAlgn="t"/>
            <a:r>
              <a:rPr lang="en-GB" sz="2400" b="1">
                <a:solidFill>
                  <a:srgbClr val="000000"/>
                </a:solidFill>
                <a:latin typeface="Arial" panose="020B0604020202020204" pitchFamily="34" charset="0"/>
                <a:ea typeface="Times New Roman" panose="02020603050405020304" pitchFamily="18" charset="0"/>
                <a:cs typeface="Times New Roman" panose="02020603050405020304" pitchFamily="18" charset="0"/>
              </a:rPr>
              <a:t>Acceptance: </a:t>
            </a:r>
            <a:r>
              <a:rPr lang="en-GB" sz="2400">
                <a:latin typeface="Arial" panose="020B0604020202020204" pitchFamily="34" charset="0"/>
                <a:cs typeface="Arial" panose="020B0604020202020204" pitchFamily="34" charset="0"/>
              </a:rPr>
              <a:t>Tinnitus is a part of me. To fight against it is to fight against yourself. I've made tinnitus my friend - sometimes friends can be annoying, but you just have to accept them for what they are.</a:t>
            </a:r>
          </a:p>
          <a:p>
            <a:br>
              <a:rPr lang="en-GB" sz="2400"/>
            </a:br>
            <a:endParaRPr lang="en-GB" sz="2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072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6F4785-712B-4E34-B08E-5F0E02B2D450}"/>
              </a:ext>
            </a:extLst>
          </p:cNvPr>
          <p:cNvSpPr/>
          <p:nvPr/>
        </p:nvSpPr>
        <p:spPr>
          <a:xfrm>
            <a:off x="3048000" y="2671819"/>
            <a:ext cx="6096000" cy="1399999"/>
          </a:xfrm>
          <a:prstGeom prst="rect">
            <a:avLst/>
          </a:prstGeom>
        </p:spPr>
        <p:txBody>
          <a:bodyPr>
            <a:spAutoFit/>
          </a:bodyPr>
          <a:lstStyle/>
          <a:p>
            <a:pPr>
              <a:lnSpc>
                <a:spcPct val="107000"/>
              </a:lnSpc>
              <a:spcAft>
                <a:spcPts val="800"/>
              </a:spcAft>
            </a:pPr>
            <a:r>
              <a:rPr lang="en-GB" sz="2500" b="1">
                <a:latin typeface="Arial" panose="020B0604020202020204" pitchFamily="34" charset="0"/>
                <a:ea typeface="Calibri" panose="020F0502020204030204" pitchFamily="34" charset="0"/>
                <a:cs typeface="Arial" panose="020B0604020202020204" pitchFamily="34" charset="0"/>
              </a:rPr>
              <a:t>Aura: </a:t>
            </a:r>
            <a:r>
              <a:rPr lang="en-GB" sz="2500">
                <a:latin typeface="Arial" panose="020B0604020202020204" pitchFamily="34" charset="0"/>
                <a:ea typeface="Calibri" panose="020F0502020204030204" pitchFamily="34" charset="0"/>
                <a:cs typeface="Arial" panose="020B0604020202020204" pitchFamily="34" charset="0"/>
              </a:rPr>
              <a:t>It feels like a halo of sparkly sound.</a:t>
            </a:r>
          </a:p>
          <a:p>
            <a:pPr>
              <a:lnSpc>
                <a:spcPct val="107000"/>
              </a:lnSpc>
              <a:spcAft>
                <a:spcPts val="800"/>
              </a:spcAft>
            </a:pPr>
            <a:r>
              <a:rPr lang="en-GB" sz="2500">
                <a:latin typeface="Arial" panose="020B0604020202020204" pitchFamily="34" charset="0"/>
                <a:ea typeface="Calibri" panose="020F0502020204030204" pitchFamily="34" charset="0"/>
                <a:cs typeface="Arial" panose="020B0604020202020204" pitchFamily="34" charset="0"/>
              </a:rPr>
              <a:t>It’s there around me, always and invisible. It chose me to host it. </a:t>
            </a:r>
          </a:p>
        </p:txBody>
      </p:sp>
    </p:spTree>
    <p:extLst>
      <p:ext uri="{BB962C8B-B14F-4D97-AF65-F5344CB8AC3E}">
        <p14:creationId xmlns:p14="http://schemas.microsoft.com/office/powerpoint/2010/main" val="734766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a:latin typeface="Arial Narrow" panose="020B0606020202030204" pitchFamily="34" charset="0"/>
              </a:rPr>
              <a:t>Discussion guidelines </a:t>
            </a:r>
            <a:endParaRPr lang="en-GB" sz="3600">
              <a:latin typeface="Arial Narrow" panose="020B0606020202030204" pitchFamily="34" charset="0"/>
            </a:endParaRPr>
          </a:p>
          <a:p>
            <a:r>
              <a:rPr lang="en-GB" sz="4200">
                <a:latin typeface="Arial Narrow" panose="020B0606020202030204" pitchFamily="34" charset="0"/>
              </a:rPr>
              <a:t>Tinnitus can be a sensitive topic for discussion. You are welcome to take some time out of the session or leave if you feel you need to. </a:t>
            </a:r>
          </a:p>
          <a:p>
            <a:pPr marL="0" indent="0">
              <a:buNone/>
            </a:pPr>
            <a:r>
              <a:rPr lang="en-GB" sz="4200">
                <a:latin typeface="Arial Narrow" panose="020B0606020202030204" pitchFamily="34" charset="0"/>
              </a:rPr>
              <a:t> </a:t>
            </a:r>
          </a:p>
          <a:p>
            <a:r>
              <a:rPr lang="en-GB" sz="4200">
                <a:latin typeface="Arial Narrow" panose="020B0606020202030204" pitchFamily="34" charset="0"/>
              </a:rPr>
              <a:t>As part of the workshop discussion, we will be looking at some of the work that has been created by different people in this group. Our discussion should be focused on the process of making and how the responses relate to experiences of tinnitus. Please be considerate of others when discussing their work. </a:t>
            </a:r>
          </a:p>
          <a:p>
            <a:pPr marL="0" indent="0">
              <a:buNone/>
            </a:pPr>
            <a:r>
              <a:rPr lang="en-GB" sz="4200">
                <a:latin typeface="Arial Narrow" panose="020B0606020202030204" pitchFamily="34" charset="0"/>
              </a:rPr>
              <a:t> </a:t>
            </a:r>
          </a:p>
          <a:p>
            <a:r>
              <a:rPr lang="en-GB" sz="4200">
                <a:latin typeface="Arial Narrow" panose="020B0606020202030204" pitchFamily="34" charset="0"/>
              </a:rPr>
              <a:t>We will be sharing the responses to the activities anonymously. However, you are very welcome to identify yourself as the creator and comment on your activity response.  </a:t>
            </a:r>
          </a:p>
          <a:p>
            <a:pPr marL="0" indent="0">
              <a:buNone/>
            </a:pPr>
            <a:r>
              <a:rPr lang="en-GB" sz="4200">
                <a:latin typeface="Arial Narrow" panose="020B0606020202030204" pitchFamily="34" charset="0"/>
              </a:rPr>
              <a:t> </a:t>
            </a:r>
          </a:p>
          <a:p>
            <a:r>
              <a:rPr lang="en-GB" sz="4200">
                <a:latin typeface="Arial Narrow" panose="020B0606020202030204" pitchFamily="34" charset="0"/>
              </a:rPr>
              <a:t>We know that tinnitus can affect people in different ways, so please keep in mind that others might have experiences that are different to your own. </a:t>
            </a:r>
          </a:p>
          <a:p>
            <a:pPr marL="0" indent="0">
              <a:buNone/>
            </a:pPr>
            <a:r>
              <a:rPr lang="en-GB" sz="4200">
                <a:latin typeface="Arial Narrow" panose="020B0606020202030204" pitchFamily="34" charset="0"/>
              </a:rPr>
              <a:t> </a:t>
            </a:r>
          </a:p>
          <a:p>
            <a:pPr marL="0" indent="0">
              <a:buNone/>
            </a:pPr>
            <a:endParaRPr lang="en-GB"/>
          </a:p>
        </p:txBody>
      </p:sp>
    </p:spTree>
    <p:extLst>
      <p:ext uri="{BB962C8B-B14F-4D97-AF65-F5344CB8AC3E}">
        <p14:creationId xmlns:p14="http://schemas.microsoft.com/office/powerpoint/2010/main" val="39281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219576" y="2147047"/>
            <a:ext cx="3686174"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Keeping</a:t>
            </a:r>
          </a:p>
          <a:p>
            <a:pPr algn="ctr"/>
            <a:r>
              <a:rPr lang="en-US" sz="7000">
                <a:latin typeface="Arial Narrow"/>
              </a:rPr>
              <a:t>Score </a:t>
            </a:r>
            <a:endParaRPr lang="en-US"/>
          </a:p>
        </p:txBody>
      </p:sp>
    </p:spTree>
    <p:extLst>
      <p:ext uri="{BB962C8B-B14F-4D97-AF65-F5344CB8AC3E}">
        <p14:creationId xmlns:p14="http://schemas.microsoft.com/office/powerpoint/2010/main" val="612894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22D039-8EC0-46B9-93E2-C37A82F737EE}"/>
              </a:ext>
            </a:extLst>
          </p:cNvPr>
          <p:cNvPicPr>
            <a:picLocks noChangeAspect="1"/>
          </p:cNvPicPr>
          <p:nvPr/>
        </p:nvPicPr>
        <p:blipFill>
          <a:blip r:embed="rId2"/>
          <a:stretch>
            <a:fillRect/>
          </a:stretch>
        </p:blipFill>
        <p:spPr>
          <a:xfrm>
            <a:off x="0" y="2738062"/>
            <a:ext cx="12192000" cy="4119937"/>
          </a:xfrm>
          <a:prstGeom prst="rect">
            <a:avLst/>
          </a:prstGeom>
        </p:spPr>
      </p:pic>
      <p:pic>
        <p:nvPicPr>
          <p:cNvPr id="4" name="Picture 3">
            <a:extLst>
              <a:ext uri="{FF2B5EF4-FFF2-40B4-BE49-F238E27FC236}">
                <a16:creationId xmlns:a16="http://schemas.microsoft.com/office/drawing/2014/main" id="{CC5A001B-9A3C-4E16-A173-87C886A0A628}"/>
              </a:ext>
            </a:extLst>
          </p:cNvPr>
          <p:cNvPicPr>
            <a:picLocks noChangeAspect="1"/>
          </p:cNvPicPr>
          <p:nvPr/>
        </p:nvPicPr>
        <p:blipFill>
          <a:blip r:embed="rId3"/>
          <a:stretch>
            <a:fillRect/>
          </a:stretch>
        </p:blipFill>
        <p:spPr>
          <a:xfrm>
            <a:off x="0" y="-106793"/>
            <a:ext cx="12192000" cy="3783853"/>
          </a:xfrm>
          <a:prstGeom prst="rect">
            <a:avLst/>
          </a:prstGeom>
        </p:spPr>
      </p:pic>
    </p:spTree>
    <p:extLst>
      <p:ext uri="{BB962C8B-B14F-4D97-AF65-F5344CB8AC3E}">
        <p14:creationId xmlns:p14="http://schemas.microsoft.com/office/powerpoint/2010/main" val="617691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whiteboard&#10;&#10;Description automatically generated">
            <a:extLst>
              <a:ext uri="{FF2B5EF4-FFF2-40B4-BE49-F238E27FC236}">
                <a16:creationId xmlns:a16="http://schemas.microsoft.com/office/drawing/2014/main" id="{009F27AA-B4F1-41E6-AEEC-91FD346B1D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524250" y="0"/>
            <a:ext cx="5143500" cy="6858000"/>
          </a:xfrm>
          <a:prstGeom prst="rect">
            <a:avLst/>
          </a:prstGeom>
        </p:spPr>
      </p:pic>
    </p:spTree>
    <p:extLst>
      <p:ext uri="{BB962C8B-B14F-4D97-AF65-F5344CB8AC3E}">
        <p14:creationId xmlns:p14="http://schemas.microsoft.com/office/powerpoint/2010/main" val="1976180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970724" y="2305615"/>
            <a:ext cx="386699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Capturing Sounds </a:t>
            </a:r>
            <a:endParaRPr lang="en-US"/>
          </a:p>
        </p:txBody>
      </p:sp>
    </p:spTree>
    <p:extLst>
      <p:ext uri="{BB962C8B-B14F-4D97-AF65-F5344CB8AC3E}">
        <p14:creationId xmlns:p14="http://schemas.microsoft.com/office/powerpoint/2010/main" val="4146961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BF494AE6-A88C-448B-B1B7-80259E6F4F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CD398CC5-CE7D-49BD-BD57-5A58CE0647C5}"/>
              </a:ext>
            </a:extLst>
          </p:cNvPr>
          <p:cNvPicPr>
            <a:picLocks noChangeAspect="1"/>
          </p:cNvPicPr>
          <p:nvPr/>
        </p:nvPicPr>
        <p:blipFill rotWithShape="1">
          <a:blip r:embed="rId3">
            <a:extLst>
              <a:ext uri="{28A0092B-C50C-407E-A947-70E740481C1C}">
                <a14:useLocalDpi xmlns:a14="http://schemas.microsoft.com/office/drawing/2010/main" val="0"/>
              </a:ext>
            </a:extLst>
          </a:blip>
          <a:srcRect l="23446" r="-4" b="-4"/>
          <a:stretch/>
        </p:blipFill>
        <p:spPr>
          <a:xfrm>
            <a:off x="321734" y="321733"/>
            <a:ext cx="3084025" cy="3021406"/>
          </a:xfrm>
          <a:prstGeom prst="rect">
            <a:avLst/>
          </a:prstGeom>
        </p:spPr>
      </p:pic>
      <p:pic>
        <p:nvPicPr>
          <p:cNvPr id="5" name="Picture 4" descr="A picture containing text, indoor&#10;&#10;Description automatically generated">
            <a:extLst>
              <a:ext uri="{FF2B5EF4-FFF2-40B4-BE49-F238E27FC236}">
                <a16:creationId xmlns:a16="http://schemas.microsoft.com/office/drawing/2014/main" id="{9BCA3E2F-9A64-420E-86A5-F07B9C45FC90}"/>
              </a:ext>
            </a:extLst>
          </p:cNvPr>
          <p:cNvPicPr>
            <a:picLocks noChangeAspect="1"/>
          </p:cNvPicPr>
          <p:nvPr/>
        </p:nvPicPr>
        <p:blipFill rotWithShape="1">
          <a:blip r:embed="rId4">
            <a:extLst>
              <a:ext uri="{28A0092B-C50C-407E-A947-70E740481C1C}">
                <a14:useLocalDpi xmlns:a14="http://schemas.microsoft.com/office/drawing/2010/main" val="0"/>
              </a:ext>
            </a:extLst>
          </a:blip>
          <a:srcRect l="5177" t="-1" r="6659" b="22985"/>
          <a:stretch/>
        </p:blipFill>
        <p:spPr>
          <a:xfrm>
            <a:off x="130629" y="4027711"/>
            <a:ext cx="3275130" cy="2145717"/>
          </a:xfrm>
          <a:prstGeom prst="rect">
            <a:avLst/>
          </a:prstGeom>
        </p:spPr>
      </p:pic>
      <p:pic>
        <p:nvPicPr>
          <p:cNvPr id="9" name="Picture 8">
            <a:extLst>
              <a:ext uri="{FF2B5EF4-FFF2-40B4-BE49-F238E27FC236}">
                <a16:creationId xmlns:a16="http://schemas.microsoft.com/office/drawing/2014/main" id="{3C2F8A2A-9AF2-47EE-AA0C-23118A819CD9}"/>
              </a:ext>
            </a:extLst>
          </p:cNvPr>
          <p:cNvPicPr>
            <a:picLocks noChangeAspect="1"/>
          </p:cNvPicPr>
          <p:nvPr/>
        </p:nvPicPr>
        <p:blipFill rotWithShape="1">
          <a:blip r:embed="rId5">
            <a:extLst>
              <a:ext uri="{28A0092B-C50C-407E-A947-70E740481C1C}">
                <a14:useLocalDpi xmlns:a14="http://schemas.microsoft.com/office/drawing/2010/main" val="0"/>
              </a:ext>
            </a:extLst>
          </a:blip>
          <a:srcRect t="318" r="2" b="9520"/>
          <a:stretch/>
        </p:blipFill>
        <p:spPr>
          <a:xfrm rot="5400000">
            <a:off x="2630374" y="1289645"/>
            <a:ext cx="5979074" cy="4043250"/>
          </a:xfrm>
          <a:prstGeom prst="rect">
            <a:avLst/>
          </a:prstGeom>
        </p:spPr>
      </p:pic>
      <p:pic>
        <p:nvPicPr>
          <p:cNvPr id="11" name="Picture 10" descr="A picture containing indoor, wall&#10;&#10;Description automatically generated">
            <a:extLst>
              <a:ext uri="{FF2B5EF4-FFF2-40B4-BE49-F238E27FC236}">
                <a16:creationId xmlns:a16="http://schemas.microsoft.com/office/drawing/2014/main" id="{7CC07555-393A-431D-B456-1EB6080C2A35}"/>
              </a:ext>
            </a:extLst>
          </p:cNvPr>
          <p:cNvPicPr>
            <a:picLocks noChangeAspect="1"/>
          </p:cNvPicPr>
          <p:nvPr/>
        </p:nvPicPr>
        <p:blipFill rotWithShape="1">
          <a:blip r:embed="rId6">
            <a:extLst>
              <a:ext uri="{28A0092B-C50C-407E-A947-70E740481C1C}">
                <a14:useLocalDpi xmlns:a14="http://schemas.microsoft.com/office/drawing/2010/main" val="0"/>
              </a:ext>
            </a:extLst>
          </a:blip>
          <a:srcRect l="24415" r="24955" b="-1"/>
          <a:stretch/>
        </p:blipFill>
        <p:spPr>
          <a:xfrm>
            <a:off x="7834063" y="321733"/>
            <a:ext cx="4036201" cy="5979074"/>
          </a:xfrm>
          <a:prstGeom prst="rect">
            <a:avLst/>
          </a:prstGeom>
        </p:spPr>
      </p:pic>
    </p:spTree>
    <p:extLst>
      <p:ext uri="{BB962C8B-B14F-4D97-AF65-F5344CB8AC3E}">
        <p14:creationId xmlns:p14="http://schemas.microsoft.com/office/powerpoint/2010/main" val="2374843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803049D6-D770-4428-B952-684FF24A6391}"/>
              </a:ext>
            </a:extLst>
          </p:cNvPr>
          <p:cNvGraphicFramePr>
            <a:graphicFrameLocks noChangeAspect="1"/>
          </p:cNvGraphicFramePr>
          <p:nvPr>
            <p:extLst>
              <p:ext uri="{D42A27DB-BD31-4B8C-83A1-F6EECF244321}">
                <p14:modId xmlns:p14="http://schemas.microsoft.com/office/powerpoint/2010/main" val="2355228165"/>
              </p:ext>
            </p:extLst>
          </p:nvPr>
        </p:nvGraphicFramePr>
        <p:xfrm>
          <a:off x="3643009" y="1033374"/>
          <a:ext cx="5346700" cy="3778250"/>
        </p:xfrm>
        <a:graphic>
          <a:graphicData uri="http://schemas.openxmlformats.org/presentationml/2006/ole">
            <mc:AlternateContent xmlns:mc="http://schemas.openxmlformats.org/markup-compatibility/2006">
              <mc:Choice xmlns:v="urn:schemas-microsoft-com:vml" Requires="v">
                <p:oleObj spid="_x0000_s40961" name="Acrobat Document" r:id="rId3" imgW="5346587" imgH="3778135" progId="AcroExch.Document.DC">
                  <p:embed/>
                </p:oleObj>
              </mc:Choice>
              <mc:Fallback>
                <p:oleObj name="Acrobat Document" r:id="rId3" imgW="5346587" imgH="3778135" progId="AcroExch.Document.DC">
                  <p:embed/>
                  <p:pic>
                    <p:nvPicPr>
                      <p:cNvPr id="4" name="Object 3">
                        <a:extLst>
                          <a:ext uri="{FF2B5EF4-FFF2-40B4-BE49-F238E27FC236}">
                            <a16:creationId xmlns:a16="http://schemas.microsoft.com/office/drawing/2014/main" id="{803049D6-D770-4428-B952-684FF24A6391}"/>
                          </a:ext>
                        </a:extLst>
                      </p:cNvPr>
                      <p:cNvPicPr/>
                      <p:nvPr/>
                    </p:nvPicPr>
                    <p:blipFill>
                      <a:blip r:embed="rId4"/>
                      <a:stretch>
                        <a:fillRect/>
                      </a:stretch>
                    </p:blipFill>
                    <p:spPr>
                      <a:xfrm>
                        <a:off x="3643009" y="1033374"/>
                        <a:ext cx="5346700" cy="3778250"/>
                      </a:xfrm>
                      <a:prstGeom prst="rect">
                        <a:avLst/>
                      </a:prstGeom>
                    </p:spPr>
                  </p:pic>
                </p:oleObj>
              </mc:Fallback>
            </mc:AlternateContent>
          </a:graphicData>
        </a:graphic>
      </p:graphicFrame>
    </p:spTree>
    <p:extLst>
      <p:ext uri="{BB962C8B-B14F-4D97-AF65-F5344CB8AC3E}">
        <p14:creationId xmlns:p14="http://schemas.microsoft.com/office/powerpoint/2010/main" val="132011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a:latin typeface="Arial Narrow" panose="020B0606020202030204" pitchFamily="34" charset="0"/>
              </a:rPr>
              <a:t>Discussion guidelines (cont.) </a:t>
            </a:r>
            <a:r>
              <a:rPr lang="en-GB" sz="4200">
                <a:latin typeface="Arial Narrow" panose="020B0606020202030204" pitchFamily="34" charset="0"/>
              </a:rPr>
              <a:t> </a:t>
            </a:r>
          </a:p>
          <a:p>
            <a:r>
              <a:rPr lang="en-GB" sz="4200">
                <a:latin typeface="Arial Narrow" panose="020B0606020202030204" pitchFamily="34" charset="0"/>
              </a:rPr>
              <a:t> Some of us may be using Zoom’s auto-captioning function. This works best when only one person is speaking at a time and there is limited background noise. Please can you make sure your microphone is muted when you are not speaking and try to avoid talking over others (we know this is sometimes difficult when having conversations!) </a:t>
            </a:r>
          </a:p>
          <a:p>
            <a:pPr marL="0" indent="0">
              <a:buNone/>
            </a:pPr>
            <a:r>
              <a:rPr lang="en-GB" sz="4200">
                <a:latin typeface="Arial Narrow" panose="020B0606020202030204" pitchFamily="34" charset="0"/>
              </a:rPr>
              <a:t> </a:t>
            </a:r>
          </a:p>
          <a:p>
            <a:r>
              <a:rPr lang="en-GB" sz="4200">
                <a:latin typeface="Arial Narrow" panose="020B0606020202030204" pitchFamily="34" charset="0"/>
              </a:rPr>
              <a:t>Silences are ok! We know that people might need a bit of time to think and respond, so please don’t worry if nobody is saying anything. </a:t>
            </a:r>
          </a:p>
          <a:p>
            <a:endParaRPr lang="en-GB" sz="4200">
              <a:latin typeface="Arial Narrow" panose="020B0606020202030204" pitchFamily="34" charset="0"/>
            </a:endParaRPr>
          </a:p>
          <a:p>
            <a:r>
              <a:rPr lang="en-GB" sz="4200">
                <a:latin typeface="Arial Narrow" panose="020B0606020202030204" pitchFamily="34" charset="0"/>
              </a:rPr>
              <a:t>We’ll be having a 15 minute break halfway through the session. If you need to take some time out from the discussion, you are welcome to leave at any time. If you want to </a:t>
            </a:r>
            <a:r>
              <a:rPr lang="en-GB" sz="4200" err="1">
                <a:latin typeface="Arial Narrow" panose="020B0606020202030204" pitchFamily="34" charset="0"/>
              </a:rPr>
              <a:t>rejoin</a:t>
            </a:r>
            <a:r>
              <a:rPr lang="en-GB" sz="4200">
                <a:latin typeface="Arial Narrow" panose="020B0606020202030204" pitchFamily="34" charset="0"/>
              </a:rPr>
              <a:t>, just click the Zoom link that was shared with you. If you feel you need someone to talk to during the session, please send a private message to Sally Blackburn-Daniels using the chat function. </a:t>
            </a:r>
          </a:p>
          <a:p>
            <a:pPr marL="0" indent="0">
              <a:buNone/>
            </a:pPr>
            <a:endParaRPr lang="en-GB"/>
          </a:p>
        </p:txBody>
      </p:sp>
    </p:spTree>
    <p:extLst>
      <p:ext uri="{BB962C8B-B14F-4D97-AF65-F5344CB8AC3E}">
        <p14:creationId xmlns:p14="http://schemas.microsoft.com/office/powerpoint/2010/main" val="18417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Maps </a:t>
            </a:r>
            <a:endParaRPr lang="en-US"/>
          </a:p>
        </p:txBody>
      </p:sp>
    </p:spTree>
    <p:extLst>
      <p:ext uri="{BB962C8B-B14F-4D97-AF65-F5344CB8AC3E}">
        <p14:creationId xmlns:p14="http://schemas.microsoft.com/office/powerpoint/2010/main" val="130601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D026AC97-71AD-4827-BDE1-09DBF25CE1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4138399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engineering drawing&#10;&#10;Description automatically generated">
            <a:extLst>
              <a:ext uri="{FF2B5EF4-FFF2-40B4-BE49-F238E27FC236}">
                <a16:creationId xmlns:a16="http://schemas.microsoft.com/office/drawing/2014/main" id="{17D9B3AB-78E1-4A5D-B22F-A4E9E99291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00650" y="924924"/>
            <a:ext cx="6616272" cy="4962204"/>
          </a:xfrm>
          <a:prstGeom prst="rect">
            <a:avLst/>
          </a:prstGeom>
        </p:spPr>
      </p:pic>
    </p:spTree>
    <p:extLst>
      <p:ext uri="{BB962C8B-B14F-4D97-AF65-F5344CB8AC3E}">
        <p14:creationId xmlns:p14="http://schemas.microsoft.com/office/powerpoint/2010/main" val="4075089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4E48B2-062E-43D3-8623-2D7242900594}"/>
              </a:ext>
            </a:extLst>
          </p:cNvPr>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p14="http://schemas.microsoft.com/office/powerpoint/2010/main" val="314227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Portrait  </a:t>
            </a:r>
            <a:endParaRPr lang="en-US"/>
          </a:p>
        </p:txBody>
      </p:sp>
    </p:spTree>
    <p:extLst>
      <p:ext uri="{BB962C8B-B14F-4D97-AF65-F5344CB8AC3E}">
        <p14:creationId xmlns:p14="http://schemas.microsoft.com/office/powerpoint/2010/main" val="890948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8881E8-9C54-450D-89C8-1B0DEF14F9E8}"/>
              </a:ext>
            </a:extLst>
          </p:cNvPr>
          <p:cNvPicPr>
            <a:picLocks noChangeAspect="1"/>
          </p:cNvPicPr>
          <p:nvPr/>
        </p:nvPicPr>
        <p:blipFill>
          <a:blip r:embed="rId2"/>
          <a:stretch>
            <a:fillRect/>
          </a:stretch>
        </p:blipFill>
        <p:spPr>
          <a:xfrm>
            <a:off x="8733892" y="226030"/>
            <a:ext cx="3071974" cy="3071974"/>
          </a:xfrm>
          <a:prstGeom prst="rect">
            <a:avLst/>
          </a:prstGeom>
        </p:spPr>
      </p:pic>
      <p:pic>
        <p:nvPicPr>
          <p:cNvPr id="3" name="Picture 2">
            <a:extLst>
              <a:ext uri="{FF2B5EF4-FFF2-40B4-BE49-F238E27FC236}">
                <a16:creationId xmlns:a16="http://schemas.microsoft.com/office/drawing/2014/main" id="{E9A4E828-473C-40C2-BF75-054929C403E2}"/>
              </a:ext>
            </a:extLst>
          </p:cNvPr>
          <p:cNvPicPr>
            <a:picLocks noChangeAspect="1"/>
          </p:cNvPicPr>
          <p:nvPr/>
        </p:nvPicPr>
        <p:blipFill>
          <a:blip r:embed="rId3"/>
          <a:stretch>
            <a:fillRect/>
          </a:stretch>
        </p:blipFill>
        <p:spPr>
          <a:xfrm rot="5400000">
            <a:off x="-142809" y="402239"/>
            <a:ext cx="3083335" cy="2312501"/>
          </a:xfrm>
          <a:prstGeom prst="rect">
            <a:avLst/>
          </a:prstGeom>
        </p:spPr>
      </p:pic>
      <p:pic>
        <p:nvPicPr>
          <p:cNvPr id="5" name="Picture 4" descr="A picture containing linedrawing&#10;&#10;Description automatically generated">
            <a:extLst>
              <a:ext uri="{FF2B5EF4-FFF2-40B4-BE49-F238E27FC236}">
                <a16:creationId xmlns:a16="http://schemas.microsoft.com/office/drawing/2014/main" id="{82C83A1D-DE74-4CC3-AC60-5256B2DBE1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67048" y="3541634"/>
            <a:ext cx="3531814" cy="2648861"/>
          </a:xfrm>
          <a:prstGeom prst="rect">
            <a:avLst/>
          </a:prstGeom>
        </p:spPr>
      </p:pic>
      <p:pic>
        <p:nvPicPr>
          <p:cNvPr id="7" name="Picture 6" descr="A picture containing text, whiteboard&#10;&#10;Description automatically generated">
            <a:extLst>
              <a:ext uri="{FF2B5EF4-FFF2-40B4-BE49-F238E27FC236}">
                <a16:creationId xmlns:a16="http://schemas.microsoft.com/office/drawing/2014/main" id="{6A558283-BDF5-4A37-954F-294980AA6C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1917" y="-120363"/>
            <a:ext cx="5143500" cy="6858000"/>
          </a:xfrm>
          <a:prstGeom prst="rect">
            <a:avLst/>
          </a:prstGeom>
        </p:spPr>
      </p:pic>
      <p:pic>
        <p:nvPicPr>
          <p:cNvPr id="9" name="Picture 8" descr="Diagram&#10;&#10;Description automatically generated">
            <a:extLst>
              <a:ext uri="{FF2B5EF4-FFF2-40B4-BE49-F238E27FC236}">
                <a16:creationId xmlns:a16="http://schemas.microsoft.com/office/drawing/2014/main" id="{2F88C412-17B3-4D8F-87CE-ADF36644DF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27087" y="3806455"/>
            <a:ext cx="3242816" cy="2432112"/>
          </a:xfrm>
          <a:prstGeom prst="rect">
            <a:avLst/>
          </a:prstGeom>
        </p:spPr>
      </p:pic>
    </p:spTree>
    <p:extLst>
      <p:ext uri="{BB962C8B-B14F-4D97-AF65-F5344CB8AC3E}">
        <p14:creationId xmlns:p14="http://schemas.microsoft.com/office/powerpoint/2010/main" val="30159816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B9065A1F81AA3479EEE6BD1AF4C8F97" ma:contentTypeVersion="13" ma:contentTypeDescription="Create a new document." ma:contentTypeScope="" ma:versionID="e0d28c71f1334a88a70710e02857eb19">
  <xsd:schema xmlns:xsd="http://www.w3.org/2001/XMLSchema" xmlns:xs="http://www.w3.org/2001/XMLSchema" xmlns:p="http://schemas.microsoft.com/office/2006/metadata/properties" xmlns:ns3="bf31aeff-9170-4f51-9fe7-a51eb6d2a8c4" xmlns:ns4="7b082d3c-7c4d-4268-9f5f-b2ce4940a14a" targetNamespace="http://schemas.microsoft.com/office/2006/metadata/properties" ma:root="true" ma:fieldsID="d704f8b3d84054d9cdca49880beb2b73" ns3:_="" ns4:_="">
    <xsd:import namespace="bf31aeff-9170-4f51-9fe7-a51eb6d2a8c4"/>
    <xsd:import namespace="7b082d3c-7c4d-4268-9f5f-b2ce4940a14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1aeff-9170-4f51-9fe7-a51eb6d2a8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082d3c-7c4d-4268-9f5f-b2ce4940a14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56077E5-FED4-4013-8701-A182AFD298E6}">
  <ds:schemaRefs>
    <ds:schemaRef ds:uri="http://schemas.microsoft.com/sharepoint/v3/contenttype/forms"/>
  </ds:schemaRefs>
</ds:datastoreItem>
</file>

<file path=customXml/itemProps2.xml><?xml version="1.0" encoding="utf-8"?>
<ds:datastoreItem xmlns:ds="http://schemas.openxmlformats.org/officeDocument/2006/customXml" ds:itemID="{FBF8FBB4-3D32-48CC-B193-BCCA590B78B7}">
  <ds:schemaRefs>
    <ds:schemaRef ds:uri="7b082d3c-7c4d-4268-9f5f-b2ce4940a14a"/>
    <ds:schemaRef ds:uri="bf31aeff-9170-4f51-9fe7-a51eb6d2a8c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213FD97-3F9A-4E9E-A1C0-4FEBA711079B}">
  <ds:schemaRefs>
    <ds:schemaRef ds:uri="7b082d3c-7c4d-4268-9f5f-b2ce4940a14a"/>
    <ds:schemaRef ds:uri="bf31aeff-9170-4f51-9fe7-a51eb6d2a8c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25</Slides>
  <Notes>2</Notes>
  <HiddenSlides>0</HiddenSlide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Marie.Thompson</dc:creator>
  <cp:revision>1</cp:revision>
  <dcterms:created xsi:type="dcterms:W3CDTF">2021-02-24T09:54:13Z</dcterms:created>
  <dcterms:modified xsi:type="dcterms:W3CDTF">2021-06-21T16:36:21Z</dcterms:modified>
</cp:coreProperties>
</file>