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4"/>
  </p:notesMasterIdLst>
  <p:sldIdLst>
    <p:sldId id="263" r:id="rId5"/>
    <p:sldId id="281" r:id="rId6"/>
    <p:sldId id="296" r:id="rId7"/>
    <p:sldId id="264" r:id="rId8"/>
    <p:sldId id="326" r:id="rId9"/>
    <p:sldId id="331" r:id="rId10"/>
    <p:sldId id="334" r:id="rId11"/>
    <p:sldId id="332" r:id="rId12"/>
    <p:sldId id="333" r:id="rId13"/>
    <p:sldId id="308" r:id="rId14"/>
    <p:sldId id="325" r:id="rId15"/>
    <p:sldId id="327" r:id="rId16"/>
    <p:sldId id="273" r:id="rId17"/>
    <p:sldId id="324" r:id="rId18"/>
    <p:sldId id="335" r:id="rId19"/>
    <p:sldId id="336" r:id="rId20"/>
    <p:sldId id="269" r:id="rId21"/>
    <p:sldId id="328" r:id="rId22"/>
    <p:sldId id="257" r:id="rId23"/>
    <p:sldId id="290" r:id="rId24"/>
    <p:sldId id="322" r:id="rId25"/>
    <p:sldId id="323" r:id="rId26"/>
    <p:sldId id="270" r:id="rId27"/>
    <p:sldId id="329" r:id="rId28"/>
    <p:sldId id="313" r:id="rId29"/>
    <p:sldId id="330" r:id="rId30"/>
    <p:sldId id="337" r:id="rId31"/>
    <p:sldId id="316" r:id="rId32"/>
    <p:sldId id="338"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7EBA"/>
    <a:srgbClr val="A8A06F"/>
    <a:srgbClr val="9C35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38F6D84-392D-4F72-B8C8-6E23A62285DA}" v="43" dt="2021-06-24T13:56:14.3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2" d="100"/>
          <a:sy n="62"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e.Thompson" userId="4ce0d5f3-748b-4560-97a1-a246f6b4584d" providerId="ADAL" clId="{D38F6D84-392D-4F72-B8C8-6E23A62285DA}"/>
    <pc:docChg chg="custSel addSld delSld modSld sldOrd">
      <pc:chgData name="Marie.Thompson" userId="4ce0d5f3-748b-4560-97a1-a246f6b4584d" providerId="ADAL" clId="{D38F6D84-392D-4F72-B8C8-6E23A62285DA}" dt="2021-06-24T14:02:08.890" v="345" actId="47"/>
      <pc:docMkLst>
        <pc:docMk/>
      </pc:docMkLst>
      <pc:sldChg chg="modSp mod">
        <pc:chgData name="Marie.Thompson" userId="4ce0d5f3-748b-4560-97a1-a246f6b4584d" providerId="ADAL" clId="{D38F6D84-392D-4F72-B8C8-6E23A62285DA}" dt="2021-06-24T13:16:58.559" v="42" actId="20577"/>
        <pc:sldMkLst>
          <pc:docMk/>
          <pc:sldMk cId="290703847" sldId="257"/>
        </pc:sldMkLst>
        <pc:spChg chg="mod">
          <ac:chgData name="Marie.Thompson" userId="4ce0d5f3-748b-4560-97a1-a246f6b4584d" providerId="ADAL" clId="{D38F6D84-392D-4F72-B8C8-6E23A62285DA}" dt="2021-06-24T12:33:17.501" v="13" actId="20577"/>
          <ac:spMkLst>
            <pc:docMk/>
            <pc:sldMk cId="290703847" sldId="257"/>
            <ac:spMk id="2" creationId="{4650959D-511D-4CAB-A03B-5983C745DF19}"/>
          </ac:spMkLst>
        </pc:spChg>
        <pc:spChg chg="mod">
          <ac:chgData name="Marie.Thompson" userId="4ce0d5f3-748b-4560-97a1-a246f6b4584d" providerId="ADAL" clId="{D38F6D84-392D-4F72-B8C8-6E23A62285DA}" dt="2021-06-24T13:16:58.559" v="42" actId="20577"/>
          <ac:spMkLst>
            <pc:docMk/>
            <pc:sldMk cId="290703847" sldId="257"/>
            <ac:spMk id="3" creationId="{650C734F-34B6-49C1-99EE-680C9D94662A}"/>
          </ac:spMkLst>
        </pc:spChg>
        <pc:spChg chg="mod">
          <ac:chgData name="Marie.Thompson" userId="4ce0d5f3-748b-4560-97a1-a246f6b4584d" providerId="ADAL" clId="{D38F6D84-392D-4F72-B8C8-6E23A62285DA}" dt="2021-06-24T12:34:01.992" v="27" actId="21"/>
          <ac:spMkLst>
            <pc:docMk/>
            <pc:sldMk cId="290703847" sldId="257"/>
            <ac:spMk id="4" creationId="{112A80A6-9555-47DD-A291-8B10516C8FB7}"/>
          </ac:spMkLst>
        </pc:spChg>
        <pc:spChg chg="mod">
          <ac:chgData name="Marie.Thompson" userId="4ce0d5f3-748b-4560-97a1-a246f6b4584d" providerId="ADAL" clId="{D38F6D84-392D-4F72-B8C8-6E23A62285DA}" dt="2021-06-24T12:34:11.481" v="30" actId="20577"/>
          <ac:spMkLst>
            <pc:docMk/>
            <pc:sldMk cId="290703847" sldId="257"/>
            <ac:spMk id="5" creationId="{90FEA48B-B752-4343-9DEE-100EAA4E207B}"/>
          </ac:spMkLst>
        </pc:spChg>
        <pc:spChg chg="mod">
          <ac:chgData name="Marie.Thompson" userId="4ce0d5f3-748b-4560-97a1-a246f6b4584d" providerId="ADAL" clId="{D38F6D84-392D-4F72-B8C8-6E23A62285DA}" dt="2021-06-24T13:16:55.695" v="40" actId="20577"/>
          <ac:spMkLst>
            <pc:docMk/>
            <pc:sldMk cId="290703847" sldId="257"/>
            <ac:spMk id="6" creationId="{E095165B-A651-4E91-94AC-72874FA89A8C}"/>
          </ac:spMkLst>
        </pc:spChg>
      </pc:sldChg>
      <pc:sldChg chg="addSp delSp modSp mod">
        <pc:chgData name="Marie.Thompson" userId="4ce0d5f3-748b-4560-97a1-a246f6b4584d" providerId="ADAL" clId="{D38F6D84-392D-4F72-B8C8-6E23A62285DA}" dt="2021-06-24T13:30:15.772" v="111" actId="478"/>
        <pc:sldMkLst>
          <pc:docMk/>
          <pc:sldMk cId="1306019224" sldId="264"/>
        </pc:sldMkLst>
        <pc:spChg chg="add del mod">
          <ac:chgData name="Marie.Thompson" userId="4ce0d5f3-748b-4560-97a1-a246f6b4584d" providerId="ADAL" clId="{D38F6D84-392D-4F72-B8C8-6E23A62285DA}" dt="2021-06-24T13:30:15.772" v="111" actId="478"/>
          <ac:spMkLst>
            <pc:docMk/>
            <pc:sldMk cId="1306019224" sldId="264"/>
            <ac:spMk id="2" creationId="{546CFB68-BBA0-4DC5-A00A-851110F1DF6A}"/>
          </ac:spMkLst>
        </pc:spChg>
      </pc:sldChg>
      <pc:sldChg chg="del">
        <pc:chgData name="Marie.Thompson" userId="4ce0d5f3-748b-4560-97a1-a246f6b4584d" providerId="ADAL" clId="{D38F6D84-392D-4F72-B8C8-6E23A62285DA}" dt="2021-06-24T13:43:48.488" v="200" actId="47"/>
        <pc:sldMkLst>
          <pc:docMk/>
          <pc:sldMk cId="4146961612" sldId="271"/>
        </pc:sldMkLst>
      </pc:sldChg>
      <pc:sldChg chg="del">
        <pc:chgData name="Marie.Thompson" userId="4ce0d5f3-748b-4560-97a1-a246f6b4584d" providerId="ADAL" clId="{D38F6D84-392D-4F72-B8C8-6E23A62285DA}" dt="2021-06-24T12:33:04.653" v="4" actId="47"/>
        <pc:sldMkLst>
          <pc:docMk/>
          <pc:sldMk cId="1997779409" sldId="306"/>
        </pc:sldMkLst>
      </pc:sldChg>
      <pc:sldChg chg="del">
        <pc:chgData name="Marie.Thompson" userId="4ce0d5f3-748b-4560-97a1-a246f6b4584d" providerId="ADAL" clId="{D38F6D84-392D-4F72-B8C8-6E23A62285DA}" dt="2021-06-24T12:33:00.460" v="3" actId="47"/>
        <pc:sldMkLst>
          <pc:docMk/>
          <pc:sldMk cId="3015981651" sldId="307"/>
        </pc:sldMkLst>
      </pc:sldChg>
      <pc:sldChg chg="addSp delSp modSp mod">
        <pc:chgData name="Marie.Thompson" userId="4ce0d5f3-748b-4560-97a1-a246f6b4584d" providerId="ADAL" clId="{D38F6D84-392D-4F72-B8C8-6E23A62285DA}" dt="2021-06-24T13:28:30.814" v="94" actId="478"/>
        <pc:sldMkLst>
          <pc:docMk/>
          <pc:sldMk cId="890948516" sldId="308"/>
        </pc:sldMkLst>
        <pc:spChg chg="add del mod">
          <ac:chgData name="Marie.Thompson" userId="4ce0d5f3-748b-4560-97a1-a246f6b4584d" providerId="ADAL" clId="{D38F6D84-392D-4F72-B8C8-6E23A62285DA}" dt="2021-06-24T13:28:30.814" v="94" actId="478"/>
          <ac:spMkLst>
            <pc:docMk/>
            <pc:sldMk cId="890948516" sldId="308"/>
            <ac:spMk id="2" creationId="{10CDDA47-5EC0-4584-AB43-3869A411F53C}"/>
          </ac:spMkLst>
        </pc:spChg>
      </pc:sldChg>
      <pc:sldChg chg="del">
        <pc:chgData name="Marie.Thompson" userId="4ce0d5f3-748b-4560-97a1-a246f6b4584d" providerId="ADAL" clId="{D38F6D84-392D-4F72-B8C8-6E23A62285DA}" dt="2021-06-24T12:33:06.392" v="5" actId="47"/>
        <pc:sldMkLst>
          <pc:docMk/>
          <pc:sldMk cId="945667664" sldId="309"/>
        </pc:sldMkLst>
      </pc:sldChg>
      <pc:sldChg chg="addSp delSp modSp mod">
        <pc:chgData name="Marie.Thompson" userId="4ce0d5f3-748b-4560-97a1-a246f6b4584d" providerId="ADAL" clId="{D38F6D84-392D-4F72-B8C8-6E23A62285DA}" dt="2021-06-24T13:46:51.479" v="235" actId="962"/>
        <pc:sldMkLst>
          <pc:docMk/>
          <pc:sldMk cId="617691376" sldId="313"/>
        </pc:sldMkLst>
        <pc:picChg chg="del">
          <ac:chgData name="Marie.Thompson" userId="4ce0d5f3-748b-4560-97a1-a246f6b4584d" providerId="ADAL" clId="{D38F6D84-392D-4F72-B8C8-6E23A62285DA}" dt="2021-06-24T13:46:30.208" v="232" actId="478"/>
          <ac:picMkLst>
            <pc:docMk/>
            <pc:sldMk cId="617691376" sldId="313"/>
            <ac:picMk id="3" creationId="{FDD91E2D-6F31-415D-9E9A-25F1AEBCB8D3}"/>
          </ac:picMkLst>
        </pc:picChg>
        <pc:picChg chg="add mod">
          <ac:chgData name="Marie.Thompson" userId="4ce0d5f3-748b-4560-97a1-a246f6b4584d" providerId="ADAL" clId="{D38F6D84-392D-4F72-B8C8-6E23A62285DA}" dt="2021-06-24T13:46:51.479" v="235" actId="962"/>
          <ac:picMkLst>
            <pc:docMk/>
            <pc:sldMk cId="617691376" sldId="313"/>
            <ac:picMk id="4" creationId="{499FDF03-4FAB-49FC-99EB-1A1F81A57085}"/>
          </ac:picMkLst>
        </pc:picChg>
      </pc:sldChg>
      <pc:sldChg chg="del">
        <pc:chgData name="Marie.Thompson" userId="4ce0d5f3-748b-4560-97a1-a246f6b4584d" providerId="ADAL" clId="{D38F6D84-392D-4F72-B8C8-6E23A62285DA}" dt="2021-06-24T13:43:47.196" v="199" actId="47"/>
        <pc:sldMkLst>
          <pc:docMk/>
          <pc:sldMk cId="1976180513" sldId="314"/>
        </pc:sldMkLst>
      </pc:sldChg>
      <pc:sldChg chg="addSp delSp modSp mod">
        <pc:chgData name="Marie.Thompson" userId="4ce0d5f3-748b-4560-97a1-a246f6b4584d" providerId="ADAL" clId="{D38F6D84-392D-4F72-B8C8-6E23A62285DA}" dt="2021-06-24T13:43:35.324" v="197" actId="1076"/>
        <pc:sldMkLst>
          <pc:docMk/>
          <pc:sldMk cId="132011011" sldId="316"/>
        </pc:sldMkLst>
        <pc:spChg chg="add mod">
          <ac:chgData name="Marie.Thompson" userId="4ce0d5f3-748b-4560-97a1-a246f6b4584d" providerId="ADAL" clId="{D38F6D84-392D-4F72-B8C8-6E23A62285DA}" dt="2021-06-24T13:43:35.324" v="197" actId="1076"/>
          <ac:spMkLst>
            <pc:docMk/>
            <pc:sldMk cId="132011011" sldId="316"/>
            <ac:spMk id="2" creationId="{D369778B-C0A5-4FF5-9A04-8CE3E55ADDEF}"/>
          </ac:spMkLst>
        </pc:spChg>
        <pc:graphicFrameChg chg="del">
          <ac:chgData name="Marie.Thompson" userId="4ce0d5f3-748b-4560-97a1-a246f6b4584d" providerId="ADAL" clId="{D38F6D84-392D-4F72-B8C8-6E23A62285DA}" dt="2021-06-24T13:43:23.577" v="193" actId="478"/>
          <ac:graphicFrameMkLst>
            <pc:docMk/>
            <pc:sldMk cId="132011011" sldId="316"/>
            <ac:graphicFrameMk id="4" creationId="{803049D6-D770-4428-B952-684FF24A6391}"/>
          </ac:graphicFrameMkLst>
        </pc:graphicFrameChg>
      </pc:sldChg>
      <pc:sldChg chg="del">
        <pc:chgData name="Marie.Thompson" userId="4ce0d5f3-748b-4560-97a1-a246f6b4584d" providerId="ADAL" clId="{D38F6D84-392D-4F72-B8C8-6E23A62285DA}" dt="2021-06-24T12:32:52.606" v="0" actId="47"/>
        <pc:sldMkLst>
          <pc:docMk/>
          <pc:sldMk cId="3433363022" sldId="318"/>
        </pc:sldMkLst>
      </pc:sldChg>
      <pc:sldChg chg="del">
        <pc:chgData name="Marie.Thompson" userId="4ce0d5f3-748b-4560-97a1-a246f6b4584d" providerId="ADAL" clId="{D38F6D84-392D-4F72-B8C8-6E23A62285DA}" dt="2021-06-24T12:32:55.289" v="1" actId="47"/>
        <pc:sldMkLst>
          <pc:docMk/>
          <pc:sldMk cId="2681350559" sldId="319"/>
        </pc:sldMkLst>
      </pc:sldChg>
      <pc:sldChg chg="del">
        <pc:chgData name="Marie.Thompson" userId="4ce0d5f3-748b-4560-97a1-a246f6b4584d" providerId="ADAL" clId="{D38F6D84-392D-4F72-B8C8-6E23A62285DA}" dt="2021-06-24T12:32:56.413" v="2" actId="47"/>
        <pc:sldMkLst>
          <pc:docMk/>
          <pc:sldMk cId="722663093" sldId="320"/>
        </pc:sldMkLst>
      </pc:sldChg>
      <pc:sldChg chg="del">
        <pc:chgData name="Marie.Thompson" userId="4ce0d5f3-748b-4560-97a1-a246f6b4584d" providerId="ADAL" clId="{D38F6D84-392D-4F72-B8C8-6E23A62285DA}" dt="2021-06-24T13:43:45.073" v="198" actId="47"/>
        <pc:sldMkLst>
          <pc:docMk/>
          <pc:sldMk cId="81101012" sldId="321"/>
        </pc:sldMkLst>
      </pc:sldChg>
      <pc:sldChg chg="modSp mod">
        <pc:chgData name="Marie.Thompson" userId="4ce0d5f3-748b-4560-97a1-a246f6b4584d" providerId="ADAL" clId="{D38F6D84-392D-4F72-B8C8-6E23A62285DA}" dt="2021-06-24T13:19:27.490" v="71" actId="1076"/>
        <pc:sldMkLst>
          <pc:docMk/>
          <pc:sldMk cId="2210733090" sldId="322"/>
        </pc:sldMkLst>
        <pc:spChg chg="mod">
          <ac:chgData name="Marie.Thompson" userId="4ce0d5f3-748b-4560-97a1-a246f6b4584d" providerId="ADAL" clId="{D38F6D84-392D-4F72-B8C8-6E23A62285DA}" dt="2021-06-24T13:19:27.490" v="71" actId="1076"/>
          <ac:spMkLst>
            <pc:docMk/>
            <pc:sldMk cId="2210733090" sldId="322"/>
            <ac:spMk id="2" creationId="{098FF91B-F3CC-47F4-937F-DE236F689FE1}"/>
          </ac:spMkLst>
        </pc:spChg>
      </pc:sldChg>
      <pc:sldChg chg="addSp modSp new mod">
        <pc:chgData name="Marie.Thompson" userId="4ce0d5f3-748b-4560-97a1-a246f6b4584d" providerId="ADAL" clId="{D38F6D84-392D-4F72-B8C8-6E23A62285DA}" dt="2021-06-24T13:25:04.295" v="77" actId="1076"/>
        <pc:sldMkLst>
          <pc:docMk/>
          <pc:sldMk cId="1660666373" sldId="323"/>
        </pc:sldMkLst>
        <pc:spChg chg="add mod">
          <ac:chgData name="Marie.Thompson" userId="4ce0d5f3-748b-4560-97a1-a246f6b4584d" providerId="ADAL" clId="{D38F6D84-392D-4F72-B8C8-6E23A62285DA}" dt="2021-06-24T13:25:04.295" v="77" actId="1076"/>
          <ac:spMkLst>
            <pc:docMk/>
            <pc:sldMk cId="1660666373" sldId="323"/>
            <ac:spMk id="2" creationId="{8AA9C3A9-E8C1-47A6-9121-474EAECD4AB3}"/>
          </ac:spMkLst>
        </pc:spChg>
      </pc:sldChg>
      <pc:sldChg chg="addSp delSp modSp new mod">
        <pc:chgData name="Marie.Thompson" userId="4ce0d5f3-748b-4560-97a1-a246f6b4584d" providerId="ADAL" clId="{D38F6D84-392D-4F72-B8C8-6E23A62285DA}" dt="2021-06-24T13:28:42.239" v="99" actId="2711"/>
        <pc:sldMkLst>
          <pc:docMk/>
          <pc:sldMk cId="3490467955" sldId="324"/>
        </pc:sldMkLst>
        <pc:spChg chg="del">
          <ac:chgData name="Marie.Thompson" userId="4ce0d5f3-748b-4560-97a1-a246f6b4584d" providerId="ADAL" clId="{D38F6D84-392D-4F72-B8C8-6E23A62285DA}" dt="2021-06-24T13:28:35.614" v="97" actId="478"/>
          <ac:spMkLst>
            <pc:docMk/>
            <pc:sldMk cId="3490467955" sldId="324"/>
            <ac:spMk id="2" creationId="{FCBD499E-E116-4477-9F32-F97D72724300}"/>
          </ac:spMkLst>
        </pc:spChg>
        <pc:spChg chg="del">
          <ac:chgData name="Marie.Thompson" userId="4ce0d5f3-748b-4560-97a1-a246f6b4584d" providerId="ADAL" clId="{D38F6D84-392D-4F72-B8C8-6E23A62285DA}" dt="2021-06-24T13:28:34.885" v="96" actId="478"/>
          <ac:spMkLst>
            <pc:docMk/>
            <pc:sldMk cId="3490467955" sldId="324"/>
            <ac:spMk id="3" creationId="{6C3D33E3-A0DD-4020-AED6-7B2402855366}"/>
          </ac:spMkLst>
        </pc:spChg>
        <pc:spChg chg="add mod">
          <ac:chgData name="Marie.Thompson" userId="4ce0d5f3-748b-4560-97a1-a246f6b4584d" providerId="ADAL" clId="{D38F6D84-392D-4F72-B8C8-6E23A62285DA}" dt="2021-06-24T13:28:42.239" v="99" actId="2711"/>
          <ac:spMkLst>
            <pc:docMk/>
            <pc:sldMk cId="3490467955" sldId="324"/>
            <ac:spMk id="4" creationId="{750F1D3B-53D9-46C3-9979-597B6F23B236}"/>
          </ac:spMkLst>
        </pc:spChg>
      </pc:sldChg>
      <pc:sldChg chg="addSp delSp modSp new mod">
        <pc:chgData name="Marie.Thompson" userId="4ce0d5f3-748b-4560-97a1-a246f6b4584d" providerId="ADAL" clId="{D38F6D84-392D-4F72-B8C8-6E23A62285DA}" dt="2021-06-24T13:35:58.149" v="163" actId="20577"/>
        <pc:sldMkLst>
          <pc:docMk/>
          <pc:sldMk cId="332369816" sldId="325"/>
        </pc:sldMkLst>
        <pc:spChg chg="del">
          <ac:chgData name="Marie.Thompson" userId="4ce0d5f3-748b-4560-97a1-a246f6b4584d" providerId="ADAL" clId="{D38F6D84-392D-4F72-B8C8-6E23A62285DA}" dt="2021-06-24T13:29:15.057" v="102" actId="478"/>
          <ac:spMkLst>
            <pc:docMk/>
            <pc:sldMk cId="332369816" sldId="325"/>
            <ac:spMk id="2" creationId="{A133518E-C522-473B-9F6B-C17FDECDF09F}"/>
          </ac:spMkLst>
        </pc:spChg>
        <pc:spChg chg="del">
          <ac:chgData name="Marie.Thompson" userId="4ce0d5f3-748b-4560-97a1-a246f6b4584d" providerId="ADAL" clId="{D38F6D84-392D-4F72-B8C8-6E23A62285DA}" dt="2021-06-24T13:29:14.213" v="101" actId="478"/>
          <ac:spMkLst>
            <pc:docMk/>
            <pc:sldMk cId="332369816" sldId="325"/>
            <ac:spMk id="3" creationId="{BDCC8996-B8E2-435C-A801-B98F2CA69942}"/>
          </ac:spMkLst>
        </pc:spChg>
        <pc:spChg chg="add mod">
          <ac:chgData name="Marie.Thompson" userId="4ce0d5f3-748b-4560-97a1-a246f6b4584d" providerId="ADAL" clId="{D38F6D84-392D-4F72-B8C8-6E23A62285DA}" dt="2021-06-24T13:35:58.149" v="163" actId="20577"/>
          <ac:spMkLst>
            <pc:docMk/>
            <pc:sldMk cId="332369816" sldId="325"/>
            <ac:spMk id="4" creationId="{845C81A8-7A7B-423E-9C87-E6306DCAE697}"/>
          </ac:spMkLst>
        </pc:spChg>
      </pc:sldChg>
      <pc:sldChg chg="addSp delSp modSp new mod">
        <pc:chgData name="Marie.Thompson" userId="4ce0d5f3-748b-4560-97a1-a246f6b4584d" providerId="ADAL" clId="{D38F6D84-392D-4F72-B8C8-6E23A62285DA}" dt="2021-06-24T13:41:23.019" v="183" actId="2711"/>
        <pc:sldMkLst>
          <pc:docMk/>
          <pc:sldMk cId="3218984632" sldId="326"/>
        </pc:sldMkLst>
        <pc:spChg chg="del">
          <ac:chgData name="Marie.Thompson" userId="4ce0d5f3-748b-4560-97a1-a246f6b4584d" providerId="ADAL" clId="{D38F6D84-392D-4F72-B8C8-6E23A62285DA}" dt="2021-06-24T13:39:25.879" v="165" actId="478"/>
          <ac:spMkLst>
            <pc:docMk/>
            <pc:sldMk cId="3218984632" sldId="326"/>
            <ac:spMk id="2" creationId="{FE02A188-7A82-405A-A3DC-093A39A9A812}"/>
          </ac:spMkLst>
        </pc:spChg>
        <pc:spChg chg="del">
          <ac:chgData name="Marie.Thompson" userId="4ce0d5f3-748b-4560-97a1-a246f6b4584d" providerId="ADAL" clId="{D38F6D84-392D-4F72-B8C8-6E23A62285DA}" dt="2021-06-24T13:39:25.104" v="164" actId="478"/>
          <ac:spMkLst>
            <pc:docMk/>
            <pc:sldMk cId="3218984632" sldId="326"/>
            <ac:spMk id="3" creationId="{DA08DCF2-E275-4C66-952D-939D2FCD3DE2}"/>
          </ac:spMkLst>
        </pc:spChg>
        <pc:spChg chg="add del mod">
          <ac:chgData name="Marie.Thompson" userId="4ce0d5f3-748b-4560-97a1-a246f6b4584d" providerId="ADAL" clId="{D38F6D84-392D-4F72-B8C8-6E23A62285DA}" dt="2021-06-24T13:40:35.685" v="174" actId="21"/>
          <ac:spMkLst>
            <pc:docMk/>
            <pc:sldMk cId="3218984632" sldId="326"/>
            <ac:spMk id="4" creationId="{0E20A4F2-5583-4225-A06C-CE8130925EF4}"/>
          </ac:spMkLst>
        </pc:spChg>
        <pc:spChg chg="add mod">
          <ac:chgData name="Marie.Thompson" userId="4ce0d5f3-748b-4560-97a1-a246f6b4584d" providerId="ADAL" clId="{D38F6D84-392D-4F72-B8C8-6E23A62285DA}" dt="2021-06-24T13:41:23.019" v="183" actId="2711"/>
          <ac:spMkLst>
            <pc:docMk/>
            <pc:sldMk cId="3218984632" sldId="326"/>
            <ac:spMk id="5" creationId="{34F1DF97-5EC1-46A6-954D-58423823B386}"/>
          </ac:spMkLst>
        </pc:spChg>
      </pc:sldChg>
      <pc:sldChg chg="addSp delSp modSp new mod">
        <pc:chgData name="Marie.Thompson" userId="4ce0d5f3-748b-4560-97a1-a246f6b4584d" providerId="ADAL" clId="{D38F6D84-392D-4F72-B8C8-6E23A62285DA}" dt="2021-06-24T13:35:07.130" v="161" actId="14100"/>
        <pc:sldMkLst>
          <pc:docMk/>
          <pc:sldMk cId="3944739485" sldId="327"/>
        </pc:sldMkLst>
        <pc:spChg chg="del">
          <ac:chgData name="Marie.Thompson" userId="4ce0d5f3-748b-4560-97a1-a246f6b4584d" providerId="ADAL" clId="{D38F6D84-392D-4F72-B8C8-6E23A62285DA}" dt="2021-06-24T13:32:06.321" v="116" actId="478"/>
          <ac:spMkLst>
            <pc:docMk/>
            <pc:sldMk cId="3944739485" sldId="327"/>
            <ac:spMk id="2" creationId="{0DFCC1D1-A2D6-46CE-9B71-0EDFBBBB051A}"/>
          </ac:spMkLst>
        </pc:spChg>
        <pc:spChg chg="del">
          <ac:chgData name="Marie.Thompson" userId="4ce0d5f3-748b-4560-97a1-a246f6b4584d" providerId="ADAL" clId="{D38F6D84-392D-4F72-B8C8-6E23A62285DA}" dt="2021-06-24T13:32:05.481" v="115" actId="478"/>
          <ac:spMkLst>
            <pc:docMk/>
            <pc:sldMk cId="3944739485" sldId="327"/>
            <ac:spMk id="3" creationId="{601F31BC-B025-40DD-A7D0-29E4824B95D8}"/>
          </ac:spMkLst>
        </pc:spChg>
        <pc:graphicFrameChg chg="add mod">
          <ac:chgData name="Marie.Thompson" userId="4ce0d5f3-748b-4560-97a1-a246f6b4584d" providerId="ADAL" clId="{D38F6D84-392D-4F72-B8C8-6E23A62285DA}" dt="2021-06-24T13:33:27.125" v="142" actId="14100"/>
          <ac:graphicFrameMkLst>
            <pc:docMk/>
            <pc:sldMk cId="3944739485" sldId="327"/>
            <ac:graphicFrameMk id="8" creationId="{3E43A019-0FB2-4DBD-8F19-2A3D99D42FE7}"/>
          </ac:graphicFrameMkLst>
        </pc:graphicFrameChg>
        <pc:picChg chg="add mod">
          <ac:chgData name="Marie.Thompson" userId="4ce0d5f3-748b-4560-97a1-a246f6b4584d" providerId="ADAL" clId="{D38F6D84-392D-4F72-B8C8-6E23A62285DA}" dt="2021-06-24T13:34:54.331" v="159" actId="14100"/>
          <ac:picMkLst>
            <pc:docMk/>
            <pc:sldMk cId="3944739485" sldId="327"/>
            <ac:picMk id="5" creationId="{B5E4579A-A36B-4E64-BEFB-D9D8F8AC52FD}"/>
          </ac:picMkLst>
        </pc:picChg>
        <pc:picChg chg="add mod">
          <ac:chgData name="Marie.Thompson" userId="4ce0d5f3-748b-4560-97a1-a246f6b4584d" providerId="ADAL" clId="{D38F6D84-392D-4F72-B8C8-6E23A62285DA}" dt="2021-06-24T13:34:44.246" v="157" actId="14100"/>
          <ac:picMkLst>
            <pc:docMk/>
            <pc:sldMk cId="3944739485" sldId="327"/>
            <ac:picMk id="7" creationId="{86E873F1-0578-456A-B15C-BB6BDE7AA531}"/>
          </ac:picMkLst>
        </pc:picChg>
        <pc:picChg chg="add mod">
          <ac:chgData name="Marie.Thompson" userId="4ce0d5f3-748b-4560-97a1-a246f6b4584d" providerId="ADAL" clId="{D38F6D84-392D-4F72-B8C8-6E23A62285DA}" dt="2021-06-24T13:34:48.893" v="158" actId="1076"/>
          <ac:picMkLst>
            <pc:docMk/>
            <pc:sldMk cId="3944739485" sldId="327"/>
            <ac:picMk id="10" creationId="{A3A72C77-179D-4592-AD48-9E549E8B75C2}"/>
          </ac:picMkLst>
        </pc:picChg>
        <pc:picChg chg="add del mod">
          <ac:chgData name="Marie.Thompson" userId="4ce0d5f3-748b-4560-97a1-a246f6b4584d" providerId="ADAL" clId="{D38F6D84-392D-4F72-B8C8-6E23A62285DA}" dt="2021-06-24T13:33:06.079" v="137" actId="21"/>
          <ac:picMkLst>
            <pc:docMk/>
            <pc:sldMk cId="3944739485" sldId="327"/>
            <ac:picMk id="12" creationId="{582A1A5B-AE40-4D3D-9F1C-C2F3A2F31AF5}"/>
          </ac:picMkLst>
        </pc:picChg>
        <pc:picChg chg="add mod">
          <ac:chgData name="Marie.Thompson" userId="4ce0d5f3-748b-4560-97a1-a246f6b4584d" providerId="ADAL" clId="{D38F6D84-392D-4F72-B8C8-6E23A62285DA}" dt="2021-06-24T13:35:07.130" v="161" actId="14100"/>
          <ac:picMkLst>
            <pc:docMk/>
            <pc:sldMk cId="3944739485" sldId="327"/>
            <ac:picMk id="13" creationId="{96681CDB-ECDD-406E-BEFF-1279F4A1EBF8}"/>
          </ac:picMkLst>
        </pc:picChg>
      </pc:sldChg>
      <pc:sldChg chg="addSp delSp modSp new mod">
        <pc:chgData name="Marie.Thompson" userId="4ce0d5f3-748b-4560-97a1-a246f6b4584d" providerId="ADAL" clId="{D38F6D84-392D-4F72-B8C8-6E23A62285DA}" dt="2021-06-24T13:42:25.386" v="192" actId="20577"/>
        <pc:sldMkLst>
          <pc:docMk/>
          <pc:sldMk cId="825022064" sldId="328"/>
        </pc:sldMkLst>
        <pc:spChg chg="del">
          <ac:chgData name="Marie.Thompson" userId="4ce0d5f3-748b-4560-97a1-a246f6b4584d" providerId="ADAL" clId="{D38F6D84-392D-4F72-B8C8-6E23A62285DA}" dt="2021-06-24T13:42:12.118" v="186" actId="478"/>
          <ac:spMkLst>
            <pc:docMk/>
            <pc:sldMk cId="825022064" sldId="328"/>
            <ac:spMk id="2" creationId="{C708AA10-9CF2-4E15-80CF-7231F974A59D}"/>
          </ac:spMkLst>
        </pc:spChg>
        <pc:spChg chg="del">
          <ac:chgData name="Marie.Thompson" userId="4ce0d5f3-748b-4560-97a1-a246f6b4584d" providerId="ADAL" clId="{D38F6D84-392D-4F72-B8C8-6E23A62285DA}" dt="2021-06-24T13:42:11.131" v="185" actId="478"/>
          <ac:spMkLst>
            <pc:docMk/>
            <pc:sldMk cId="825022064" sldId="328"/>
            <ac:spMk id="3" creationId="{6D1667BE-2C70-4CD1-A329-4886C335F890}"/>
          </ac:spMkLst>
        </pc:spChg>
        <pc:spChg chg="add mod">
          <ac:chgData name="Marie.Thompson" userId="4ce0d5f3-748b-4560-97a1-a246f6b4584d" providerId="ADAL" clId="{D38F6D84-392D-4F72-B8C8-6E23A62285DA}" dt="2021-06-24T13:42:25.386" v="192" actId="20577"/>
          <ac:spMkLst>
            <pc:docMk/>
            <pc:sldMk cId="825022064" sldId="328"/>
            <ac:spMk id="4" creationId="{87412AFB-60AE-43F7-957E-F1A4A47F3F86}"/>
          </ac:spMkLst>
        </pc:spChg>
      </pc:sldChg>
      <pc:sldChg chg="addSp delSp modSp new mod">
        <pc:chgData name="Marie.Thompson" userId="4ce0d5f3-748b-4560-97a1-a246f6b4584d" providerId="ADAL" clId="{D38F6D84-392D-4F72-B8C8-6E23A62285DA}" dt="2021-06-24T13:46:23.805" v="231" actId="20577"/>
        <pc:sldMkLst>
          <pc:docMk/>
          <pc:sldMk cId="3175019226" sldId="329"/>
        </pc:sldMkLst>
        <pc:spChg chg="del">
          <ac:chgData name="Marie.Thompson" userId="4ce0d5f3-748b-4560-97a1-a246f6b4584d" providerId="ADAL" clId="{D38F6D84-392D-4F72-B8C8-6E23A62285DA}" dt="2021-06-24T13:44:22.352" v="203" actId="478"/>
          <ac:spMkLst>
            <pc:docMk/>
            <pc:sldMk cId="3175019226" sldId="329"/>
            <ac:spMk id="2" creationId="{0B70E7EB-3D24-4A83-8C3F-14627E3A5DA6}"/>
          </ac:spMkLst>
        </pc:spChg>
        <pc:spChg chg="del">
          <ac:chgData name="Marie.Thompson" userId="4ce0d5f3-748b-4560-97a1-a246f6b4584d" providerId="ADAL" clId="{D38F6D84-392D-4F72-B8C8-6E23A62285DA}" dt="2021-06-24T13:44:19.949" v="202" actId="478"/>
          <ac:spMkLst>
            <pc:docMk/>
            <pc:sldMk cId="3175019226" sldId="329"/>
            <ac:spMk id="3" creationId="{7841A4E8-02C7-49F1-81C0-8BED05B07E86}"/>
          </ac:spMkLst>
        </pc:spChg>
        <pc:spChg chg="add mod">
          <ac:chgData name="Marie.Thompson" userId="4ce0d5f3-748b-4560-97a1-a246f6b4584d" providerId="ADAL" clId="{D38F6D84-392D-4F72-B8C8-6E23A62285DA}" dt="2021-06-24T13:46:23.805" v="231" actId="20577"/>
          <ac:spMkLst>
            <pc:docMk/>
            <pc:sldMk cId="3175019226" sldId="329"/>
            <ac:spMk id="4" creationId="{240850F6-23E8-4BF2-875C-4FDBEAE86E19}"/>
          </ac:spMkLst>
        </pc:spChg>
      </pc:sldChg>
      <pc:sldChg chg="addSp delSp modSp new mod">
        <pc:chgData name="Marie.Thompson" userId="4ce0d5f3-748b-4560-97a1-a246f6b4584d" providerId="ADAL" clId="{D38F6D84-392D-4F72-B8C8-6E23A62285DA}" dt="2021-06-24T13:47:55.610" v="242" actId="14100"/>
        <pc:sldMkLst>
          <pc:docMk/>
          <pc:sldMk cId="2530270199" sldId="330"/>
        </pc:sldMkLst>
        <pc:spChg chg="del">
          <ac:chgData name="Marie.Thompson" userId="4ce0d5f3-748b-4560-97a1-a246f6b4584d" providerId="ADAL" clId="{D38F6D84-392D-4F72-B8C8-6E23A62285DA}" dt="2021-06-24T13:47:38.813" v="240" actId="478"/>
          <ac:spMkLst>
            <pc:docMk/>
            <pc:sldMk cId="2530270199" sldId="330"/>
            <ac:spMk id="2" creationId="{62D7E785-69CD-4524-8E83-9F21152FDF4E}"/>
          </ac:spMkLst>
        </pc:spChg>
        <pc:spChg chg="del">
          <ac:chgData name="Marie.Thompson" userId="4ce0d5f3-748b-4560-97a1-a246f6b4584d" providerId="ADAL" clId="{D38F6D84-392D-4F72-B8C8-6E23A62285DA}" dt="2021-06-24T13:47:34.796" v="237"/>
          <ac:spMkLst>
            <pc:docMk/>
            <pc:sldMk cId="2530270199" sldId="330"/>
            <ac:spMk id="3" creationId="{18D7CA8E-5A8D-4C6F-A57F-3C3775B51C34}"/>
          </ac:spMkLst>
        </pc:spChg>
        <pc:picChg chg="add mod">
          <ac:chgData name="Marie.Thompson" userId="4ce0d5f3-748b-4560-97a1-a246f6b4584d" providerId="ADAL" clId="{D38F6D84-392D-4F72-B8C8-6E23A62285DA}" dt="2021-06-24T13:47:55.610" v="242" actId="14100"/>
          <ac:picMkLst>
            <pc:docMk/>
            <pc:sldMk cId="2530270199" sldId="330"/>
            <ac:picMk id="5" creationId="{59BC7CF6-FA58-495E-8C59-69F8320F26ED}"/>
          </ac:picMkLst>
        </pc:picChg>
      </pc:sldChg>
      <pc:sldChg chg="addSp delSp modSp new mod">
        <pc:chgData name="Marie.Thompson" userId="4ce0d5f3-748b-4560-97a1-a246f6b4584d" providerId="ADAL" clId="{D38F6D84-392D-4F72-B8C8-6E23A62285DA}" dt="2021-06-24T13:48:59.321" v="248" actId="962"/>
        <pc:sldMkLst>
          <pc:docMk/>
          <pc:sldMk cId="744668899" sldId="331"/>
        </pc:sldMkLst>
        <pc:spChg chg="del">
          <ac:chgData name="Marie.Thompson" userId="4ce0d5f3-748b-4560-97a1-a246f6b4584d" providerId="ADAL" clId="{D38F6D84-392D-4F72-B8C8-6E23A62285DA}" dt="2021-06-24T13:48:43.023" v="245" actId="478"/>
          <ac:spMkLst>
            <pc:docMk/>
            <pc:sldMk cId="744668899" sldId="331"/>
            <ac:spMk id="2" creationId="{A8DF03B0-1666-4279-9A13-B1BB9CEEDAC1}"/>
          </ac:spMkLst>
        </pc:spChg>
        <pc:spChg chg="del">
          <ac:chgData name="Marie.Thompson" userId="4ce0d5f3-748b-4560-97a1-a246f6b4584d" providerId="ADAL" clId="{D38F6D84-392D-4F72-B8C8-6E23A62285DA}" dt="2021-06-24T13:48:42.244" v="244" actId="478"/>
          <ac:spMkLst>
            <pc:docMk/>
            <pc:sldMk cId="744668899" sldId="331"/>
            <ac:spMk id="3" creationId="{5D997674-C213-44D3-810F-C03A7027318F}"/>
          </ac:spMkLst>
        </pc:spChg>
        <pc:picChg chg="add mod">
          <ac:chgData name="Marie.Thompson" userId="4ce0d5f3-748b-4560-97a1-a246f6b4584d" providerId="ADAL" clId="{D38F6D84-392D-4F72-B8C8-6E23A62285DA}" dt="2021-06-24T13:48:59.321" v="248" actId="962"/>
          <ac:picMkLst>
            <pc:docMk/>
            <pc:sldMk cId="744668899" sldId="331"/>
            <ac:picMk id="5" creationId="{2DD53F17-3248-4B2F-AB8D-C2B0A92F5057}"/>
          </ac:picMkLst>
        </pc:picChg>
      </pc:sldChg>
      <pc:sldChg chg="addSp delSp modSp new mod">
        <pc:chgData name="Marie.Thompson" userId="4ce0d5f3-748b-4560-97a1-a246f6b4584d" providerId="ADAL" clId="{D38F6D84-392D-4F72-B8C8-6E23A62285DA}" dt="2021-06-24T13:49:21.131" v="254" actId="962"/>
        <pc:sldMkLst>
          <pc:docMk/>
          <pc:sldMk cId="2976498766" sldId="332"/>
        </pc:sldMkLst>
        <pc:spChg chg="del">
          <ac:chgData name="Marie.Thompson" userId="4ce0d5f3-748b-4560-97a1-a246f6b4584d" providerId="ADAL" clId="{D38F6D84-392D-4F72-B8C8-6E23A62285DA}" dt="2021-06-24T13:49:05.146" v="251" actId="478"/>
          <ac:spMkLst>
            <pc:docMk/>
            <pc:sldMk cId="2976498766" sldId="332"/>
            <ac:spMk id="2" creationId="{FA49F20F-E9C3-440F-8838-0F711C9A9221}"/>
          </ac:spMkLst>
        </pc:spChg>
        <pc:spChg chg="del">
          <ac:chgData name="Marie.Thompson" userId="4ce0d5f3-748b-4560-97a1-a246f6b4584d" providerId="ADAL" clId="{D38F6D84-392D-4F72-B8C8-6E23A62285DA}" dt="2021-06-24T13:49:04.317" v="250" actId="478"/>
          <ac:spMkLst>
            <pc:docMk/>
            <pc:sldMk cId="2976498766" sldId="332"/>
            <ac:spMk id="3" creationId="{54A93ECD-B774-4068-A12B-4E71F61DCCD5}"/>
          </ac:spMkLst>
        </pc:spChg>
        <pc:picChg chg="add mod">
          <ac:chgData name="Marie.Thompson" userId="4ce0d5f3-748b-4560-97a1-a246f6b4584d" providerId="ADAL" clId="{D38F6D84-392D-4F72-B8C8-6E23A62285DA}" dt="2021-06-24T13:49:21.131" v="254" actId="962"/>
          <ac:picMkLst>
            <pc:docMk/>
            <pc:sldMk cId="2976498766" sldId="332"/>
            <ac:picMk id="5" creationId="{EB0B2E8D-029E-490C-B25E-9AE9EEAD1656}"/>
          </ac:picMkLst>
        </pc:picChg>
      </pc:sldChg>
      <pc:sldChg chg="addSp delSp modSp new mod">
        <pc:chgData name="Marie.Thompson" userId="4ce0d5f3-748b-4560-97a1-a246f6b4584d" providerId="ADAL" clId="{D38F6D84-392D-4F72-B8C8-6E23A62285DA}" dt="2021-06-24T13:53:14.247" v="270" actId="14100"/>
        <pc:sldMkLst>
          <pc:docMk/>
          <pc:sldMk cId="3020643131" sldId="333"/>
        </pc:sldMkLst>
        <pc:spChg chg="del">
          <ac:chgData name="Marie.Thompson" userId="4ce0d5f3-748b-4560-97a1-a246f6b4584d" providerId="ADAL" clId="{D38F6D84-392D-4F72-B8C8-6E23A62285DA}" dt="2021-06-24T13:51:15.634" v="257" actId="478"/>
          <ac:spMkLst>
            <pc:docMk/>
            <pc:sldMk cId="3020643131" sldId="333"/>
            <ac:spMk id="2" creationId="{1F9BFD9A-AE64-419F-8BD8-0A3BB95F753E}"/>
          </ac:spMkLst>
        </pc:spChg>
        <pc:spChg chg="del">
          <ac:chgData name="Marie.Thompson" userId="4ce0d5f3-748b-4560-97a1-a246f6b4584d" providerId="ADAL" clId="{D38F6D84-392D-4F72-B8C8-6E23A62285DA}" dt="2021-06-24T13:51:14.802" v="256" actId="478"/>
          <ac:spMkLst>
            <pc:docMk/>
            <pc:sldMk cId="3020643131" sldId="333"/>
            <ac:spMk id="3" creationId="{D6DE5481-1CE2-4C87-B4D7-81319BA5406E}"/>
          </ac:spMkLst>
        </pc:spChg>
        <pc:picChg chg="add mod">
          <ac:chgData name="Marie.Thompson" userId="4ce0d5f3-748b-4560-97a1-a246f6b4584d" providerId="ADAL" clId="{D38F6D84-392D-4F72-B8C8-6E23A62285DA}" dt="2021-06-24T13:53:14.247" v="270" actId="14100"/>
          <ac:picMkLst>
            <pc:docMk/>
            <pc:sldMk cId="3020643131" sldId="333"/>
            <ac:picMk id="4" creationId="{19699F6F-C6F5-45B5-9D7D-946FA397D300}"/>
          </ac:picMkLst>
        </pc:picChg>
      </pc:sldChg>
      <pc:sldChg chg="addSp delSp modSp new mod ord">
        <pc:chgData name="Marie.Thompson" userId="4ce0d5f3-748b-4560-97a1-a246f6b4584d" providerId="ADAL" clId="{D38F6D84-392D-4F72-B8C8-6E23A62285DA}" dt="2021-06-24T13:53:03.023" v="268"/>
        <pc:sldMkLst>
          <pc:docMk/>
          <pc:sldMk cId="837843360" sldId="334"/>
        </pc:sldMkLst>
        <pc:spChg chg="del">
          <ac:chgData name="Marie.Thompson" userId="4ce0d5f3-748b-4560-97a1-a246f6b4584d" providerId="ADAL" clId="{D38F6D84-392D-4F72-B8C8-6E23A62285DA}" dt="2021-06-24T13:51:26.808" v="261" actId="478"/>
          <ac:spMkLst>
            <pc:docMk/>
            <pc:sldMk cId="837843360" sldId="334"/>
            <ac:spMk id="2" creationId="{A5E83D9A-2973-46FD-9973-2C1501C8910D}"/>
          </ac:spMkLst>
        </pc:spChg>
        <pc:spChg chg="del">
          <ac:chgData name="Marie.Thompson" userId="4ce0d5f3-748b-4560-97a1-a246f6b4584d" providerId="ADAL" clId="{D38F6D84-392D-4F72-B8C8-6E23A62285DA}" dt="2021-06-24T13:51:26.101" v="260" actId="478"/>
          <ac:spMkLst>
            <pc:docMk/>
            <pc:sldMk cId="837843360" sldId="334"/>
            <ac:spMk id="3" creationId="{4F20D98E-5F4D-4217-A810-219F27DFAC47}"/>
          </ac:spMkLst>
        </pc:spChg>
        <pc:picChg chg="add mod">
          <ac:chgData name="Marie.Thompson" userId="4ce0d5f3-748b-4560-97a1-a246f6b4584d" providerId="ADAL" clId="{D38F6D84-392D-4F72-B8C8-6E23A62285DA}" dt="2021-06-24T13:52:55.527" v="266" actId="1076"/>
          <ac:picMkLst>
            <pc:docMk/>
            <pc:sldMk cId="837843360" sldId="334"/>
            <ac:picMk id="4" creationId="{E8BCCCB2-CB95-40E6-9168-C57B77CA20B8}"/>
          </ac:picMkLst>
        </pc:picChg>
      </pc:sldChg>
      <pc:sldChg chg="addSp delSp modSp new mod">
        <pc:chgData name="Marie.Thompson" userId="4ce0d5f3-748b-4560-97a1-a246f6b4584d" providerId="ADAL" clId="{D38F6D84-392D-4F72-B8C8-6E23A62285DA}" dt="2021-06-24T13:55:07.323" v="317" actId="20577"/>
        <pc:sldMkLst>
          <pc:docMk/>
          <pc:sldMk cId="996343121" sldId="335"/>
        </pc:sldMkLst>
        <pc:spChg chg="del">
          <ac:chgData name="Marie.Thompson" userId="4ce0d5f3-748b-4560-97a1-a246f6b4584d" providerId="ADAL" clId="{D38F6D84-392D-4F72-B8C8-6E23A62285DA}" dt="2021-06-24T13:53:39.607" v="273" actId="478"/>
          <ac:spMkLst>
            <pc:docMk/>
            <pc:sldMk cId="996343121" sldId="335"/>
            <ac:spMk id="2" creationId="{A1279854-9095-4082-87BC-A119648EC4C3}"/>
          </ac:spMkLst>
        </pc:spChg>
        <pc:spChg chg="del">
          <ac:chgData name="Marie.Thompson" userId="4ce0d5f3-748b-4560-97a1-a246f6b4584d" providerId="ADAL" clId="{D38F6D84-392D-4F72-B8C8-6E23A62285DA}" dt="2021-06-24T13:53:38.753" v="272" actId="478"/>
          <ac:spMkLst>
            <pc:docMk/>
            <pc:sldMk cId="996343121" sldId="335"/>
            <ac:spMk id="3" creationId="{62F41F3E-425E-48F6-9B0B-A22F7AA7F19A}"/>
          </ac:spMkLst>
        </pc:spChg>
        <pc:spChg chg="add mod">
          <ac:chgData name="Marie.Thompson" userId="4ce0d5f3-748b-4560-97a1-a246f6b4584d" providerId="ADAL" clId="{D38F6D84-392D-4F72-B8C8-6E23A62285DA}" dt="2021-06-24T13:55:07.323" v="317" actId="20577"/>
          <ac:spMkLst>
            <pc:docMk/>
            <pc:sldMk cId="996343121" sldId="335"/>
            <ac:spMk id="6" creationId="{52BA6FA7-6C18-4FB9-882B-1281CB962724}"/>
          </ac:spMkLst>
        </pc:spChg>
        <pc:picChg chg="add mod">
          <ac:chgData name="Marie.Thompson" userId="4ce0d5f3-748b-4560-97a1-a246f6b4584d" providerId="ADAL" clId="{D38F6D84-392D-4F72-B8C8-6E23A62285DA}" dt="2021-06-24T13:54:00.653" v="278" actId="1076"/>
          <ac:picMkLst>
            <pc:docMk/>
            <pc:sldMk cId="996343121" sldId="335"/>
            <ac:picMk id="5" creationId="{4BA12508-2167-40EA-B5B3-35EF22075E31}"/>
          </ac:picMkLst>
        </pc:picChg>
      </pc:sldChg>
      <pc:sldChg chg="addSp delSp modSp new mod">
        <pc:chgData name="Marie.Thompson" userId="4ce0d5f3-748b-4560-97a1-a246f6b4584d" providerId="ADAL" clId="{D38F6D84-392D-4F72-B8C8-6E23A62285DA}" dt="2021-06-24T13:54:26.302" v="282"/>
        <pc:sldMkLst>
          <pc:docMk/>
          <pc:sldMk cId="3607031561" sldId="336"/>
        </pc:sldMkLst>
        <pc:spChg chg="del">
          <ac:chgData name="Marie.Thompson" userId="4ce0d5f3-748b-4560-97a1-a246f6b4584d" providerId="ADAL" clId="{D38F6D84-392D-4F72-B8C8-6E23A62285DA}" dt="2021-06-24T13:54:15.056" v="280" actId="478"/>
          <ac:spMkLst>
            <pc:docMk/>
            <pc:sldMk cId="3607031561" sldId="336"/>
            <ac:spMk id="2" creationId="{14199786-3B42-4D71-AF18-01FD5FD25083}"/>
          </ac:spMkLst>
        </pc:spChg>
        <pc:spChg chg="del">
          <ac:chgData name="Marie.Thompson" userId="4ce0d5f3-748b-4560-97a1-a246f6b4584d" providerId="ADAL" clId="{D38F6D84-392D-4F72-B8C8-6E23A62285DA}" dt="2021-06-24T13:54:15.842" v="281" actId="478"/>
          <ac:spMkLst>
            <pc:docMk/>
            <pc:sldMk cId="3607031561" sldId="336"/>
            <ac:spMk id="3" creationId="{B6BDF11E-713E-49FB-B3E3-4AC23EE157A5}"/>
          </ac:spMkLst>
        </pc:spChg>
        <pc:picChg chg="add mod">
          <ac:chgData name="Marie.Thompson" userId="4ce0d5f3-748b-4560-97a1-a246f6b4584d" providerId="ADAL" clId="{D38F6D84-392D-4F72-B8C8-6E23A62285DA}" dt="2021-06-24T13:54:26.302" v="282"/>
          <ac:picMkLst>
            <pc:docMk/>
            <pc:sldMk cId="3607031561" sldId="336"/>
            <ac:picMk id="5" creationId="{9EFDA064-F539-4B28-B663-3B7C5FC981C3}"/>
          </ac:picMkLst>
        </pc:picChg>
      </pc:sldChg>
      <pc:sldChg chg="modSp add mod">
        <pc:chgData name="Marie.Thompson" userId="4ce0d5f3-748b-4560-97a1-a246f6b4584d" providerId="ADAL" clId="{D38F6D84-392D-4F72-B8C8-6E23A62285DA}" dt="2021-06-24T13:55:47.680" v="333" actId="20577"/>
        <pc:sldMkLst>
          <pc:docMk/>
          <pc:sldMk cId="3125532681" sldId="337"/>
        </pc:sldMkLst>
        <pc:spChg chg="mod">
          <ac:chgData name="Marie.Thompson" userId="4ce0d5f3-748b-4560-97a1-a246f6b4584d" providerId="ADAL" clId="{D38F6D84-392D-4F72-B8C8-6E23A62285DA}" dt="2021-06-24T13:55:47.680" v="333" actId="20577"/>
          <ac:spMkLst>
            <pc:docMk/>
            <pc:sldMk cId="3125532681" sldId="337"/>
            <ac:spMk id="4" creationId="{69C3D11B-3E44-4573-AD26-FCBD1B71D436}"/>
          </ac:spMkLst>
        </pc:spChg>
      </pc:sldChg>
      <pc:sldChg chg="addSp delSp modSp new mod">
        <pc:chgData name="Marie.Thompson" userId="4ce0d5f3-748b-4560-97a1-a246f6b4584d" providerId="ADAL" clId="{D38F6D84-392D-4F72-B8C8-6E23A62285DA}" dt="2021-06-24T13:56:22.354" v="341" actId="1076"/>
        <pc:sldMkLst>
          <pc:docMk/>
          <pc:sldMk cId="151929307" sldId="338"/>
        </pc:sldMkLst>
        <pc:spChg chg="del">
          <ac:chgData name="Marie.Thompson" userId="4ce0d5f3-748b-4560-97a1-a246f6b4584d" providerId="ADAL" clId="{D38F6D84-392D-4F72-B8C8-6E23A62285DA}" dt="2021-06-24T13:55:54.822" v="336" actId="478"/>
          <ac:spMkLst>
            <pc:docMk/>
            <pc:sldMk cId="151929307" sldId="338"/>
            <ac:spMk id="2" creationId="{68860584-96D7-42DD-86E2-12C59D9ADD14}"/>
          </ac:spMkLst>
        </pc:spChg>
        <pc:spChg chg="del">
          <ac:chgData name="Marie.Thompson" userId="4ce0d5f3-748b-4560-97a1-a246f6b4584d" providerId="ADAL" clId="{D38F6D84-392D-4F72-B8C8-6E23A62285DA}" dt="2021-06-24T13:55:53.823" v="335" actId="478"/>
          <ac:spMkLst>
            <pc:docMk/>
            <pc:sldMk cId="151929307" sldId="338"/>
            <ac:spMk id="3" creationId="{451333E4-E82C-41C8-9DB7-09F776C5E5B8}"/>
          </ac:spMkLst>
        </pc:spChg>
        <pc:picChg chg="add mod">
          <ac:chgData name="Marie.Thompson" userId="4ce0d5f3-748b-4560-97a1-a246f6b4584d" providerId="ADAL" clId="{D38F6D84-392D-4F72-B8C8-6E23A62285DA}" dt="2021-06-24T13:56:22.354" v="341" actId="1076"/>
          <ac:picMkLst>
            <pc:docMk/>
            <pc:sldMk cId="151929307" sldId="338"/>
            <ac:picMk id="5" creationId="{F88BD31C-4F89-417A-A1D5-2C319E09A04C}"/>
          </ac:picMkLst>
        </pc:picChg>
      </pc:sldChg>
      <pc:sldChg chg="delSp new del mod">
        <pc:chgData name="Marie.Thompson" userId="4ce0d5f3-748b-4560-97a1-a246f6b4584d" providerId="ADAL" clId="{D38F6D84-392D-4F72-B8C8-6E23A62285DA}" dt="2021-06-24T14:02:08.890" v="345" actId="47"/>
        <pc:sldMkLst>
          <pc:docMk/>
          <pc:sldMk cId="4034949943" sldId="339"/>
        </pc:sldMkLst>
        <pc:spChg chg="del">
          <ac:chgData name="Marie.Thompson" userId="4ce0d5f3-748b-4560-97a1-a246f6b4584d" providerId="ADAL" clId="{D38F6D84-392D-4F72-B8C8-6E23A62285DA}" dt="2021-06-24T13:56:44.799" v="344" actId="478"/>
          <ac:spMkLst>
            <pc:docMk/>
            <pc:sldMk cId="4034949943" sldId="339"/>
            <ac:spMk id="2" creationId="{D7D238F0-8C91-409A-A319-99F52C0FA762}"/>
          </ac:spMkLst>
        </pc:spChg>
        <pc:spChg chg="del">
          <ac:chgData name="Marie.Thompson" userId="4ce0d5f3-748b-4560-97a1-a246f6b4584d" providerId="ADAL" clId="{D38F6D84-392D-4F72-B8C8-6E23A62285DA}" dt="2021-06-24T13:56:43.875" v="343" actId="478"/>
          <ac:spMkLst>
            <pc:docMk/>
            <pc:sldMk cId="4034949943" sldId="339"/>
            <ac:spMk id="3" creationId="{0ED424FC-E0B4-48F9-85F6-EA6301DC4870}"/>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6DEF99-CEAA-48E5-9BE1-632EFDFD9E6E}" type="datetimeFigureOut">
              <a:rPr lang="en-GB" smtClean="0"/>
              <a:t>24/06/2021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F58629-9299-4F73-82FF-06828CC079D5}" type="slidenum">
              <a:rPr lang="en-GB" smtClean="0"/>
              <a:t>‹#›</a:t>
            </a:fld>
            <a:endParaRPr lang="en-GB"/>
          </a:p>
        </p:txBody>
      </p:sp>
    </p:spTree>
    <p:extLst>
      <p:ext uri="{BB962C8B-B14F-4D97-AF65-F5344CB8AC3E}">
        <p14:creationId xmlns:p14="http://schemas.microsoft.com/office/powerpoint/2010/main" val="1500303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3F58629-9299-4F73-82FF-06828CC079D5}" type="slidenum">
              <a:rPr lang="en-GB" smtClean="0"/>
              <a:t>19</a:t>
            </a:fld>
            <a:endParaRPr lang="en-GB"/>
          </a:p>
        </p:txBody>
      </p:sp>
    </p:spTree>
    <p:extLst>
      <p:ext uri="{BB962C8B-B14F-4D97-AF65-F5344CB8AC3E}">
        <p14:creationId xmlns:p14="http://schemas.microsoft.com/office/powerpoint/2010/main" val="3058701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CA2AD-7A3A-42E7-929A-4492E49DF32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BBC0FFC6-3499-4BB5-91E6-E094F7EA355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69D7C7DE-5AE8-4160-BB04-0D7A22FCEEEC}"/>
              </a:ext>
            </a:extLst>
          </p:cNvPr>
          <p:cNvSpPr>
            <a:spLocks noGrp="1"/>
          </p:cNvSpPr>
          <p:nvPr>
            <p:ph type="dt" sz="half" idx="10"/>
          </p:nvPr>
        </p:nvSpPr>
        <p:spPr/>
        <p:txBody>
          <a:bodyPr/>
          <a:lstStyle/>
          <a:p>
            <a:fld id="{FE5DD83B-EBC7-44C7-A094-CD99D075B9EA}" type="datetimeFigureOut">
              <a:rPr lang="en-GB" smtClean="0"/>
              <a:t>24/06/2021</a:t>
            </a:fld>
            <a:endParaRPr lang="en-GB"/>
          </a:p>
        </p:txBody>
      </p:sp>
      <p:sp>
        <p:nvSpPr>
          <p:cNvPr id="5" name="Footer Placeholder 4">
            <a:extLst>
              <a:ext uri="{FF2B5EF4-FFF2-40B4-BE49-F238E27FC236}">
                <a16:creationId xmlns:a16="http://schemas.microsoft.com/office/drawing/2014/main" id="{2610CB51-0977-489D-B06C-C716996286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071F4B9-2252-446E-BA10-70C9602341B6}"/>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21211746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C3E8C-3A27-4EE5-98A6-47E325D83828}"/>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A6134F4-454D-4F91-B774-2F0D6873E5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4D8C9D0-58D1-4FFD-B0A8-1BD7CA87330C}"/>
              </a:ext>
            </a:extLst>
          </p:cNvPr>
          <p:cNvSpPr>
            <a:spLocks noGrp="1"/>
          </p:cNvSpPr>
          <p:nvPr>
            <p:ph type="dt" sz="half" idx="10"/>
          </p:nvPr>
        </p:nvSpPr>
        <p:spPr/>
        <p:txBody>
          <a:bodyPr/>
          <a:lstStyle/>
          <a:p>
            <a:fld id="{FE5DD83B-EBC7-44C7-A094-CD99D075B9EA}" type="datetimeFigureOut">
              <a:rPr lang="en-GB" smtClean="0"/>
              <a:t>24/06/2021</a:t>
            </a:fld>
            <a:endParaRPr lang="en-GB"/>
          </a:p>
        </p:txBody>
      </p:sp>
      <p:sp>
        <p:nvSpPr>
          <p:cNvPr id="5" name="Footer Placeholder 4">
            <a:extLst>
              <a:ext uri="{FF2B5EF4-FFF2-40B4-BE49-F238E27FC236}">
                <a16:creationId xmlns:a16="http://schemas.microsoft.com/office/drawing/2014/main" id="{5F8FF9B7-7AF3-493C-9A47-2F9FD6CB75F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F60701A-4796-43E8-97BE-3DC63B154C68}"/>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11591948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4C1EF44-EE6F-42FA-A77F-58589A3FE50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5787B8D-EBE7-43B5-9CEB-E1C4B9DA7A7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ACF6ED8-2D09-483B-8888-5B3AFC50CAD1}"/>
              </a:ext>
            </a:extLst>
          </p:cNvPr>
          <p:cNvSpPr>
            <a:spLocks noGrp="1"/>
          </p:cNvSpPr>
          <p:nvPr>
            <p:ph type="dt" sz="half" idx="10"/>
          </p:nvPr>
        </p:nvSpPr>
        <p:spPr/>
        <p:txBody>
          <a:bodyPr/>
          <a:lstStyle/>
          <a:p>
            <a:fld id="{FE5DD83B-EBC7-44C7-A094-CD99D075B9EA}" type="datetimeFigureOut">
              <a:rPr lang="en-GB" smtClean="0"/>
              <a:t>24/06/2021</a:t>
            </a:fld>
            <a:endParaRPr lang="en-GB"/>
          </a:p>
        </p:txBody>
      </p:sp>
      <p:sp>
        <p:nvSpPr>
          <p:cNvPr id="5" name="Footer Placeholder 4">
            <a:extLst>
              <a:ext uri="{FF2B5EF4-FFF2-40B4-BE49-F238E27FC236}">
                <a16:creationId xmlns:a16="http://schemas.microsoft.com/office/drawing/2014/main" id="{ED266684-00B9-4BDF-BCB4-1535D28397D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BE88F01-7A95-4083-9C6A-9521A29F4145}"/>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4029298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7AAFE-3806-4C44-8894-49F7982B6E5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AEBE6BB-8513-4B55-9C88-546AAD52B85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1B22652-56A5-430D-8A08-7033604CD264}"/>
              </a:ext>
            </a:extLst>
          </p:cNvPr>
          <p:cNvSpPr>
            <a:spLocks noGrp="1"/>
          </p:cNvSpPr>
          <p:nvPr>
            <p:ph type="dt" sz="half" idx="10"/>
          </p:nvPr>
        </p:nvSpPr>
        <p:spPr/>
        <p:txBody>
          <a:bodyPr/>
          <a:lstStyle/>
          <a:p>
            <a:fld id="{FE5DD83B-EBC7-44C7-A094-CD99D075B9EA}" type="datetimeFigureOut">
              <a:rPr lang="en-GB" smtClean="0"/>
              <a:t>24/06/2021</a:t>
            </a:fld>
            <a:endParaRPr lang="en-GB"/>
          </a:p>
        </p:txBody>
      </p:sp>
      <p:sp>
        <p:nvSpPr>
          <p:cNvPr id="5" name="Footer Placeholder 4">
            <a:extLst>
              <a:ext uri="{FF2B5EF4-FFF2-40B4-BE49-F238E27FC236}">
                <a16:creationId xmlns:a16="http://schemas.microsoft.com/office/drawing/2014/main" id="{F5CBA1A6-8600-42D9-828E-6228D20FE5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77D3611-E133-465C-BC3C-5A821D701109}"/>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1926206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E528C-93A9-4E04-B4DE-FB437616F06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3E765DD-4A93-455E-96E9-453F2B92066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837971E-362F-4945-A46C-9AE7A916BD01}"/>
              </a:ext>
            </a:extLst>
          </p:cNvPr>
          <p:cNvSpPr>
            <a:spLocks noGrp="1"/>
          </p:cNvSpPr>
          <p:nvPr>
            <p:ph type="dt" sz="half" idx="10"/>
          </p:nvPr>
        </p:nvSpPr>
        <p:spPr/>
        <p:txBody>
          <a:bodyPr/>
          <a:lstStyle/>
          <a:p>
            <a:fld id="{FE5DD83B-EBC7-44C7-A094-CD99D075B9EA}" type="datetimeFigureOut">
              <a:rPr lang="en-GB" smtClean="0"/>
              <a:t>24/06/2021</a:t>
            </a:fld>
            <a:endParaRPr lang="en-GB"/>
          </a:p>
        </p:txBody>
      </p:sp>
      <p:sp>
        <p:nvSpPr>
          <p:cNvPr id="5" name="Footer Placeholder 4">
            <a:extLst>
              <a:ext uri="{FF2B5EF4-FFF2-40B4-BE49-F238E27FC236}">
                <a16:creationId xmlns:a16="http://schemas.microsoft.com/office/drawing/2014/main" id="{7409F2B5-1789-447C-8159-0DA170A78D7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A8B9FF5-1B5D-4A6B-A8D1-9BD9BE9F8761}"/>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1009215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68AAC-1941-463D-82BB-B42D44F0AAF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B084891-A80A-48F0-9F1B-F5A491ED9F3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7A45AD1-C66C-47B9-ABF3-2C9AB4222A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D0995E5-3373-447C-8C5C-EF4CE8C255A8}"/>
              </a:ext>
            </a:extLst>
          </p:cNvPr>
          <p:cNvSpPr>
            <a:spLocks noGrp="1"/>
          </p:cNvSpPr>
          <p:nvPr>
            <p:ph type="dt" sz="half" idx="10"/>
          </p:nvPr>
        </p:nvSpPr>
        <p:spPr/>
        <p:txBody>
          <a:bodyPr/>
          <a:lstStyle/>
          <a:p>
            <a:fld id="{FE5DD83B-EBC7-44C7-A094-CD99D075B9EA}" type="datetimeFigureOut">
              <a:rPr lang="en-GB" smtClean="0"/>
              <a:t>24/06/2021</a:t>
            </a:fld>
            <a:endParaRPr lang="en-GB"/>
          </a:p>
        </p:txBody>
      </p:sp>
      <p:sp>
        <p:nvSpPr>
          <p:cNvPr id="6" name="Footer Placeholder 5">
            <a:extLst>
              <a:ext uri="{FF2B5EF4-FFF2-40B4-BE49-F238E27FC236}">
                <a16:creationId xmlns:a16="http://schemas.microsoft.com/office/drawing/2014/main" id="{536288F1-283A-4935-A0BB-3C9F18D9471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968D06F-27C6-44AA-A291-7BB6D51A47F2}"/>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34588034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D12F7-BDBA-4204-ACC1-9B0C84A2772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F40EC54-31DA-4A5D-AACC-17A554C666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9888A84-0047-42FD-8BEA-1856DCDC8B4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C037DFE-DF15-46FE-8788-B389C377A82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FFCBE7-9A19-403E-A1A6-1C7347BFF38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6E8B3B4-8C1F-4DCA-A181-AAEC163E10C1}"/>
              </a:ext>
            </a:extLst>
          </p:cNvPr>
          <p:cNvSpPr>
            <a:spLocks noGrp="1"/>
          </p:cNvSpPr>
          <p:nvPr>
            <p:ph type="dt" sz="half" idx="10"/>
          </p:nvPr>
        </p:nvSpPr>
        <p:spPr/>
        <p:txBody>
          <a:bodyPr/>
          <a:lstStyle/>
          <a:p>
            <a:fld id="{FE5DD83B-EBC7-44C7-A094-CD99D075B9EA}" type="datetimeFigureOut">
              <a:rPr lang="en-GB" smtClean="0"/>
              <a:t>24/06/2021</a:t>
            </a:fld>
            <a:endParaRPr lang="en-GB"/>
          </a:p>
        </p:txBody>
      </p:sp>
      <p:sp>
        <p:nvSpPr>
          <p:cNvPr id="8" name="Footer Placeholder 7">
            <a:extLst>
              <a:ext uri="{FF2B5EF4-FFF2-40B4-BE49-F238E27FC236}">
                <a16:creationId xmlns:a16="http://schemas.microsoft.com/office/drawing/2014/main" id="{29EB8C1E-ED3B-40CF-882B-DF35F89FADC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837A4A4-25B9-47F0-B305-EE1881D7D291}"/>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2276573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5A4FB-3391-461D-9F3F-17058AB0332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6CD5387-B607-45F1-AEA9-FD80D452B622}"/>
              </a:ext>
            </a:extLst>
          </p:cNvPr>
          <p:cNvSpPr>
            <a:spLocks noGrp="1"/>
          </p:cNvSpPr>
          <p:nvPr>
            <p:ph type="dt" sz="half" idx="10"/>
          </p:nvPr>
        </p:nvSpPr>
        <p:spPr/>
        <p:txBody>
          <a:bodyPr/>
          <a:lstStyle/>
          <a:p>
            <a:fld id="{FE5DD83B-EBC7-44C7-A094-CD99D075B9EA}" type="datetimeFigureOut">
              <a:rPr lang="en-GB" smtClean="0"/>
              <a:t>24/06/2021</a:t>
            </a:fld>
            <a:endParaRPr lang="en-GB"/>
          </a:p>
        </p:txBody>
      </p:sp>
      <p:sp>
        <p:nvSpPr>
          <p:cNvPr id="4" name="Footer Placeholder 3">
            <a:extLst>
              <a:ext uri="{FF2B5EF4-FFF2-40B4-BE49-F238E27FC236}">
                <a16:creationId xmlns:a16="http://schemas.microsoft.com/office/drawing/2014/main" id="{77C88A45-B639-4D81-BDAC-E207968C784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D433C6B-2F34-45DF-B063-ABBAAF150511}"/>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10192062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171800C-9CCC-4CB9-ADF6-CC4974636879}"/>
              </a:ext>
            </a:extLst>
          </p:cNvPr>
          <p:cNvSpPr>
            <a:spLocks noGrp="1"/>
          </p:cNvSpPr>
          <p:nvPr>
            <p:ph type="dt" sz="half" idx="10"/>
          </p:nvPr>
        </p:nvSpPr>
        <p:spPr/>
        <p:txBody>
          <a:bodyPr/>
          <a:lstStyle/>
          <a:p>
            <a:fld id="{FE5DD83B-EBC7-44C7-A094-CD99D075B9EA}" type="datetimeFigureOut">
              <a:rPr lang="en-GB" smtClean="0"/>
              <a:t>24/06/2021</a:t>
            </a:fld>
            <a:endParaRPr lang="en-GB"/>
          </a:p>
        </p:txBody>
      </p:sp>
      <p:sp>
        <p:nvSpPr>
          <p:cNvPr id="3" name="Footer Placeholder 2">
            <a:extLst>
              <a:ext uri="{FF2B5EF4-FFF2-40B4-BE49-F238E27FC236}">
                <a16:creationId xmlns:a16="http://schemas.microsoft.com/office/drawing/2014/main" id="{513F69B4-17BD-4B56-A59C-8E3C8B760F1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7BC909A-EDAA-43F4-8C1D-5F41C9F79BD7}"/>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3583695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64CBB-FEF4-4A8D-A65F-3FD3804C9DF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D56A2AB-5FEF-466D-9689-ED7D9F1DB08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BF277A1-4F0B-48F2-82C4-5F94618AAB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114BEB2-B28D-4F2F-A67B-E8B3CCDF2310}"/>
              </a:ext>
            </a:extLst>
          </p:cNvPr>
          <p:cNvSpPr>
            <a:spLocks noGrp="1"/>
          </p:cNvSpPr>
          <p:nvPr>
            <p:ph type="dt" sz="half" idx="10"/>
          </p:nvPr>
        </p:nvSpPr>
        <p:spPr/>
        <p:txBody>
          <a:bodyPr/>
          <a:lstStyle/>
          <a:p>
            <a:fld id="{FE5DD83B-EBC7-44C7-A094-CD99D075B9EA}" type="datetimeFigureOut">
              <a:rPr lang="en-GB" smtClean="0"/>
              <a:t>24/06/2021</a:t>
            </a:fld>
            <a:endParaRPr lang="en-GB"/>
          </a:p>
        </p:txBody>
      </p:sp>
      <p:sp>
        <p:nvSpPr>
          <p:cNvPr id="6" name="Footer Placeholder 5">
            <a:extLst>
              <a:ext uri="{FF2B5EF4-FFF2-40B4-BE49-F238E27FC236}">
                <a16:creationId xmlns:a16="http://schemas.microsoft.com/office/drawing/2014/main" id="{EC8DB293-0BFB-4A74-9A57-574496552FD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D7FA881-CDC7-4ABE-973F-925ADDDE0008}"/>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24201353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58151-C8BE-48E9-95A1-0DECFBA9A47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36E3709-BD1F-4AA9-9F8A-193F852ADC4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C4C46FA-DE2D-42E8-B96D-337D43A910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4EE8F7-5A57-476C-9CFB-6CB059310A7E}"/>
              </a:ext>
            </a:extLst>
          </p:cNvPr>
          <p:cNvSpPr>
            <a:spLocks noGrp="1"/>
          </p:cNvSpPr>
          <p:nvPr>
            <p:ph type="dt" sz="half" idx="10"/>
          </p:nvPr>
        </p:nvSpPr>
        <p:spPr/>
        <p:txBody>
          <a:bodyPr/>
          <a:lstStyle/>
          <a:p>
            <a:fld id="{FE5DD83B-EBC7-44C7-A094-CD99D075B9EA}" type="datetimeFigureOut">
              <a:rPr lang="en-GB" smtClean="0"/>
              <a:t>24/06/2021</a:t>
            </a:fld>
            <a:endParaRPr lang="en-GB"/>
          </a:p>
        </p:txBody>
      </p:sp>
      <p:sp>
        <p:nvSpPr>
          <p:cNvPr id="6" name="Footer Placeholder 5">
            <a:extLst>
              <a:ext uri="{FF2B5EF4-FFF2-40B4-BE49-F238E27FC236}">
                <a16:creationId xmlns:a16="http://schemas.microsoft.com/office/drawing/2014/main" id="{670E9091-E6F6-4ABB-BA9F-8586BB52501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EEEC269-286F-4E4F-8305-8E45DF1014BE}"/>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2057682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F46129E-017E-4E4C-AF36-A8CB77B89C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B88A708-8E68-4295-908B-3A0D5A615D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4D4C97-1B3C-4550-9FDA-8DD875E7D3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5DD83B-EBC7-44C7-A094-CD99D075B9EA}" type="datetimeFigureOut">
              <a:rPr lang="en-GB" smtClean="0"/>
              <a:t>24/06/2021</a:t>
            </a:fld>
            <a:endParaRPr lang="en-GB"/>
          </a:p>
        </p:txBody>
      </p:sp>
      <p:sp>
        <p:nvSpPr>
          <p:cNvPr id="5" name="Footer Placeholder 4">
            <a:extLst>
              <a:ext uri="{FF2B5EF4-FFF2-40B4-BE49-F238E27FC236}">
                <a16:creationId xmlns:a16="http://schemas.microsoft.com/office/drawing/2014/main" id="{CEE56039-7BA9-4CC2-B067-8A80AE7D757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CD1AC5A9-2D77-427B-817A-6CCEACC8C7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C2C3A5-E5E5-4AA3-96C9-49A99E665E3E}" type="slidenum">
              <a:rPr lang="en-GB" smtClean="0"/>
              <a:t>‹#›</a:t>
            </a:fld>
            <a:endParaRPr lang="en-GB"/>
          </a:p>
        </p:txBody>
      </p:sp>
    </p:spTree>
    <p:extLst>
      <p:ext uri="{BB962C8B-B14F-4D97-AF65-F5344CB8AC3E}">
        <p14:creationId xmlns:p14="http://schemas.microsoft.com/office/powerpoint/2010/main" val="33718645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6.jpg"/><Relationship Id="rId7"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5.emf"/><Relationship Id="rId5" Type="http://schemas.openxmlformats.org/officeDocument/2006/relationships/oleObject" Target="../embeddings/oleObject1.bin"/><Relationship Id="rId4" Type="http://schemas.openxmlformats.org/officeDocument/2006/relationships/image" Target="../media/image7.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06B9C66-968C-4F90-AAC9-320E28C7C442}"/>
              </a:ext>
            </a:extLst>
          </p:cNvPr>
          <p:cNvSpPr txBox="1"/>
          <p:nvPr/>
        </p:nvSpPr>
        <p:spPr>
          <a:xfrm>
            <a:off x="2382371" y="2303930"/>
            <a:ext cx="7909110" cy="21236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6600">
                <a:latin typeface="Arial Narrow"/>
              </a:rPr>
              <a:t>Tinnitus and the Arts Workshop  </a:t>
            </a:r>
            <a:endParaRPr lang="en-US"/>
          </a:p>
        </p:txBody>
      </p:sp>
    </p:spTree>
    <p:extLst>
      <p:ext uri="{BB962C8B-B14F-4D97-AF65-F5344CB8AC3E}">
        <p14:creationId xmlns:p14="http://schemas.microsoft.com/office/powerpoint/2010/main" val="31458241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5015753" y="2147047"/>
            <a:ext cx="2743200"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Tinnitus Portrait  </a:t>
            </a:r>
            <a:endParaRPr lang="en-US"/>
          </a:p>
        </p:txBody>
      </p:sp>
    </p:spTree>
    <p:extLst>
      <p:ext uri="{BB962C8B-B14F-4D97-AF65-F5344CB8AC3E}">
        <p14:creationId xmlns:p14="http://schemas.microsoft.com/office/powerpoint/2010/main" val="8909485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45C81A8-7A7B-423E-9C87-E6306DCAE697}"/>
              </a:ext>
            </a:extLst>
          </p:cNvPr>
          <p:cNvSpPr/>
          <p:nvPr/>
        </p:nvSpPr>
        <p:spPr>
          <a:xfrm>
            <a:off x="441789" y="339047"/>
            <a:ext cx="11106364" cy="5355312"/>
          </a:xfrm>
          <a:prstGeom prst="rect">
            <a:avLst/>
          </a:prstGeom>
        </p:spPr>
        <p:txBody>
          <a:bodyPr wrap="square">
            <a:spAutoFit/>
          </a:bodyPr>
          <a:lstStyle/>
          <a:p>
            <a:r>
              <a:rPr lang="en-GB" dirty="0">
                <a:solidFill>
                  <a:srgbClr val="32363A"/>
                </a:solidFill>
                <a:latin typeface="Arial" panose="020B0604020202020204" pitchFamily="34" charset="0"/>
                <a:cs typeface="Arial" panose="020B0604020202020204" pitchFamily="34" charset="0"/>
              </a:rPr>
              <a:t>The purpose of this activity is to find out where different people hear tinnitus in their head. </a:t>
            </a:r>
          </a:p>
          <a:p>
            <a:r>
              <a:rPr lang="en-GB" dirty="0">
                <a:solidFill>
                  <a:srgbClr val="32363A"/>
                </a:solidFill>
                <a:latin typeface="Arial" panose="020B0604020202020204" pitchFamily="34" charset="0"/>
                <a:cs typeface="Arial" panose="020B0604020202020204" pitchFamily="34" charset="0"/>
              </a:rPr>
              <a:t> </a:t>
            </a:r>
          </a:p>
          <a:p>
            <a:r>
              <a:rPr lang="en-GB" dirty="0">
                <a:solidFill>
                  <a:srgbClr val="32363A"/>
                </a:solidFill>
                <a:latin typeface="Arial" panose="020B0604020202020204" pitchFamily="34" charset="0"/>
                <a:cs typeface="Arial" panose="020B0604020202020204" pitchFamily="34" charset="0"/>
              </a:rPr>
              <a:t>1. Draw a picture of your face. This can have as much or as little detail as you like.  It can be in any style you want: it can look like you, or it can be more abstract. If you don't want to draw your face, you might want to use a photograph instead.</a:t>
            </a:r>
          </a:p>
          <a:p>
            <a:r>
              <a:rPr lang="en-GB" dirty="0">
                <a:solidFill>
                  <a:srgbClr val="32363A"/>
                </a:solidFill>
                <a:latin typeface="Arial" panose="020B0604020202020204" pitchFamily="34" charset="0"/>
                <a:cs typeface="Arial" panose="020B0604020202020204" pitchFamily="34" charset="0"/>
              </a:rPr>
              <a:t> </a:t>
            </a:r>
          </a:p>
          <a:p>
            <a:r>
              <a:rPr lang="en-GB" dirty="0">
                <a:solidFill>
                  <a:srgbClr val="32363A"/>
                </a:solidFill>
                <a:latin typeface="Arial" panose="020B0604020202020204" pitchFamily="34" charset="0"/>
                <a:cs typeface="Arial" panose="020B0604020202020204" pitchFamily="34" charset="0"/>
              </a:rPr>
              <a:t>2. Think about where you usually hear your tinnitus as coming from. Do you hear it coming from your left ear? Your right ear? Both ears? Somewhere else in your head? Does it often seem like its coming from outside your head?</a:t>
            </a:r>
          </a:p>
          <a:p>
            <a:r>
              <a:rPr lang="en-GB" dirty="0">
                <a:solidFill>
                  <a:srgbClr val="32363A"/>
                </a:solidFill>
                <a:latin typeface="Arial" panose="020B0604020202020204" pitchFamily="34" charset="0"/>
                <a:cs typeface="Arial" panose="020B0604020202020204" pitchFamily="34" charset="0"/>
              </a:rPr>
              <a:t> </a:t>
            </a:r>
          </a:p>
          <a:p>
            <a:r>
              <a:rPr lang="en-GB" dirty="0">
                <a:solidFill>
                  <a:srgbClr val="32363A"/>
                </a:solidFill>
                <a:latin typeface="Arial" panose="020B0604020202020204" pitchFamily="34" charset="0"/>
                <a:cs typeface="Arial" panose="020B0604020202020204" pitchFamily="34" charset="0"/>
              </a:rPr>
              <a:t>3. Next, think about what direction your tinnitus travels in. This might be a bit more difficult. Does it feel like your tinnitus moves around? Does it feel like it goes from inside to outside your head? Or does it just stay in the same place? </a:t>
            </a:r>
          </a:p>
          <a:p>
            <a:r>
              <a:rPr lang="en-GB" dirty="0">
                <a:solidFill>
                  <a:srgbClr val="32363A"/>
                </a:solidFill>
                <a:latin typeface="Arial" panose="020B0604020202020204" pitchFamily="34" charset="0"/>
                <a:cs typeface="Arial" panose="020B0604020202020204" pitchFamily="34" charset="0"/>
              </a:rPr>
              <a:t> </a:t>
            </a:r>
          </a:p>
          <a:p>
            <a:r>
              <a:rPr lang="en-GB" dirty="0">
                <a:solidFill>
                  <a:srgbClr val="32363A"/>
                </a:solidFill>
                <a:latin typeface="Arial" panose="020B0604020202020204" pitchFamily="34" charset="0"/>
                <a:cs typeface="Arial" panose="020B0604020202020204" pitchFamily="34" charset="0"/>
              </a:rPr>
              <a:t>4. Try to add your tinnitus to your portrait. Try to show where your tinnitus comes from and goes to. You might want to think about:</a:t>
            </a:r>
          </a:p>
          <a:p>
            <a:pPr>
              <a:buFont typeface="Arial" panose="020B0604020202020204" pitchFamily="34" charset="0"/>
              <a:buChar char="•"/>
            </a:pPr>
            <a:r>
              <a:rPr lang="en-GB" dirty="0">
                <a:solidFill>
                  <a:srgbClr val="32363A"/>
                </a:solidFill>
                <a:latin typeface="Arial" panose="020B0604020202020204" pitchFamily="34" charset="0"/>
                <a:cs typeface="Arial" panose="020B0604020202020204" pitchFamily="34" charset="0"/>
              </a:rPr>
              <a:t>Are there any types of line or shape that might help show what my tinnitus is like?</a:t>
            </a:r>
          </a:p>
          <a:p>
            <a:pPr>
              <a:buFont typeface="Arial" panose="020B0604020202020204" pitchFamily="34" charset="0"/>
              <a:buChar char="•"/>
            </a:pPr>
            <a:r>
              <a:rPr lang="en-GB" dirty="0">
                <a:solidFill>
                  <a:srgbClr val="32363A"/>
                </a:solidFill>
                <a:latin typeface="Arial" panose="020B0604020202020204" pitchFamily="34" charset="0"/>
                <a:cs typeface="Arial" panose="020B0604020202020204" pitchFamily="34" charset="0"/>
              </a:rPr>
              <a:t>Are there any colours that might help show what my tinnitus is like?</a:t>
            </a:r>
          </a:p>
          <a:p>
            <a:pPr>
              <a:buFont typeface="Arial" panose="020B0604020202020204" pitchFamily="34" charset="0"/>
              <a:buChar char="•"/>
            </a:pPr>
            <a:r>
              <a:rPr lang="en-GB" dirty="0">
                <a:solidFill>
                  <a:srgbClr val="32363A"/>
                </a:solidFill>
                <a:latin typeface="Arial" panose="020B0604020202020204" pitchFamily="34" charset="0"/>
                <a:cs typeface="Arial" panose="020B0604020202020204" pitchFamily="34" charset="0"/>
              </a:rPr>
              <a:t>If you have different types of tinnitus in different ears, how might you show this?</a:t>
            </a:r>
            <a:endParaRPr lang="en-GB" b="0" i="0" dirty="0">
              <a:solidFill>
                <a:srgbClr val="32363A"/>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23698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B5E4579A-A36B-4E64-BEFB-D9D8F8AC52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6929" y="-1"/>
            <a:ext cx="3800117" cy="3585681"/>
          </a:xfrm>
          <a:prstGeom prst="rect">
            <a:avLst/>
          </a:prstGeom>
        </p:spPr>
      </p:pic>
      <p:pic>
        <p:nvPicPr>
          <p:cNvPr id="7" name="Picture 6">
            <a:extLst>
              <a:ext uri="{FF2B5EF4-FFF2-40B4-BE49-F238E27FC236}">
                <a16:creationId xmlns:a16="http://schemas.microsoft.com/office/drawing/2014/main" id="{86E873F1-0578-456A-B15C-BB6BDE7AA5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0908" y="95282"/>
            <a:ext cx="3580530" cy="2780469"/>
          </a:xfrm>
          <a:prstGeom prst="rect">
            <a:avLst/>
          </a:prstGeom>
        </p:spPr>
      </p:pic>
      <p:graphicFrame>
        <p:nvGraphicFramePr>
          <p:cNvPr id="8" name="Object 7">
            <a:extLst>
              <a:ext uri="{FF2B5EF4-FFF2-40B4-BE49-F238E27FC236}">
                <a16:creationId xmlns:a16="http://schemas.microsoft.com/office/drawing/2014/main" id="{3E43A019-0FB2-4DBD-8F19-2A3D99D42FE7}"/>
              </a:ext>
            </a:extLst>
          </p:cNvPr>
          <p:cNvGraphicFramePr>
            <a:graphicFrameLocks noChangeAspect="1"/>
          </p:cNvGraphicFramePr>
          <p:nvPr>
            <p:extLst>
              <p:ext uri="{D42A27DB-BD31-4B8C-83A1-F6EECF244321}">
                <p14:modId xmlns:p14="http://schemas.microsoft.com/office/powerpoint/2010/main" val="3024644467"/>
              </p:ext>
            </p:extLst>
          </p:nvPr>
        </p:nvGraphicFramePr>
        <p:xfrm>
          <a:off x="220908" y="2867473"/>
          <a:ext cx="5799748" cy="3953747"/>
        </p:xfrm>
        <a:graphic>
          <a:graphicData uri="http://schemas.openxmlformats.org/presentationml/2006/ole">
            <mc:AlternateContent xmlns:mc="http://schemas.openxmlformats.org/markup-compatibility/2006">
              <mc:Choice xmlns:v="urn:schemas-microsoft-com:vml" Requires="v">
                <p:oleObj spid="_x0000_s1026" name="Acrobat Document" r:id="rId5" imgW="5346587" imgH="3644715" progId="AcroExch.Document.DC">
                  <p:embed/>
                </p:oleObj>
              </mc:Choice>
              <mc:Fallback>
                <p:oleObj name="Acrobat Document" r:id="rId5" imgW="5346587" imgH="3644715" progId="AcroExch.Document.DC">
                  <p:embed/>
                  <p:pic>
                    <p:nvPicPr>
                      <p:cNvPr id="8" name="Object 7">
                        <a:extLst>
                          <a:ext uri="{FF2B5EF4-FFF2-40B4-BE49-F238E27FC236}">
                            <a16:creationId xmlns:a16="http://schemas.microsoft.com/office/drawing/2014/main" id="{3E43A019-0FB2-4DBD-8F19-2A3D99D42FE7}"/>
                          </a:ext>
                        </a:extLst>
                      </p:cNvPr>
                      <p:cNvPicPr/>
                      <p:nvPr/>
                    </p:nvPicPr>
                    <p:blipFill>
                      <a:blip r:embed="rId6"/>
                      <a:stretch>
                        <a:fillRect/>
                      </a:stretch>
                    </p:blipFill>
                    <p:spPr>
                      <a:xfrm>
                        <a:off x="220908" y="2867473"/>
                        <a:ext cx="5799748" cy="3953747"/>
                      </a:xfrm>
                      <a:prstGeom prst="rect">
                        <a:avLst/>
                      </a:prstGeom>
                    </p:spPr>
                  </p:pic>
                </p:oleObj>
              </mc:Fallback>
            </mc:AlternateContent>
          </a:graphicData>
        </a:graphic>
      </p:graphicFrame>
      <p:pic>
        <p:nvPicPr>
          <p:cNvPr id="10" name="Picture 9" descr="Diagram&#10;&#10;Description automatically generated">
            <a:extLst>
              <a:ext uri="{FF2B5EF4-FFF2-40B4-BE49-F238E27FC236}">
                <a16:creationId xmlns:a16="http://schemas.microsoft.com/office/drawing/2014/main" id="{A3A72C77-179D-4592-AD48-9E549E8B75C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96000" y="3332748"/>
            <a:ext cx="2267397" cy="3023196"/>
          </a:xfrm>
          <a:prstGeom prst="rect">
            <a:avLst/>
          </a:prstGeom>
        </p:spPr>
      </p:pic>
      <p:pic>
        <p:nvPicPr>
          <p:cNvPr id="13" name="Picture 12">
            <a:extLst>
              <a:ext uri="{FF2B5EF4-FFF2-40B4-BE49-F238E27FC236}">
                <a16:creationId xmlns:a16="http://schemas.microsoft.com/office/drawing/2014/main" id="{96681CDB-ECDD-406E-BEFF-1279F4A1EBF8}"/>
              </a:ext>
            </a:extLst>
          </p:cNvPr>
          <p:cNvPicPr>
            <a:picLocks noChangeAspect="1"/>
          </p:cNvPicPr>
          <p:nvPr/>
        </p:nvPicPr>
        <p:blipFill>
          <a:blip r:embed="rId8"/>
          <a:stretch>
            <a:fillRect/>
          </a:stretch>
        </p:blipFill>
        <p:spPr>
          <a:xfrm rot="5400000">
            <a:off x="8004507" y="1457506"/>
            <a:ext cx="4674902" cy="3506176"/>
          </a:xfrm>
          <a:prstGeom prst="rect">
            <a:avLst/>
          </a:prstGeom>
        </p:spPr>
      </p:pic>
    </p:spTree>
    <p:extLst>
      <p:ext uri="{BB962C8B-B14F-4D97-AF65-F5344CB8AC3E}">
        <p14:creationId xmlns:p14="http://schemas.microsoft.com/office/powerpoint/2010/main" val="39447394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4663327" y="2118472"/>
            <a:ext cx="3070973"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Tinnitus Drawing </a:t>
            </a:r>
            <a:endParaRPr lang="en-US"/>
          </a:p>
        </p:txBody>
      </p:sp>
    </p:spTree>
    <p:extLst>
      <p:ext uri="{BB962C8B-B14F-4D97-AF65-F5344CB8AC3E}">
        <p14:creationId xmlns:p14="http://schemas.microsoft.com/office/powerpoint/2010/main" val="38584732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0F1D3B-53D9-46C3-9979-597B6F23B236}"/>
              </a:ext>
            </a:extLst>
          </p:cNvPr>
          <p:cNvSpPr/>
          <p:nvPr/>
        </p:nvSpPr>
        <p:spPr>
          <a:xfrm>
            <a:off x="3048000" y="474345"/>
            <a:ext cx="6096000" cy="5909310"/>
          </a:xfrm>
          <a:prstGeom prst="rect">
            <a:avLst/>
          </a:prstGeom>
        </p:spPr>
        <p:txBody>
          <a:bodyPr>
            <a:spAutoFit/>
          </a:bodyPr>
          <a:lstStyle/>
          <a:p>
            <a:r>
              <a:rPr lang="en-GB" dirty="0">
                <a:latin typeface="Arial" panose="020B0604020202020204" pitchFamily="34" charset="0"/>
                <a:cs typeface="Arial" panose="020B0604020202020204" pitchFamily="34" charset="0"/>
              </a:rPr>
              <a:t>The purpose of this activity is to consider how tinnitus may be represented without using words.</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Using whatever materials you wish, whether pencil, charcoal, colouring pens or your computer, try to draw your tinnitus once a day for three days.</a:t>
            </a:r>
          </a:p>
          <a:p>
            <a:br>
              <a:rPr lang="en-GB" dirty="0">
                <a:latin typeface="Arial" panose="020B0604020202020204" pitchFamily="34" charset="0"/>
                <a:cs typeface="Arial" panose="020B0604020202020204" pitchFamily="34" charset="0"/>
              </a:rPr>
            </a:b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Consider setting a time-limit for your daily drawing (e.g. five minutes).</a:t>
            </a:r>
          </a:p>
          <a:p>
            <a:br>
              <a:rPr lang="en-GB" dirty="0">
                <a:latin typeface="Arial" panose="020B0604020202020204" pitchFamily="34" charset="0"/>
                <a:cs typeface="Arial" panose="020B0604020202020204" pitchFamily="34" charset="0"/>
              </a:rPr>
            </a:b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We have included some examples of drawings below but you are welcome to draw in any style you wish. The style of drawing may vary each day. </a:t>
            </a:r>
          </a:p>
          <a:p>
            <a:br>
              <a:rPr lang="en-GB" dirty="0">
                <a:latin typeface="Arial" panose="020B0604020202020204" pitchFamily="34" charset="0"/>
                <a:cs typeface="Arial" panose="020B0604020202020204" pitchFamily="34" charset="0"/>
              </a:rPr>
            </a:b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You could take a photo of your drawing each day, so you can record how it develops over the three days.  </a:t>
            </a:r>
          </a:p>
          <a:p>
            <a:br>
              <a:rPr lang="en-GB" dirty="0">
                <a:latin typeface="72"/>
              </a:rPr>
            </a:br>
            <a:endParaRPr lang="en-GB" dirty="0"/>
          </a:p>
        </p:txBody>
      </p:sp>
    </p:spTree>
    <p:extLst>
      <p:ext uri="{BB962C8B-B14F-4D97-AF65-F5344CB8AC3E}">
        <p14:creationId xmlns:p14="http://schemas.microsoft.com/office/powerpoint/2010/main" val="34904679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whiteboard&#10;&#10;Description automatically generated">
            <a:extLst>
              <a:ext uri="{FF2B5EF4-FFF2-40B4-BE49-F238E27FC236}">
                <a16:creationId xmlns:a16="http://schemas.microsoft.com/office/drawing/2014/main" id="{4BA12508-2167-40EA-B5B3-35EF22075E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2095" y="467474"/>
            <a:ext cx="6931631" cy="5198723"/>
          </a:xfrm>
          <a:prstGeom prst="rect">
            <a:avLst/>
          </a:prstGeom>
        </p:spPr>
      </p:pic>
      <p:sp>
        <p:nvSpPr>
          <p:cNvPr id="6" name="TextBox 5">
            <a:extLst>
              <a:ext uri="{FF2B5EF4-FFF2-40B4-BE49-F238E27FC236}">
                <a16:creationId xmlns:a16="http://schemas.microsoft.com/office/drawing/2014/main" id="{52BA6FA7-6C18-4FB9-882B-1281CB962724}"/>
              </a:ext>
            </a:extLst>
          </p:cNvPr>
          <p:cNvSpPr txBox="1"/>
          <p:nvPr/>
        </p:nvSpPr>
        <p:spPr>
          <a:xfrm>
            <a:off x="7315200" y="6072027"/>
            <a:ext cx="4058292" cy="369332"/>
          </a:xfrm>
          <a:prstGeom prst="rect">
            <a:avLst/>
          </a:prstGeom>
          <a:noFill/>
        </p:spPr>
        <p:txBody>
          <a:bodyPr wrap="square" rtlCol="0">
            <a:spAutoFit/>
          </a:bodyPr>
          <a:lstStyle/>
          <a:p>
            <a:r>
              <a:rPr lang="en-GB" b="1" i="1" dirty="0"/>
              <a:t>Inside My Head</a:t>
            </a:r>
          </a:p>
        </p:txBody>
      </p:sp>
    </p:spTree>
    <p:extLst>
      <p:ext uri="{BB962C8B-B14F-4D97-AF65-F5344CB8AC3E}">
        <p14:creationId xmlns:p14="http://schemas.microsoft.com/office/powerpoint/2010/main" val="9963431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EFDA064-F539-4B28-B663-3B7C5FC981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40947" y="0"/>
            <a:ext cx="4710105" cy="6858000"/>
          </a:xfrm>
          <a:prstGeom prst="rect">
            <a:avLst/>
          </a:prstGeom>
        </p:spPr>
      </p:pic>
    </p:spTree>
    <p:extLst>
      <p:ext uri="{BB962C8B-B14F-4D97-AF65-F5344CB8AC3E}">
        <p14:creationId xmlns:p14="http://schemas.microsoft.com/office/powerpoint/2010/main" val="36070315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3038475" y="1861297"/>
            <a:ext cx="5886450"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Putting Tinnitus into </a:t>
            </a:r>
          </a:p>
          <a:p>
            <a:pPr algn="ctr"/>
            <a:r>
              <a:rPr lang="en-US" sz="7000">
                <a:latin typeface="Arial Narrow"/>
              </a:rPr>
              <a:t>  Words  </a:t>
            </a:r>
            <a:endParaRPr lang="en-US"/>
          </a:p>
        </p:txBody>
      </p:sp>
    </p:spTree>
    <p:extLst>
      <p:ext uri="{BB962C8B-B14F-4D97-AF65-F5344CB8AC3E}">
        <p14:creationId xmlns:p14="http://schemas.microsoft.com/office/powerpoint/2010/main" val="3864723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7412AFB-60AE-43F7-957E-F1A4A47F3F86}"/>
              </a:ext>
            </a:extLst>
          </p:cNvPr>
          <p:cNvSpPr/>
          <p:nvPr/>
        </p:nvSpPr>
        <p:spPr>
          <a:xfrm>
            <a:off x="3048000" y="2136339"/>
            <a:ext cx="6096000" cy="2585323"/>
          </a:xfrm>
          <a:prstGeom prst="rect">
            <a:avLst/>
          </a:prstGeom>
        </p:spPr>
        <p:txBody>
          <a:bodyPr>
            <a:spAutoFit/>
          </a:bodyPr>
          <a:lstStyle/>
          <a:p>
            <a:r>
              <a:rPr lang="en-GB" dirty="0">
                <a:solidFill>
                  <a:srgbClr val="32363A"/>
                </a:solidFill>
                <a:latin typeface="Arial" panose="020B0604020202020204" pitchFamily="34" charset="0"/>
                <a:cs typeface="Arial" panose="020B0604020202020204" pitchFamily="34" charset="0"/>
              </a:rPr>
              <a:t>1. Choose a word or create a list of words (as many or as few as you like, whether written and/or spoken) that you associate with tinnitus. </a:t>
            </a:r>
          </a:p>
          <a:p>
            <a:r>
              <a:rPr lang="en-GB" dirty="0">
                <a:solidFill>
                  <a:srgbClr val="32363A"/>
                </a:solidFill>
                <a:latin typeface="Arial" panose="020B0604020202020204" pitchFamily="34" charset="0"/>
                <a:cs typeface="Arial" panose="020B0604020202020204" pitchFamily="34" charset="0"/>
              </a:rPr>
              <a:t> </a:t>
            </a:r>
          </a:p>
          <a:p>
            <a:r>
              <a:rPr lang="en-GB" dirty="0">
                <a:solidFill>
                  <a:srgbClr val="32363A"/>
                </a:solidFill>
                <a:latin typeface="Arial" panose="020B0604020202020204" pitchFamily="34" charset="0"/>
                <a:cs typeface="Arial" panose="020B0604020202020204" pitchFamily="34" charset="0"/>
              </a:rPr>
              <a:t>2. Think about how tinnitus can be conveyed in the multiple meanings of a word. Write some of these down. Alternatively, you can record yourself speaking the word and some of its meanings.</a:t>
            </a:r>
          </a:p>
          <a:p>
            <a:r>
              <a:rPr lang="en-GB" dirty="0">
                <a:solidFill>
                  <a:srgbClr val="32363A"/>
                </a:solidFill>
                <a:latin typeface="72"/>
              </a:rPr>
              <a:t> </a:t>
            </a:r>
            <a:endParaRPr lang="en-GB" b="0" i="0" dirty="0">
              <a:solidFill>
                <a:srgbClr val="32363A"/>
              </a:solidFill>
              <a:effectLst/>
              <a:latin typeface="72"/>
            </a:endParaRPr>
          </a:p>
        </p:txBody>
      </p:sp>
    </p:spTree>
    <p:extLst>
      <p:ext uri="{BB962C8B-B14F-4D97-AF65-F5344CB8AC3E}">
        <p14:creationId xmlns:p14="http://schemas.microsoft.com/office/powerpoint/2010/main" val="8250220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12A80A6-9555-47DD-A291-8B10516C8FB7}"/>
              </a:ext>
            </a:extLst>
          </p:cNvPr>
          <p:cNvSpPr/>
          <p:nvPr/>
        </p:nvSpPr>
        <p:spPr>
          <a:xfrm>
            <a:off x="393973" y="231402"/>
            <a:ext cx="6096000" cy="6247864"/>
          </a:xfrm>
          <a:prstGeom prst="rect">
            <a:avLst/>
          </a:prstGeom>
        </p:spPr>
        <p:txBody>
          <a:bodyPr>
            <a:spAutoFit/>
          </a:bodyPr>
          <a:lstStyle/>
          <a:p>
            <a:r>
              <a:rPr lang="en-GB" sz="2500" dirty="0">
                <a:latin typeface="Arial" panose="020B0604020202020204" pitchFamily="34" charset="0"/>
                <a:cs typeface="Arial" panose="020B0604020202020204" pitchFamily="34" charset="0"/>
              </a:rPr>
              <a:t>Acceptance </a:t>
            </a:r>
          </a:p>
          <a:p>
            <a:r>
              <a:rPr lang="en-GB" sz="2500" dirty="0">
                <a:latin typeface="Arial" panose="020B0604020202020204" pitchFamily="34" charset="0"/>
                <a:cs typeface="Arial" panose="020B0604020202020204" pitchFamily="34" charset="0"/>
              </a:rPr>
              <a:t>Acute  </a:t>
            </a:r>
          </a:p>
          <a:p>
            <a:r>
              <a:rPr lang="en-GB" sz="2500" dirty="0">
                <a:latin typeface="Arial" panose="020B0604020202020204" pitchFamily="34" charset="0"/>
                <a:cs typeface="Arial" panose="020B0604020202020204" pitchFamily="34" charset="0"/>
              </a:rPr>
              <a:t>Alarm</a:t>
            </a:r>
          </a:p>
          <a:p>
            <a:r>
              <a:rPr lang="en-GB" sz="2500" dirty="0">
                <a:latin typeface="Arial" panose="020B0604020202020204" pitchFamily="34" charset="0"/>
                <a:cs typeface="Arial" panose="020B0604020202020204" pitchFamily="34" charset="0"/>
              </a:rPr>
              <a:t>Always</a:t>
            </a:r>
          </a:p>
          <a:p>
            <a:r>
              <a:rPr lang="en-GB" sz="2500" dirty="0">
                <a:latin typeface="Arial" panose="020B0604020202020204" pitchFamily="34" charset="0"/>
                <a:cs typeface="Arial" panose="020B0604020202020204" pitchFamily="34" charset="0"/>
              </a:rPr>
              <a:t>Annoying </a:t>
            </a:r>
          </a:p>
          <a:p>
            <a:r>
              <a:rPr lang="en-GB" sz="2500" dirty="0">
                <a:latin typeface="Arial" panose="020B0604020202020204" pitchFamily="34" charset="0"/>
                <a:cs typeface="Arial" panose="020B0604020202020204" pitchFamily="34" charset="0"/>
              </a:rPr>
              <a:t>Anti-silence </a:t>
            </a:r>
          </a:p>
          <a:p>
            <a:r>
              <a:rPr lang="en-GB" sz="2500" dirty="0">
                <a:latin typeface="Arial" panose="020B0604020202020204" pitchFamily="34" charset="0"/>
                <a:cs typeface="Arial" panose="020B0604020202020204" pitchFamily="34" charset="0"/>
              </a:rPr>
              <a:t>Anxiety</a:t>
            </a:r>
          </a:p>
          <a:p>
            <a:r>
              <a:rPr lang="en-GB" sz="2500" dirty="0">
                <a:latin typeface="Arial" panose="020B0604020202020204" pitchFamily="34" charset="0"/>
                <a:cs typeface="Arial" panose="020B0604020202020204" pitchFamily="34" charset="0"/>
              </a:rPr>
              <a:t>Aura </a:t>
            </a:r>
          </a:p>
          <a:p>
            <a:r>
              <a:rPr lang="en-GB" sz="2500" dirty="0">
                <a:latin typeface="Arial" panose="020B0604020202020204" pitchFamily="34" charset="0"/>
                <a:cs typeface="Arial" panose="020B0604020202020204" pitchFamily="34" charset="0"/>
              </a:rPr>
              <a:t>Awareness</a:t>
            </a:r>
          </a:p>
          <a:p>
            <a:r>
              <a:rPr lang="en-GB" sz="2500" dirty="0">
                <a:latin typeface="Arial" panose="020B0604020202020204" pitchFamily="34" charset="0"/>
                <a:cs typeface="Arial" panose="020B0604020202020204" pitchFamily="34" charset="0"/>
              </a:rPr>
              <a:t>Barometer </a:t>
            </a:r>
          </a:p>
          <a:p>
            <a:r>
              <a:rPr lang="en-GB" sz="2500" dirty="0">
                <a:latin typeface="Arial" panose="020B0604020202020204" pitchFamily="34" charset="0"/>
                <a:cs typeface="Arial" panose="020B0604020202020204" pitchFamily="34" charset="0"/>
              </a:rPr>
              <a:t>Battles </a:t>
            </a:r>
          </a:p>
          <a:p>
            <a:r>
              <a:rPr lang="en-GB" sz="2500" dirty="0">
                <a:latin typeface="Arial" panose="020B0604020202020204" pitchFamily="34" charset="0"/>
                <a:cs typeface="Arial" panose="020B0604020202020204" pitchFamily="34" charset="0"/>
              </a:rPr>
              <a:t>Blanket</a:t>
            </a:r>
          </a:p>
          <a:p>
            <a:r>
              <a:rPr lang="en-GB" sz="2500" dirty="0">
                <a:latin typeface="Arial" panose="020B0604020202020204" pitchFamily="34" charset="0"/>
                <a:cs typeface="Arial" panose="020B0604020202020204" pitchFamily="34" charset="0"/>
              </a:rPr>
              <a:t>Buzzing </a:t>
            </a:r>
          </a:p>
          <a:p>
            <a:r>
              <a:rPr lang="en-GB" sz="2500" dirty="0">
                <a:latin typeface="Arial" panose="020B0604020202020204" pitchFamily="34" charset="0"/>
                <a:cs typeface="Arial" panose="020B0604020202020204" pitchFamily="34" charset="0"/>
              </a:rPr>
              <a:t>Concentration</a:t>
            </a:r>
          </a:p>
          <a:p>
            <a:r>
              <a:rPr lang="en-GB" sz="2500" dirty="0">
                <a:latin typeface="Arial" panose="020B0604020202020204" pitchFamily="34" charset="0"/>
                <a:cs typeface="Arial" panose="020B0604020202020204" pitchFamily="34" charset="0"/>
              </a:rPr>
              <a:t>Constant </a:t>
            </a:r>
          </a:p>
          <a:p>
            <a:r>
              <a:rPr lang="en-GB" sz="2500" dirty="0">
                <a:latin typeface="Arial" panose="020B0604020202020204" pitchFamily="34" charset="0"/>
                <a:cs typeface="Arial" panose="020B0604020202020204" pitchFamily="34" charset="0"/>
              </a:rPr>
              <a:t>Damaged</a:t>
            </a:r>
          </a:p>
        </p:txBody>
      </p:sp>
      <p:sp>
        <p:nvSpPr>
          <p:cNvPr id="5" name="Rectangle 4">
            <a:extLst>
              <a:ext uri="{FF2B5EF4-FFF2-40B4-BE49-F238E27FC236}">
                <a16:creationId xmlns:a16="http://schemas.microsoft.com/office/drawing/2014/main" id="{90FEA48B-B752-4343-9DEE-100EAA4E207B}"/>
              </a:ext>
            </a:extLst>
          </p:cNvPr>
          <p:cNvSpPr/>
          <p:nvPr/>
        </p:nvSpPr>
        <p:spPr>
          <a:xfrm>
            <a:off x="2852474" y="216012"/>
            <a:ext cx="6096000" cy="7017306"/>
          </a:xfrm>
          <a:prstGeom prst="rect">
            <a:avLst/>
          </a:prstGeom>
        </p:spPr>
        <p:txBody>
          <a:bodyPr>
            <a:spAutoFit/>
          </a:bodyPr>
          <a:lstStyle/>
          <a:p>
            <a:r>
              <a:rPr lang="en-GB" sz="2500" dirty="0">
                <a:latin typeface="Arial" panose="020B0604020202020204" pitchFamily="34" charset="0"/>
                <a:cs typeface="Arial" panose="020B0604020202020204" pitchFamily="34" charset="0"/>
              </a:rPr>
              <a:t>Delight</a:t>
            </a:r>
          </a:p>
          <a:p>
            <a:r>
              <a:rPr lang="en-GB" sz="2500" dirty="0">
                <a:latin typeface="Arial" panose="020B0604020202020204" pitchFamily="34" charset="0"/>
                <a:cs typeface="Arial" panose="020B0604020202020204" pitchFamily="34" charset="0"/>
              </a:rPr>
              <a:t>Different</a:t>
            </a:r>
          </a:p>
          <a:p>
            <a:r>
              <a:rPr lang="en-GB" sz="2500" dirty="0">
                <a:latin typeface="Arial" panose="020B0604020202020204" pitchFamily="34" charset="0"/>
                <a:cs typeface="Arial" panose="020B0604020202020204" pitchFamily="34" charset="0"/>
              </a:rPr>
              <a:t>Distraction</a:t>
            </a:r>
          </a:p>
          <a:p>
            <a:r>
              <a:rPr lang="en-GB" sz="2500" dirty="0">
                <a:latin typeface="Arial" panose="020B0604020202020204" pitchFamily="34" charset="0"/>
                <a:cs typeface="Arial" panose="020B0604020202020204" pitchFamily="34" charset="0"/>
              </a:rPr>
              <a:t>Drilling </a:t>
            </a:r>
          </a:p>
          <a:p>
            <a:r>
              <a:rPr lang="en-GB" sz="2500" dirty="0">
                <a:latin typeface="Arial" panose="020B0604020202020204" pitchFamily="34" charset="0"/>
                <a:cs typeface="Arial" panose="020B0604020202020204" pitchFamily="34" charset="0"/>
              </a:rPr>
              <a:t>Effervescent </a:t>
            </a:r>
          </a:p>
          <a:p>
            <a:r>
              <a:rPr lang="en-GB" sz="2500" dirty="0">
                <a:latin typeface="Arial" panose="020B0604020202020204" pitchFamily="34" charset="0"/>
                <a:cs typeface="Arial" panose="020B0604020202020204" pitchFamily="34" charset="0"/>
              </a:rPr>
              <a:t>Electron</a:t>
            </a:r>
          </a:p>
          <a:p>
            <a:r>
              <a:rPr lang="en-GB" sz="2500" dirty="0">
                <a:latin typeface="Arial" panose="020B0604020202020204" pitchFamily="34" charset="0"/>
                <a:cs typeface="Arial" panose="020B0604020202020204" pitchFamily="34" charset="0"/>
              </a:rPr>
              <a:t>Exhausting </a:t>
            </a:r>
          </a:p>
          <a:p>
            <a:r>
              <a:rPr lang="en-GB" sz="2500" dirty="0">
                <a:latin typeface="Arial" panose="020B0604020202020204" pitchFamily="34" charset="0"/>
                <a:cs typeface="Arial" panose="020B0604020202020204" pitchFamily="34" charset="0"/>
              </a:rPr>
              <a:t>Fire</a:t>
            </a:r>
          </a:p>
          <a:p>
            <a:r>
              <a:rPr lang="en-GB" sz="2500" dirty="0">
                <a:latin typeface="Arial" panose="020B0604020202020204" pitchFamily="34" charset="0"/>
                <a:cs typeface="Arial" panose="020B0604020202020204" pitchFamily="34" charset="0"/>
              </a:rPr>
              <a:t>Fizz</a:t>
            </a:r>
          </a:p>
          <a:p>
            <a:r>
              <a:rPr lang="en-GB" sz="2500" dirty="0">
                <a:latin typeface="Arial" panose="020B0604020202020204" pitchFamily="34" charset="0"/>
                <a:cs typeface="Arial" panose="020B0604020202020204" pitchFamily="34" charset="0"/>
              </a:rPr>
              <a:t>Foreboding </a:t>
            </a:r>
          </a:p>
          <a:p>
            <a:r>
              <a:rPr lang="en-GB" sz="2500" dirty="0">
                <a:latin typeface="Arial" panose="020B0604020202020204" pitchFamily="34" charset="0"/>
                <a:cs typeface="Arial" panose="020B0604020202020204" pitchFamily="34" charset="0"/>
              </a:rPr>
              <a:t>Forgettable</a:t>
            </a:r>
          </a:p>
          <a:p>
            <a:r>
              <a:rPr lang="en-GB" sz="2500" dirty="0">
                <a:latin typeface="Arial" panose="020B0604020202020204" pitchFamily="34" charset="0"/>
                <a:cs typeface="Arial" panose="020B0604020202020204" pitchFamily="34" charset="0"/>
              </a:rPr>
              <a:t>Fuzziness </a:t>
            </a:r>
          </a:p>
          <a:p>
            <a:r>
              <a:rPr lang="en-GB" sz="2500" dirty="0">
                <a:latin typeface="Arial" panose="020B0604020202020204" pitchFamily="34" charset="0"/>
                <a:cs typeface="Arial" panose="020B0604020202020204" pitchFamily="34" charset="0"/>
              </a:rPr>
              <a:t>Hissing </a:t>
            </a:r>
          </a:p>
          <a:p>
            <a:r>
              <a:rPr lang="en-GB" sz="2500" dirty="0">
                <a:latin typeface="Arial" panose="020B0604020202020204" pitchFamily="34" charset="0"/>
                <a:cs typeface="Arial" panose="020B0604020202020204" pitchFamily="34" charset="0"/>
              </a:rPr>
              <a:t>Incessant </a:t>
            </a:r>
          </a:p>
          <a:p>
            <a:r>
              <a:rPr lang="en-GB" sz="2500" dirty="0">
                <a:latin typeface="Arial" panose="020B0604020202020204" pitchFamily="34" charset="0"/>
                <a:cs typeface="Arial" panose="020B0604020202020204" pitchFamily="34" charset="0"/>
              </a:rPr>
              <a:t>Insidious </a:t>
            </a:r>
          </a:p>
          <a:p>
            <a:r>
              <a:rPr lang="en-GB" sz="2500" dirty="0">
                <a:latin typeface="Arial" panose="020B0604020202020204" pitchFamily="34" charset="0"/>
                <a:cs typeface="Arial" panose="020B0604020202020204" pitchFamily="34" charset="0"/>
              </a:rPr>
              <a:t>Intensity</a:t>
            </a:r>
          </a:p>
          <a:p>
            <a:r>
              <a:rPr lang="en-GB" sz="2500" dirty="0">
                <a:latin typeface="Arial" panose="020B0604020202020204" pitchFamily="34" charset="0"/>
                <a:cs typeface="Arial" panose="020B0604020202020204" pitchFamily="34" charset="0"/>
              </a:rPr>
              <a:t>Interference</a:t>
            </a:r>
          </a:p>
          <a:p>
            <a:r>
              <a:rPr lang="en-GB" sz="2500" dirty="0">
                <a:latin typeface="Arial" panose="020B0604020202020204" pitchFamily="34" charset="0"/>
                <a:cs typeface="Arial" panose="020B0604020202020204" pitchFamily="34" charset="0"/>
              </a:rPr>
              <a:t> </a:t>
            </a:r>
          </a:p>
        </p:txBody>
      </p:sp>
      <p:sp>
        <p:nvSpPr>
          <p:cNvPr id="6" name="Rectangle 5">
            <a:extLst>
              <a:ext uri="{FF2B5EF4-FFF2-40B4-BE49-F238E27FC236}">
                <a16:creationId xmlns:a16="http://schemas.microsoft.com/office/drawing/2014/main" id="{E095165B-A651-4E91-94AC-72874FA89A8C}"/>
              </a:ext>
            </a:extLst>
          </p:cNvPr>
          <p:cNvSpPr/>
          <p:nvPr/>
        </p:nvSpPr>
        <p:spPr>
          <a:xfrm>
            <a:off x="7561482" y="231400"/>
            <a:ext cx="6096000" cy="8533042"/>
          </a:xfrm>
          <a:prstGeom prst="rect">
            <a:avLst/>
          </a:prstGeom>
        </p:spPr>
        <p:txBody>
          <a:bodyPr>
            <a:spAutoFit/>
          </a:bodyPr>
          <a:lstStyle/>
          <a:p>
            <a:r>
              <a:rPr lang="en-GB" sz="2500" dirty="0">
                <a:latin typeface="Arial" panose="020B0604020202020204" pitchFamily="34" charset="0"/>
                <a:cs typeface="Arial" panose="020B0604020202020204" pitchFamily="34" charset="0"/>
              </a:rPr>
              <a:t>Personal</a:t>
            </a:r>
          </a:p>
          <a:p>
            <a:r>
              <a:rPr lang="en-GB" sz="2500" dirty="0">
                <a:latin typeface="Arial" panose="020B0604020202020204" pitchFamily="34" charset="0"/>
                <a:cs typeface="Arial" panose="020B0604020202020204" pitchFamily="34" charset="0"/>
              </a:rPr>
              <a:t>Piercing </a:t>
            </a:r>
          </a:p>
          <a:p>
            <a:r>
              <a:rPr lang="en-GB" sz="2500" dirty="0">
                <a:latin typeface="Arial" panose="020B0604020202020204" pitchFamily="34" charset="0"/>
                <a:cs typeface="Arial" panose="020B0604020202020204" pitchFamily="34" charset="0"/>
              </a:rPr>
              <a:t>Pitch</a:t>
            </a:r>
          </a:p>
          <a:p>
            <a:r>
              <a:rPr lang="en-GB" sz="2500" dirty="0">
                <a:latin typeface="Arial" panose="020B0604020202020204" pitchFamily="34" charset="0"/>
                <a:cs typeface="Arial" panose="020B0604020202020204" pitchFamily="34" charset="0"/>
              </a:rPr>
              <a:t>Present </a:t>
            </a:r>
          </a:p>
          <a:p>
            <a:r>
              <a:rPr lang="en-GB" sz="2500" dirty="0">
                <a:latin typeface="Arial" panose="020B0604020202020204" pitchFamily="34" charset="0"/>
                <a:cs typeface="Arial" panose="020B0604020202020204" pitchFamily="34" charset="0"/>
              </a:rPr>
              <a:t>Pressure</a:t>
            </a:r>
          </a:p>
          <a:p>
            <a:r>
              <a:rPr lang="en-GB" sz="2500" dirty="0">
                <a:latin typeface="Arial" panose="020B0604020202020204" pitchFamily="34" charset="0"/>
                <a:cs typeface="Arial" panose="020B0604020202020204" pitchFamily="34" charset="0"/>
              </a:rPr>
              <a:t>Quiet</a:t>
            </a:r>
          </a:p>
          <a:p>
            <a:r>
              <a:rPr lang="en-GB" sz="2500" dirty="0">
                <a:latin typeface="Arial" panose="020B0604020202020204" pitchFamily="34" charset="0"/>
                <a:cs typeface="Arial" panose="020B0604020202020204" pitchFamily="34" charset="0"/>
              </a:rPr>
              <a:t>Rest</a:t>
            </a:r>
          </a:p>
          <a:p>
            <a:r>
              <a:rPr lang="en-GB" sz="2500" dirty="0">
                <a:latin typeface="Arial" panose="020B0604020202020204" pitchFamily="34" charset="0"/>
                <a:cs typeface="Arial" panose="020B0604020202020204" pitchFamily="34" charset="0"/>
              </a:rPr>
              <a:t>Rubbish</a:t>
            </a:r>
          </a:p>
          <a:p>
            <a:r>
              <a:rPr lang="en-GB" sz="2500" dirty="0">
                <a:latin typeface="Arial" panose="020B0604020202020204" pitchFamily="34" charset="0"/>
                <a:cs typeface="Arial" panose="020B0604020202020204" pitchFamily="34" charset="0"/>
              </a:rPr>
              <a:t>Scream </a:t>
            </a:r>
          </a:p>
          <a:p>
            <a:r>
              <a:rPr lang="en-GB" sz="2500" dirty="0">
                <a:latin typeface="Arial" panose="020B0604020202020204" pitchFamily="34" charset="0"/>
                <a:cs typeface="Arial" panose="020B0604020202020204" pitchFamily="34" charset="0"/>
              </a:rPr>
              <a:t>‘</a:t>
            </a:r>
            <a:r>
              <a:rPr lang="en-GB" sz="2500" dirty="0" err="1">
                <a:latin typeface="Arial" panose="020B0604020202020204" pitchFamily="34" charset="0"/>
                <a:cs typeface="Arial" panose="020B0604020202020204" pitchFamily="34" charset="0"/>
              </a:rPr>
              <a:t>Ssh</a:t>
            </a:r>
            <a:r>
              <a:rPr lang="en-GB" sz="2500" dirty="0">
                <a:latin typeface="Arial" panose="020B0604020202020204" pitchFamily="34" charset="0"/>
                <a:cs typeface="Arial" panose="020B0604020202020204" pitchFamily="34" charset="0"/>
              </a:rPr>
              <a:t>’ </a:t>
            </a:r>
          </a:p>
          <a:p>
            <a:r>
              <a:rPr lang="en-GB" sz="2500" dirty="0">
                <a:latin typeface="Arial" panose="020B0604020202020204" pitchFamily="34" charset="0"/>
                <a:cs typeface="Arial" panose="020B0604020202020204" pitchFamily="34" charset="0"/>
              </a:rPr>
              <a:t>Sleep</a:t>
            </a:r>
          </a:p>
          <a:p>
            <a:r>
              <a:rPr lang="en-GB" sz="2500" dirty="0">
                <a:latin typeface="Arial" panose="020B0604020202020204" pitchFamily="34" charset="0"/>
                <a:cs typeface="Arial" panose="020B0604020202020204" pitchFamily="34" charset="0"/>
              </a:rPr>
              <a:t>Solitude</a:t>
            </a:r>
          </a:p>
          <a:p>
            <a:r>
              <a:rPr lang="en-GB" sz="2500" dirty="0">
                <a:latin typeface="Arial" panose="020B0604020202020204" pitchFamily="34" charset="0"/>
                <a:cs typeface="Arial" panose="020B0604020202020204" pitchFamily="34" charset="0"/>
              </a:rPr>
              <a:t>Sudden</a:t>
            </a:r>
          </a:p>
          <a:p>
            <a:r>
              <a:rPr lang="en-GB" sz="2500" dirty="0">
                <a:latin typeface="Arial" panose="020B0604020202020204" pitchFamily="34" charset="0"/>
                <a:cs typeface="Arial" panose="020B0604020202020204" pitchFamily="34" charset="0"/>
              </a:rPr>
              <a:t>Stress</a:t>
            </a:r>
          </a:p>
          <a:p>
            <a:r>
              <a:rPr lang="en-GB" sz="2500" dirty="0">
                <a:latin typeface="Arial" panose="020B0604020202020204" pitchFamily="34" charset="0"/>
                <a:cs typeface="Arial" panose="020B0604020202020204" pitchFamily="34" charset="0"/>
              </a:rPr>
              <a:t>There </a:t>
            </a:r>
          </a:p>
          <a:p>
            <a:r>
              <a:rPr lang="en-GB" sz="2500" dirty="0">
                <a:latin typeface="Arial" panose="020B0604020202020204" pitchFamily="34" charset="0"/>
                <a:cs typeface="Arial" panose="020B0604020202020204" pitchFamily="34" charset="0"/>
              </a:rPr>
              <a:t>Thief</a:t>
            </a:r>
          </a:p>
          <a:p>
            <a:r>
              <a:rPr lang="en-GB" sz="2500" dirty="0">
                <a:latin typeface="Arial" panose="020B0604020202020204" pitchFamily="34" charset="0"/>
                <a:cs typeface="Arial" panose="020B0604020202020204" pitchFamily="34" charset="0"/>
              </a:rPr>
              <a:t> </a:t>
            </a:r>
          </a:p>
          <a:p>
            <a:endParaRPr lang="en-GB" sz="2500" dirty="0">
              <a:latin typeface="Arial" panose="020B0604020202020204" pitchFamily="34" charset="0"/>
              <a:cs typeface="Arial" panose="020B0604020202020204" pitchFamily="34" charset="0"/>
            </a:endParaRPr>
          </a:p>
          <a:p>
            <a:endParaRPr lang="en-GB" sz="2500" dirty="0">
              <a:latin typeface="Arial" panose="020B0604020202020204" pitchFamily="34" charset="0"/>
              <a:cs typeface="Arial" panose="020B0604020202020204" pitchFamily="34" charset="0"/>
            </a:endParaRPr>
          </a:p>
          <a:p>
            <a:r>
              <a:rPr lang="en-GB" sz="2500" dirty="0">
                <a:latin typeface="Arial" panose="020B0604020202020204" pitchFamily="34" charset="0"/>
                <a:cs typeface="Arial" panose="020B0604020202020204" pitchFamily="34" charset="0"/>
              </a:rPr>
              <a:t> </a:t>
            </a:r>
          </a:p>
          <a:p>
            <a:pPr>
              <a:lnSpc>
                <a:spcPct val="107000"/>
              </a:lnSpc>
              <a:spcAft>
                <a:spcPts val="800"/>
              </a:spcAft>
            </a:pPr>
            <a:endParaRPr lang="en-GB" sz="2200" dirty="0">
              <a:latin typeface="Arial Narrow" panose="020B0606020202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b="1" dirty="0">
                <a:latin typeface="Arial" panose="020B0604020202020204" pitchFamily="34" charset="0"/>
                <a:ea typeface="Calibri" panose="020F0502020204030204" pitchFamily="34" charset="0"/>
                <a:cs typeface="Times New Roman" panose="02020603050405020304" pitchFamily="18" charset="0"/>
              </a:rPr>
              <a:t> </a:t>
            </a:r>
            <a:endParaRPr lang="en-GB" dirty="0">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a:extLst>
              <a:ext uri="{FF2B5EF4-FFF2-40B4-BE49-F238E27FC236}">
                <a16:creationId xmlns:a16="http://schemas.microsoft.com/office/drawing/2014/main" id="{4650959D-511D-4CAB-A03B-5983C745DF19}"/>
              </a:ext>
            </a:extLst>
          </p:cNvPr>
          <p:cNvSpPr/>
          <p:nvPr/>
        </p:nvSpPr>
        <p:spPr>
          <a:xfrm>
            <a:off x="5206978" y="231401"/>
            <a:ext cx="6096000" cy="7386638"/>
          </a:xfrm>
          <a:prstGeom prst="rect">
            <a:avLst/>
          </a:prstGeom>
        </p:spPr>
        <p:txBody>
          <a:bodyPr>
            <a:spAutoFit/>
          </a:bodyPr>
          <a:lstStyle/>
          <a:p>
            <a:r>
              <a:rPr lang="en-GB" sz="2500" dirty="0">
                <a:latin typeface="Arial" panose="020B0604020202020204" pitchFamily="34" charset="0"/>
                <a:cs typeface="Arial" panose="020B0604020202020204" pitchFamily="34" charset="0"/>
              </a:rPr>
              <a:t>Invasive</a:t>
            </a:r>
          </a:p>
          <a:p>
            <a:r>
              <a:rPr lang="en-GB" sz="2500" dirty="0">
                <a:latin typeface="Arial" panose="020B0604020202020204" pitchFamily="34" charset="0"/>
                <a:cs typeface="Arial" panose="020B0604020202020204" pitchFamily="34" charset="0"/>
              </a:rPr>
              <a:t>Invisible </a:t>
            </a:r>
          </a:p>
          <a:p>
            <a:r>
              <a:rPr lang="en-GB" sz="2500" dirty="0">
                <a:latin typeface="Arial" panose="020B0604020202020204" pitchFamily="34" charset="0"/>
                <a:cs typeface="Arial" panose="020B0604020202020204" pitchFamily="34" charset="0"/>
              </a:rPr>
              <a:t>Isolating </a:t>
            </a:r>
          </a:p>
          <a:p>
            <a:r>
              <a:rPr lang="en-GB" sz="2500" dirty="0">
                <a:latin typeface="Arial" panose="020B0604020202020204" pitchFamily="34" charset="0"/>
                <a:cs typeface="Arial" panose="020B0604020202020204" pitchFamily="34" charset="0"/>
              </a:rPr>
              <a:t>Isolation</a:t>
            </a:r>
          </a:p>
          <a:p>
            <a:r>
              <a:rPr lang="en-GB" sz="2500" dirty="0">
                <a:latin typeface="Arial" panose="020B0604020202020204" pitchFamily="34" charset="0"/>
                <a:cs typeface="Arial" panose="020B0604020202020204" pitchFamily="34" charset="0"/>
              </a:rPr>
              <a:t>Jarring</a:t>
            </a:r>
          </a:p>
          <a:p>
            <a:r>
              <a:rPr lang="en-GB" sz="2500" dirty="0">
                <a:latin typeface="Arial" panose="020B0604020202020204" pitchFamily="34" charset="0"/>
                <a:cs typeface="Arial" panose="020B0604020202020204" pitchFamily="34" charset="0"/>
              </a:rPr>
              <a:t>Legacy</a:t>
            </a:r>
          </a:p>
          <a:p>
            <a:r>
              <a:rPr lang="en-GB" sz="2500" dirty="0">
                <a:latin typeface="Arial" panose="020B0604020202020204" pitchFamily="34" charset="0"/>
                <a:cs typeface="Arial" panose="020B0604020202020204" pitchFamily="34" charset="0"/>
              </a:rPr>
              <a:t>Luck</a:t>
            </a:r>
          </a:p>
          <a:p>
            <a:r>
              <a:rPr lang="en-GB" sz="2500" dirty="0">
                <a:latin typeface="Arial" panose="020B0604020202020204" pitchFamily="34" charset="0"/>
                <a:cs typeface="Arial" panose="020B0604020202020204" pitchFamily="34" charset="0"/>
              </a:rPr>
              <a:t>Madness</a:t>
            </a:r>
          </a:p>
          <a:p>
            <a:r>
              <a:rPr lang="en-GB" sz="2500" dirty="0">
                <a:latin typeface="Arial" panose="020B0604020202020204" pitchFamily="34" charset="0"/>
                <a:cs typeface="Arial" panose="020B0604020202020204" pitchFamily="34" charset="0"/>
              </a:rPr>
              <a:t>Me</a:t>
            </a:r>
          </a:p>
          <a:p>
            <a:r>
              <a:rPr lang="en-GB" sz="2500" dirty="0">
                <a:latin typeface="Arial" panose="020B0604020202020204" pitchFamily="34" charset="0"/>
                <a:cs typeface="Arial" panose="020B0604020202020204" pitchFamily="34" charset="0"/>
              </a:rPr>
              <a:t>Musical</a:t>
            </a:r>
          </a:p>
          <a:p>
            <a:r>
              <a:rPr lang="en-GB" sz="2500" dirty="0">
                <a:latin typeface="Arial" panose="020B0604020202020204" pitchFamily="34" charset="0"/>
                <a:cs typeface="Arial" panose="020B0604020202020204" pitchFamily="34" charset="0"/>
              </a:rPr>
              <a:t>Niggling </a:t>
            </a:r>
          </a:p>
          <a:p>
            <a:r>
              <a:rPr lang="en-GB" sz="2500" dirty="0">
                <a:latin typeface="Arial" panose="020B0604020202020204" pitchFamily="34" charset="0"/>
                <a:cs typeface="Arial" panose="020B0604020202020204" pitchFamily="34" charset="0"/>
              </a:rPr>
              <a:t>Noise</a:t>
            </a:r>
          </a:p>
          <a:p>
            <a:r>
              <a:rPr lang="en-GB" sz="2500" dirty="0">
                <a:latin typeface="Arial" panose="020B0604020202020204" pitchFamily="34" charset="0"/>
                <a:cs typeface="Arial" panose="020B0604020202020204" pitchFamily="34" charset="0"/>
              </a:rPr>
              <a:t>Nuisance </a:t>
            </a:r>
          </a:p>
          <a:p>
            <a:r>
              <a:rPr lang="en-GB" sz="2500" dirty="0">
                <a:latin typeface="Arial" panose="020B0604020202020204" pitchFamily="34" charset="0"/>
                <a:cs typeface="Arial" panose="020B0604020202020204" pitchFamily="34" charset="0"/>
              </a:rPr>
              <a:t>Odd </a:t>
            </a:r>
          </a:p>
          <a:p>
            <a:r>
              <a:rPr lang="en-GB" sz="2500" dirty="0">
                <a:latin typeface="Arial" panose="020B0604020202020204" pitchFamily="34" charset="0"/>
                <a:cs typeface="Arial" panose="020B0604020202020204" pitchFamily="34" charset="0"/>
              </a:rPr>
              <a:t>Pain</a:t>
            </a:r>
          </a:p>
          <a:p>
            <a:r>
              <a:rPr lang="en-GB" sz="2500" dirty="0">
                <a:latin typeface="Arial" panose="020B0604020202020204" pitchFamily="34" charset="0"/>
                <a:cs typeface="Arial" panose="020B0604020202020204" pitchFamily="34" charset="0"/>
              </a:rPr>
              <a:t>Permanent </a:t>
            </a:r>
          </a:p>
          <a:p>
            <a:r>
              <a:rPr lang="en-GB" sz="2500" dirty="0">
                <a:latin typeface="Arial" panose="020B0604020202020204" pitchFamily="34" charset="0"/>
                <a:cs typeface="Arial" panose="020B0604020202020204" pitchFamily="34" charset="0"/>
              </a:rPr>
              <a:t>Persistent </a:t>
            </a:r>
          </a:p>
          <a:p>
            <a:endParaRPr lang="en-GB" sz="2500" dirty="0"/>
          </a:p>
          <a:p>
            <a:endParaRPr lang="en-GB" sz="2400" dirty="0"/>
          </a:p>
        </p:txBody>
      </p:sp>
      <p:sp>
        <p:nvSpPr>
          <p:cNvPr id="3" name="Rectangle 2">
            <a:extLst>
              <a:ext uri="{FF2B5EF4-FFF2-40B4-BE49-F238E27FC236}">
                <a16:creationId xmlns:a16="http://schemas.microsoft.com/office/drawing/2014/main" id="{650C734F-34B6-49C1-99EE-680C9D94662A}"/>
              </a:ext>
            </a:extLst>
          </p:cNvPr>
          <p:cNvSpPr/>
          <p:nvPr/>
        </p:nvSpPr>
        <p:spPr>
          <a:xfrm>
            <a:off x="9661451" y="340265"/>
            <a:ext cx="6096000" cy="5863144"/>
          </a:xfrm>
          <a:prstGeom prst="rect">
            <a:avLst/>
          </a:prstGeom>
        </p:spPr>
        <p:txBody>
          <a:bodyPr>
            <a:spAutoFit/>
          </a:bodyPr>
          <a:lstStyle/>
          <a:p>
            <a:r>
              <a:rPr lang="en-GB" sz="2500" dirty="0">
                <a:latin typeface="Arial" panose="020B0604020202020204" pitchFamily="34" charset="0"/>
                <a:cs typeface="Arial" panose="020B0604020202020204" pitchFamily="34" charset="0"/>
              </a:rPr>
              <a:t>Tin </a:t>
            </a:r>
          </a:p>
          <a:p>
            <a:r>
              <a:rPr lang="en-GB" sz="2500" dirty="0" err="1">
                <a:latin typeface="Arial" panose="020B0604020202020204" pitchFamily="34" charset="0"/>
                <a:cs typeface="Arial" panose="020B0604020202020204" pitchFamily="34" charset="0"/>
              </a:rPr>
              <a:t>TinnitUS</a:t>
            </a:r>
            <a:endParaRPr lang="en-GB" sz="2500" dirty="0">
              <a:latin typeface="Arial" panose="020B0604020202020204" pitchFamily="34" charset="0"/>
              <a:cs typeface="Arial" panose="020B0604020202020204" pitchFamily="34" charset="0"/>
            </a:endParaRPr>
          </a:p>
          <a:p>
            <a:r>
              <a:rPr lang="en-GB" sz="2500" dirty="0">
                <a:latin typeface="Arial" panose="020B0604020202020204" pitchFamily="34" charset="0"/>
                <a:cs typeface="Arial" panose="020B0604020202020204" pitchFamily="34" charset="0"/>
              </a:rPr>
              <a:t>Tiredness</a:t>
            </a:r>
          </a:p>
          <a:p>
            <a:r>
              <a:rPr lang="en-GB" sz="2500" dirty="0">
                <a:latin typeface="Arial" panose="020B0604020202020204" pitchFamily="34" charset="0"/>
                <a:cs typeface="Arial" panose="020B0604020202020204" pitchFamily="34" charset="0"/>
              </a:rPr>
              <a:t>Tiring</a:t>
            </a:r>
          </a:p>
          <a:p>
            <a:r>
              <a:rPr lang="en-GB" sz="2500" dirty="0">
                <a:latin typeface="Arial" panose="020B0604020202020204" pitchFamily="34" charset="0"/>
                <a:cs typeface="Arial" panose="020B0604020202020204" pitchFamily="34" charset="0"/>
              </a:rPr>
              <a:t>Tuneable</a:t>
            </a:r>
          </a:p>
          <a:p>
            <a:r>
              <a:rPr lang="en-GB" sz="2500" dirty="0">
                <a:latin typeface="Arial" panose="020B0604020202020204" pitchFamily="34" charset="0"/>
                <a:cs typeface="Arial" panose="020B0604020202020204" pitchFamily="34" charset="0"/>
              </a:rPr>
              <a:t>Unalienable</a:t>
            </a:r>
          </a:p>
          <a:p>
            <a:r>
              <a:rPr lang="en-GB" sz="2500" dirty="0">
                <a:latin typeface="Arial" panose="020B0604020202020204" pitchFamily="34" charset="0"/>
                <a:cs typeface="Arial" panose="020B0604020202020204" pitchFamily="34" charset="0"/>
              </a:rPr>
              <a:t>Unpredictable </a:t>
            </a:r>
          </a:p>
          <a:p>
            <a:r>
              <a:rPr lang="en-GB" sz="2500" dirty="0">
                <a:latin typeface="Arial" panose="020B0604020202020204" pitchFamily="34" charset="0"/>
                <a:cs typeface="Arial" panose="020B0604020202020204" pitchFamily="34" charset="0"/>
              </a:rPr>
              <a:t>Unremovable</a:t>
            </a:r>
          </a:p>
          <a:p>
            <a:r>
              <a:rPr lang="en-GB" sz="2500" dirty="0">
                <a:latin typeface="Arial" panose="020B0604020202020204" pitchFamily="34" charset="0"/>
                <a:cs typeface="Arial" panose="020B0604020202020204" pitchFamily="34" charset="0"/>
              </a:rPr>
              <a:t>Unusual</a:t>
            </a:r>
          </a:p>
          <a:p>
            <a:r>
              <a:rPr lang="en-GB" sz="2500" dirty="0">
                <a:latin typeface="Arial" panose="020B0604020202020204" pitchFamily="34" charset="0"/>
                <a:cs typeface="Arial" panose="020B0604020202020204" pitchFamily="34" charset="0"/>
              </a:rPr>
              <a:t>Volume</a:t>
            </a:r>
          </a:p>
          <a:p>
            <a:r>
              <a:rPr lang="en-GB" sz="2500" dirty="0">
                <a:latin typeface="Arial" panose="020B0604020202020204" pitchFamily="34" charset="0"/>
                <a:cs typeface="Arial" panose="020B0604020202020204" pitchFamily="34" charset="0"/>
              </a:rPr>
              <a:t>Wall</a:t>
            </a:r>
          </a:p>
          <a:p>
            <a:r>
              <a:rPr lang="en-GB" sz="2500" dirty="0">
                <a:latin typeface="Arial" panose="020B0604020202020204" pitchFamily="34" charset="0"/>
                <a:cs typeface="Arial" panose="020B0604020202020204" pitchFamily="34" charset="0"/>
              </a:rPr>
              <a:t>Weariness</a:t>
            </a:r>
          </a:p>
          <a:p>
            <a:r>
              <a:rPr lang="en-GB" sz="2500" dirty="0">
                <a:latin typeface="Arial" panose="020B0604020202020204" pitchFamily="34" charset="0"/>
                <a:cs typeface="Arial" panose="020B0604020202020204" pitchFamily="34" charset="0"/>
              </a:rPr>
              <a:t>Weight</a:t>
            </a:r>
          </a:p>
          <a:p>
            <a:r>
              <a:rPr lang="en-GB" sz="2500" dirty="0">
                <a:latin typeface="Arial" panose="020B0604020202020204" pitchFamily="34" charset="0"/>
                <a:cs typeface="Arial" panose="020B0604020202020204" pitchFamily="34" charset="0"/>
              </a:rPr>
              <a:t>Whistling </a:t>
            </a:r>
          </a:p>
          <a:p>
            <a:r>
              <a:rPr lang="en-GB" sz="2500" dirty="0">
                <a:latin typeface="Arial" panose="020B0604020202020204" pitchFamily="34" charset="0"/>
                <a:cs typeface="Arial" panose="020B0604020202020204" pitchFamily="34" charset="0"/>
              </a:rPr>
              <a:t>White noise </a:t>
            </a:r>
          </a:p>
        </p:txBody>
      </p:sp>
    </p:spTree>
    <p:extLst>
      <p:ext uri="{BB962C8B-B14F-4D97-AF65-F5344CB8AC3E}">
        <p14:creationId xmlns:p14="http://schemas.microsoft.com/office/powerpoint/2010/main" val="290703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7734AD-DBD7-4995-A7F1-886E720E30AC}"/>
              </a:ext>
            </a:extLst>
          </p:cNvPr>
          <p:cNvSpPr>
            <a:spLocks noGrp="1"/>
          </p:cNvSpPr>
          <p:nvPr>
            <p:ph idx="1"/>
          </p:nvPr>
        </p:nvSpPr>
        <p:spPr>
          <a:xfrm>
            <a:off x="587338" y="452064"/>
            <a:ext cx="10899170" cy="6328880"/>
          </a:xfrm>
        </p:spPr>
        <p:txBody>
          <a:bodyPr>
            <a:normAutofit fontScale="70000" lnSpcReduction="20000"/>
          </a:bodyPr>
          <a:lstStyle/>
          <a:p>
            <a:pPr marL="0" indent="0">
              <a:buNone/>
            </a:pPr>
            <a:r>
              <a:rPr lang="en-GB" sz="3600" b="1">
                <a:latin typeface="Arial Narrow" panose="020B0606020202030204" pitchFamily="34" charset="0"/>
              </a:rPr>
              <a:t>Discussion guidelines </a:t>
            </a:r>
            <a:endParaRPr lang="en-GB" sz="3600">
              <a:latin typeface="Arial Narrow" panose="020B0606020202030204" pitchFamily="34" charset="0"/>
            </a:endParaRPr>
          </a:p>
          <a:p>
            <a:r>
              <a:rPr lang="en-GB" sz="4200">
                <a:latin typeface="Arial Narrow" panose="020B0606020202030204" pitchFamily="34" charset="0"/>
              </a:rPr>
              <a:t>Tinnitus can be a sensitive topic for discussion. You are welcome to take some time out of the session or leave if you feel you need to. </a:t>
            </a:r>
          </a:p>
          <a:p>
            <a:pPr marL="0" indent="0">
              <a:buNone/>
            </a:pPr>
            <a:r>
              <a:rPr lang="en-GB" sz="4200">
                <a:latin typeface="Arial Narrow" panose="020B0606020202030204" pitchFamily="34" charset="0"/>
              </a:rPr>
              <a:t> </a:t>
            </a:r>
          </a:p>
          <a:p>
            <a:r>
              <a:rPr lang="en-GB" sz="4200">
                <a:latin typeface="Arial Narrow" panose="020B0606020202030204" pitchFamily="34" charset="0"/>
              </a:rPr>
              <a:t>As part of the workshop discussion, we will be looking at some of the work that has been created by different people in this group. Our discussion should be focused on the process of making and how the responses relate to experiences of tinnitus. Please be considerate of others when discussing their work. </a:t>
            </a:r>
          </a:p>
          <a:p>
            <a:pPr marL="0" indent="0">
              <a:buNone/>
            </a:pPr>
            <a:r>
              <a:rPr lang="en-GB" sz="4200">
                <a:latin typeface="Arial Narrow" panose="020B0606020202030204" pitchFamily="34" charset="0"/>
              </a:rPr>
              <a:t> </a:t>
            </a:r>
          </a:p>
          <a:p>
            <a:r>
              <a:rPr lang="en-GB" sz="4200">
                <a:latin typeface="Arial Narrow" panose="020B0606020202030204" pitchFamily="34" charset="0"/>
              </a:rPr>
              <a:t>We will be sharing the responses to the activities anonymously. However, you are very welcome to identify yourself as the creator and comment on your activity response.  </a:t>
            </a:r>
          </a:p>
          <a:p>
            <a:pPr marL="0" indent="0">
              <a:buNone/>
            </a:pPr>
            <a:r>
              <a:rPr lang="en-GB" sz="4200">
                <a:latin typeface="Arial Narrow" panose="020B0606020202030204" pitchFamily="34" charset="0"/>
              </a:rPr>
              <a:t> </a:t>
            </a:r>
          </a:p>
          <a:p>
            <a:r>
              <a:rPr lang="en-GB" sz="4200">
                <a:latin typeface="Arial Narrow" panose="020B0606020202030204" pitchFamily="34" charset="0"/>
              </a:rPr>
              <a:t>We know that tinnitus can affect people in different ways, so please keep in mind that others might have experiences that are different to your own. </a:t>
            </a:r>
          </a:p>
          <a:p>
            <a:pPr marL="0" indent="0">
              <a:buNone/>
            </a:pPr>
            <a:r>
              <a:rPr lang="en-GB" sz="4200">
                <a:latin typeface="Arial Narrow" panose="020B0606020202030204" pitchFamily="34" charset="0"/>
              </a:rPr>
              <a:t> </a:t>
            </a:r>
          </a:p>
          <a:p>
            <a:pPr marL="0" indent="0">
              <a:buNone/>
            </a:pPr>
            <a:endParaRPr lang="en-GB"/>
          </a:p>
        </p:txBody>
      </p:sp>
    </p:spTree>
    <p:extLst>
      <p:ext uri="{BB962C8B-B14F-4D97-AF65-F5344CB8AC3E}">
        <p14:creationId xmlns:p14="http://schemas.microsoft.com/office/powerpoint/2010/main" val="39281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6F4785-712B-4E34-B08E-5F0E02B2D450}"/>
              </a:ext>
            </a:extLst>
          </p:cNvPr>
          <p:cNvSpPr/>
          <p:nvPr/>
        </p:nvSpPr>
        <p:spPr>
          <a:xfrm>
            <a:off x="3048000" y="2671819"/>
            <a:ext cx="6096000" cy="830997"/>
          </a:xfrm>
          <a:prstGeom prst="rect">
            <a:avLst/>
          </a:prstGeom>
        </p:spPr>
        <p:txBody>
          <a:bodyPr>
            <a:spAutoFit/>
          </a:bodyPr>
          <a:lstStyle/>
          <a:p>
            <a:r>
              <a:rPr lang="en-GB" sz="2400" b="1" dirty="0">
                <a:latin typeface="Arial" panose="020B0604020202020204" pitchFamily="34" charset="0"/>
                <a:cs typeface="Arial" panose="020B0604020202020204" pitchFamily="34" charset="0"/>
              </a:rPr>
              <a:t>Legacy: </a:t>
            </a:r>
            <a:r>
              <a:rPr lang="en-GB" sz="2400" dirty="0">
                <a:latin typeface="Arial" panose="020B0604020202020204" pitchFamily="34" charset="0"/>
                <a:cs typeface="Arial" panose="020B0604020202020204" pitchFamily="34" charset="0"/>
              </a:rPr>
              <a:t>It’s always with me. What I was bequeathed by a virus. Here to stay. </a:t>
            </a:r>
          </a:p>
        </p:txBody>
      </p:sp>
    </p:spTree>
    <p:extLst>
      <p:ext uri="{BB962C8B-B14F-4D97-AF65-F5344CB8AC3E}">
        <p14:creationId xmlns:p14="http://schemas.microsoft.com/office/powerpoint/2010/main" val="7347666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98FF91B-F3CC-47F4-937F-DE236F689FE1}"/>
              </a:ext>
            </a:extLst>
          </p:cNvPr>
          <p:cNvSpPr/>
          <p:nvPr/>
        </p:nvSpPr>
        <p:spPr>
          <a:xfrm>
            <a:off x="1900062" y="1755776"/>
            <a:ext cx="7467221" cy="1569660"/>
          </a:xfrm>
          <a:prstGeom prst="rect">
            <a:avLst/>
          </a:prstGeom>
        </p:spPr>
        <p:txBody>
          <a:bodyPr wrap="square">
            <a:spAutoFit/>
          </a:bodyPr>
          <a:lstStyle/>
          <a:p>
            <a:r>
              <a:rPr lang="en-GB" sz="2400" b="1" dirty="0">
                <a:latin typeface="Arial" panose="020B0604020202020204" pitchFamily="34" charset="0"/>
                <a:cs typeface="Arial" panose="020B0604020202020204" pitchFamily="34" charset="0"/>
              </a:rPr>
              <a:t>Musical</a:t>
            </a:r>
            <a:r>
              <a:rPr lang="en-GB" sz="2400" dirty="0">
                <a:latin typeface="Arial" panose="020B0604020202020204" pitchFamily="34" charset="0"/>
                <a:cs typeface="Arial" panose="020B0604020202020204" pitchFamily="34" charset="0"/>
              </a:rPr>
              <a:t>: despite their often minimalist and noisy forms there are times I feel like they are a particularly difficult performance or composition that I can meditate with</a:t>
            </a:r>
          </a:p>
        </p:txBody>
      </p:sp>
    </p:spTree>
    <p:extLst>
      <p:ext uri="{BB962C8B-B14F-4D97-AF65-F5344CB8AC3E}">
        <p14:creationId xmlns:p14="http://schemas.microsoft.com/office/powerpoint/2010/main" val="22107330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AA9C3A9-E8C1-47A6-9121-474EAECD4AB3}"/>
              </a:ext>
            </a:extLst>
          </p:cNvPr>
          <p:cNvSpPr/>
          <p:nvPr/>
        </p:nvSpPr>
        <p:spPr>
          <a:xfrm>
            <a:off x="2688405" y="2016774"/>
            <a:ext cx="6096000" cy="1200329"/>
          </a:xfrm>
          <a:prstGeom prst="rect">
            <a:avLst/>
          </a:prstGeom>
        </p:spPr>
        <p:txBody>
          <a:bodyPr>
            <a:spAutoFit/>
          </a:bodyPr>
          <a:lstStyle/>
          <a:p>
            <a:r>
              <a:rPr lang="en-GB" sz="2400" b="1" dirty="0">
                <a:solidFill>
                  <a:srgbClr val="000000"/>
                </a:solidFill>
                <a:latin typeface="Arial" panose="020B0604020202020204" pitchFamily="34" charset="0"/>
              </a:rPr>
              <a:t>Interference:</a:t>
            </a:r>
            <a:r>
              <a:rPr lang="en-GB" sz="2400" dirty="0">
                <a:solidFill>
                  <a:srgbClr val="000000"/>
                </a:solidFill>
                <a:latin typeface="Arial" panose="020B0604020202020204" pitchFamily="34" charset="0"/>
              </a:rPr>
              <a:t> Sound waves at me. My insides interrupting me. Misheard embarrassment</a:t>
            </a:r>
            <a:endParaRPr lang="en-GB" sz="2400" dirty="0"/>
          </a:p>
        </p:txBody>
      </p:sp>
    </p:spTree>
    <p:extLst>
      <p:ext uri="{BB962C8B-B14F-4D97-AF65-F5344CB8AC3E}">
        <p14:creationId xmlns:p14="http://schemas.microsoft.com/office/powerpoint/2010/main" val="16606663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4219576" y="2147047"/>
            <a:ext cx="3686174"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Keeping</a:t>
            </a:r>
          </a:p>
          <a:p>
            <a:pPr algn="ctr"/>
            <a:r>
              <a:rPr lang="en-US" sz="7000">
                <a:latin typeface="Arial Narrow"/>
              </a:rPr>
              <a:t>Score </a:t>
            </a:r>
            <a:endParaRPr lang="en-US"/>
          </a:p>
        </p:txBody>
      </p:sp>
    </p:spTree>
    <p:extLst>
      <p:ext uri="{BB962C8B-B14F-4D97-AF65-F5344CB8AC3E}">
        <p14:creationId xmlns:p14="http://schemas.microsoft.com/office/powerpoint/2010/main" val="6128940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40850F6-23E8-4BF2-875C-4FDBEAE86E19}"/>
              </a:ext>
            </a:extLst>
          </p:cNvPr>
          <p:cNvSpPr/>
          <p:nvPr/>
        </p:nvSpPr>
        <p:spPr>
          <a:xfrm>
            <a:off x="1250023" y="1072167"/>
            <a:ext cx="8972764" cy="4524315"/>
          </a:xfrm>
          <a:prstGeom prst="rect">
            <a:avLst/>
          </a:prstGeom>
        </p:spPr>
        <p:txBody>
          <a:bodyPr wrap="square">
            <a:spAutoFit/>
          </a:bodyPr>
          <a:lstStyle/>
          <a:p>
            <a:r>
              <a:rPr lang="en-GB" dirty="0">
                <a:solidFill>
                  <a:srgbClr val="32363A"/>
                </a:solidFill>
                <a:latin typeface="Arial" panose="020B0604020202020204" pitchFamily="34" charset="0"/>
                <a:cs typeface="Arial" panose="020B0604020202020204" pitchFamily="34" charset="0"/>
              </a:rPr>
              <a:t>The purpose of this exercise is to try to creatively explore what your tinnitus sounds like using written or spoken 'word-sounds'. </a:t>
            </a:r>
          </a:p>
          <a:p>
            <a:r>
              <a:rPr lang="en-GB" dirty="0">
                <a:solidFill>
                  <a:srgbClr val="32363A"/>
                </a:solidFill>
                <a:latin typeface="Arial" panose="020B0604020202020204" pitchFamily="34" charset="0"/>
                <a:cs typeface="Arial" panose="020B0604020202020204" pitchFamily="34" charset="0"/>
              </a:rPr>
              <a:t> </a:t>
            </a:r>
          </a:p>
          <a:p>
            <a:r>
              <a:rPr lang="en-GB" dirty="0">
                <a:solidFill>
                  <a:srgbClr val="32363A"/>
                </a:solidFill>
                <a:latin typeface="Arial" panose="020B0604020202020204" pitchFamily="34" charset="0"/>
                <a:cs typeface="Arial" panose="020B0604020202020204" pitchFamily="34" charset="0"/>
              </a:rPr>
              <a:t>1. Think about what spoken ‘word-sounds’ you might use to say your tinnitus out loud. The word-sounds you use can be made up - for example, hmmm, </a:t>
            </a:r>
            <a:r>
              <a:rPr lang="en-GB" dirty="0" err="1">
                <a:solidFill>
                  <a:srgbClr val="32363A"/>
                </a:solidFill>
                <a:latin typeface="Arial" panose="020B0604020202020204" pitchFamily="34" charset="0"/>
                <a:cs typeface="Arial" panose="020B0604020202020204" pitchFamily="34" charset="0"/>
              </a:rPr>
              <a:t>woooaaooo</a:t>
            </a:r>
            <a:r>
              <a:rPr lang="en-GB" dirty="0">
                <a:solidFill>
                  <a:srgbClr val="32363A"/>
                </a:solidFill>
                <a:latin typeface="Arial" panose="020B0604020202020204" pitchFamily="34" charset="0"/>
                <a:cs typeface="Arial" panose="020B0604020202020204" pitchFamily="34" charset="0"/>
              </a:rPr>
              <a:t>, </a:t>
            </a:r>
            <a:r>
              <a:rPr lang="en-GB" dirty="0" err="1">
                <a:solidFill>
                  <a:srgbClr val="32363A"/>
                </a:solidFill>
                <a:latin typeface="Arial" panose="020B0604020202020204" pitchFamily="34" charset="0"/>
                <a:cs typeface="Arial" panose="020B0604020202020204" pitchFamily="34" charset="0"/>
              </a:rPr>
              <a:t>eesh</a:t>
            </a:r>
            <a:r>
              <a:rPr lang="en-GB" dirty="0">
                <a:solidFill>
                  <a:srgbClr val="32363A"/>
                </a:solidFill>
                <a:latin typeface="Arial" panose="020B0604020202020204" pitchFamily="34" charset="0"/>
                <a:cs typeface="Arial" panose="020B0604020202020204" pitchFamily="34" charset="0"/>
              </a:rPr>
              <a:t>, </a:t>
            </a:r>
            <a:r>
              <a:rPr lang="en-GB" dirty="0" err="1">
                <a:solidFill>
                  <a:srgbClr val="32363A"/>
                </a:solidFill>
                <a:latin typeface="Arial" panose="020B0604020202020204" pitchFamily="34" charset="0"/>
                <a:cs typeface="Arial" panose="020B0604020202020204" pitchFamily="34" charset="0"/>
              </a:rPr>
              <a:t>bombombom</a:t>
            </a:r>
            <a:r>
              <a:rPr lang="en-GB" dirty="0">
                <a:solidFill>
                  <a:srgbClr val="32363A"/>
                </a:solidFill>
                <a:latin typeface="Arial" panose="020B0604020202020204" pitchFamily="34" charset="0"/>
                <a:cs typeface="Arial" panose="020B0604020202020204" pitchFamily="34" charset="0"/>
              </a:rPr>
              <a:t>. You might want to try out some different options by saying them out loud.  You may even just want to experiment with a single letter, e.g. ‘</a:t>
            </a:r>
            <a:r>
              <a:rPr lang="en-GB" dirty="0" err="1">
                <a:solidFill>
                  <a:srgbClr val="32363A"/>
                </a:solidFill>
                <a:latin typeface="Arial" panose="020B0604020202020204" pitchFamily="34" charset="0"/>
                <a:cs typeface="Arial" panose="020B0604020202020204" pitchFamily="34" charset="0"/>
              </a:rPr>
              <a:t>eeeeeeeeeeeeee</a:t>
            </a:r>
            <a:r>
              <a:rPr lang="en-GB" dirty="0">
                <a:solidFill>
                  <a:srgbClr val="32363A"/>
                </a:solidFill>
                <a:latin typeface="Arial" panose="020B0604020202020204" pitchFamily="34" charset="0"/>
                <a:cs typeface="Arial" panose="020B0604020202020204" pitchFamily="34" charset="0"/>
              </a:rPr>
              <a:t>’. Don't worry if your word-sound isn't exactly like your tinnitus: these word-sounds are meant to be a creative interpretation rather than an accurate re-creation of what your tinnitus sounds like. </a:t>
            </a:r>
          </a:p>
          <a:p>
            <a:r>
              <a:rPr lang="en-GB" dirty="0">
                <a:solidFill>
                  <a:srgbClr val="32363A"/>
                </a:solidFill>
                <a:latin typeface="Arial" panose="020B0604020202020204" pitchFamily="34" charset="0"/>
                <a:cs typeface="Arial" panose="020B0604020202020204" pitchFamily="34" charset="0"/>
              </a:rPr>
              <a:t> </a:t>
            </a:r>
          </a:p>
          <a:p>
            <a:r>
              <a:rPr lang="en-GB" dirty="0">
                <a:solidFill>
                  <a:srgbClr val="32363A"/>
                </a:solidFill>
                <a:latin typeface="Arial" panose="020B0604020202020204" pitchFamily="34" charset="0"/>
                <a:cs typeface="Arial" panose="020B0604020202020204" pitchFamily="34" charset="0"/>
              </a:rPr>
              <a:t>2. There are now two options for sharing your word-sound. You can either write down your word-sound (see steps 3-5) or create an audio recording of your word-sound (see steps 6-8)….</a:t>
            </a:r>
          </a:p>
          <a:p>
            <a:r>
              <a:rPr lang="en-GB" dirty="0">
                <a:solidFill>
                  <a:srgbClr val="32363A"/>
                </a:solidFill>
                <a:latin typeface="Arial" panose="020B0604020202020204" pitchFamily="34" charset="0"/>
                <a:cs typeface="Arial" panose="020B0604020202020204" pitchFamily="34" charset="0"/>
              </a:rPr>
              <a:t> </a:t>
            </a:r>
          </a:p>
          <a:p>
            <a:endParaRPr lang="en-GB" b="0" i="0" dirty="0">
              <a:solidFill>
                <a:srgbClr val="32363A"/>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750192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xt&#10;&#10;Description automatically generated">
            <a:extLst>
              <a:ext uri="{FF2B5EF4-FFF2-40B4-BE49-F238E27FC236}">
                <a16:creationId xmlns:a16="http://schemas.microsoft.com/office/drawing/2014/main" id="{499FDF03-4FAB-49FC-99EB-1A1F81A570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37073"/>
            <a:ext cx="12192000" cy="3783853"/>
          </a:xfrm>
          <a:prstGeom prst="rect">
            <a:avLst/>
          </a:prstGeom>
        </p:spPr>
      </p:pic>
    </p:spTree>
    <p:extLst>
      <p:ext uri="{BB962C8B-B14F-4D97-AF65-F5344CB8AC3E}">
        <p14:creationId xmlns:p14="http://schemas.microsoft.com/office/powerpoint/2010/main" val="6176913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Text, letter&#10;&#10;Description automatically generated">
            <a:extLst>
              <a:ext uri="{FF2B5EF4-FFF2-40B4-BE49-F238E27FC236}">
                <a16:creationId xmlns:a16="http://schemas.microsoft.com/office/drawing/2014/main" id="{59BC7CF6-FA58-495E-8C59-69F8320F26E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0800000">
            <a:off x="3195108" y="844559"/>
            <a:ext cx="7109872" cy="5332404"/>
          </a:xfrm>
        </p:spPr>
      </p:pic>
    </p:spTree>
    <p:extLst>
      <p:ext uri="{BB962C8B-B14F-4D97-AF65-F5344CB8AC3E}">
        <p14:creationId xmlns:p14="http://schemas.microsoft.com/office/powerpoint/2010/main" val="25302701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4219576" y="2147047"/>
            <a:ext cx="3686174"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dirty="0">
                <a:latin typeface="Arial Narrow"/>
              </a:rPr>
              <a:t>Capturing Sound </a:t>
            </a:r>
            <a:endParaRPr lang="en-US" dirty="0"/>
          </a:p>
        </p:txBody>
      </p:sp>
    </p:spTree>
    <p:extLst>
      <p:ext uri="{BB962C8B-B14F-4D97-AF65-F5344CB8AC3E}">
        <p14:creationId xmlns:p14="http://schemas.microsoft.com/office/powerpoint/2010/main" val="31255326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369778B-C0A5-4FF5-9A04-8CE3E55ADDEF}"/>
              </a:ext>
            </a:extLst>
          </p:cNvPr>
          <p:cNvSpPr/>
          <p:nvPr/>
        </p:nvSpPr>
        <p:spPr>
          <a:xfrm>
            <a:off x="2041132" y="335845"/>
            <a:ext cx="8746733" cy="6186309"/>
          </a:xfrm>
          <a:prstGeom prst="rect">
            <a:avLst/>
          </a:prstGeom>
        </p:spPr>
        <p:txBody>
          <a:bodyPr wrap="square">
            <a:spAutoFit/>
          </a:bodyPr>
          <a:lstStyle/>
          <a:p>
            <a:r>
              <a:rPr lang="en-GB" dirty="0">
                <a:solidFill>
                  <a:srgbClr val="32363A"/>
                </a:solidFill>
                <a:latin typeface="Arial" panose="020B0604020202020204" pitchFamily="34" charset="0"/>
                <a:cs typeface="Arial" panose="020B0604020202020204" pitchFamily="34" charset="0"/>
              </a:rPr>
              <a:t>The purpose of this activity is to find and/or make sounds that relate to your tinnitus in some way. </a:t>
            </a:r>
          </a:p>
          <a:p>
            <a:r>
              <a:rPr lang="en-GB" dirty="0">
                <a:solidFill>
                  <a:srgbClr val="32363A"/>
                </a:solidFill>
                <a:latin typeface="Arial" panose="020B0604020202020204" pitchFamily="34" charset="0"/>
                <a:cs typeface="Arial" panose="020B0604020202020204" pitchFamily="34" charset="0"/>
              </a:rPr>
              <a:t> </a:t>
            </a:r>
          </a:p>
          <a:p>
            <a:r>
              <a:rPr lang="en-GB" dirty="0">
                <a:solidFill>
                  <a:srgbClr val="32363A"/>
                </a:solidFill>
                <a:latin typeface="Arial" panose="020B0604020202020204" pitchFamily="34" charset="0"/>
                <a:cs typeface="Arial" panose="020B0604020202020204" pitchFamily="34" charset="0"/>
              </a:rPr>
              <a:t>1. Whether at home or elsewhere, try to make and/or identify some sounds that you think express something about your tinnitus. You might want to ask yourself the following questions:</a:t>
            </a:r>
          </a:p>
          <a:p>
            <a:r>
              <a:rPr lang="en-GB" dirty="0">
                <a:solidFill>
                  <a:srgbClr val="32363A"/>
                </a:solidFill>
                <a:latin typeface="Arial" panose="020B0604020202020204" pitchFamily="34" charset="0"/>
                <a:cs typeface="Arial" panose="020B0604020202020204" pitchFamily="34" charset="0"/>
              </a:rPr>
              <a:t> </a:t>
            </a:r>
          </a:p>
          <a:p>
            <a:r>
              <a:rPr lang="en-GB" dirty="0">
                <a:solidFill>
                  <a:srgbClr val="32363A"/>
                </a:solidFill>
                <a:latin typeface="Arial" panose="020B0604020202020204" pitchFamily="34" charset="0"/>
                <a:cs typeface="Arial" panose="020B0604020202020204" pitchFamily="34" charset="0"/>
              </a:rPr>
              <a:t>- are there sounds that remind me of how tinnitus feels in different situations?</a:t>
            </a:r>
          </a:p>
          <a:p>
            <a:r>
              <a:rPr lang="en-GB" dirty="0">
                <a:solidFill>
                  <a:srgbClr val="32363A"/>
                </a:solidFill>
                <a:latin typeface="Arial" panose="020B0604020202020204" pitchFamily="34" charset="0"/>
                <a:cs typeface="Arial" panose="020B0604020202020204" pitchFamily="34" charset="0"/>
              </a:rPr>
              <a:t>- are there sounds that help mask or 'soothe' my tinnitus?</a:t>
            </a:r>
          </a:p>
          <a:p>
            <a:r>
              <a:rPr lang="en-GB" dirty="0">
                <a:solidFill>
                  <a:srgbClr val="32363A"/>
                </a:solidFill>
                <a:latin typeface="Arial" panose="020B0604020202020204" pitchFamily="34" charset="0"/>
                <a:cs typeface="Arial" panose="020B0604020202020204" pitchFamily="34" charset="0"/>
              </a:rPr>
              <a:t>- are there sounds I like or dislike being around because of my tinnitus?</a:t>
            </a:r>
          </a:p>
          <a:p>
            <a:r>
              <a:rPr lang="en-GB" dirty="0">
                <a:solidFill>
                  <a:srgbClr val="32363A"/>
                </a:solidFill>
                <a:latin typeface="Arial" panose="020B0604020202020204" pitchFamily="34" charset="0"/>
                <a:cs typeface="Arial" panose="020B0604020202020204" pitchFamily="34" charset="0"/>
              </a:rPr>
              <a:t> </a:t>
            </a:r>
          </a:p>
          <a:p>
            <a:r>
              <a:rPr lang="en-GB" dirty="0">
                <a:solidFill>
                  <a:srgbClr val="32363A"/>
                </a:solidFill>
                <a:latin typeface="Arial" panose="020B0604020202020204" pitchFamily="34" charset="0"/>
                <a:cs typeface="Arial" panose="020B0604020202020204" pitchFamily="34" charset="0"/>
              </a:rPr>
              <a:t> As with activity 3A, don't worry about trying to produce a sound that is exactly like your tinnitus: aim for a creative interpretation rather than an accurate imitation of what your tinnitus sounds and feels like. </a:t>
            </a:r>
          </a:p>
          <a:p>
            <a:r>
              <a:rPr lang="en-GB" dirty="0">
                <a:solidFill>
                  <a:srgbClr val="32363A"/>
                </a:solidFill>
                <a:latin typeface="Arial" panose="020B0604020202020204" pitchFamily="34" charset="0"/>
                <a:cs typeface="Arial" panose="020B0604020202020204" pitchFamily="34" charset="0"/>
              </a:rPr>
              <a:t> </a:t>
            </a:r>
          </a:p>
          <a:p>
            <a:r>
              <a:rPr lang="en-GB" dirty="0">
                <a:solidFill>
                  <a:srgbClr val="32363A"/>
                </a:solidFill>
                <a:latin typeface="Arial" panose="020B0604020202020204" pitchFamily="34" charset="0"/>
                <a:cs typeface="Arial" panose="020B0604020202020204" pitchFamily="34" charset="0"/>
              </a:rPr>
              <a:t>2. Try to capture some of these sounds. You might want to use a video or audio recording device such as your smart phone. You could take photos of the objects, or write down descriptions of the sounds, and why you have chosen them. </a:t>
            </a:r>
          </a:p>
          <a:p>
            <a:r>
              <a:rPr lang="en-GB" dirty="0">
                <a:solidFill>
                  <a:srgbClr val="32363A"/>
                </a:solidFill>
                <a:latin typeface="Arial" panose="020B0604020202020204" pitchFamily="34" charset="0"/>
                <a:cs typeface="Arial" panose="020B0604020202020204" pitchFamily="34" charset="0"/>
              </a:rPr>
              <a:t> </a:t>
            </a:r>
          </a:p>
          <a:p>
            <a:r>
              <a:rPr lang="en-GB" dirty="0">
                <a:solidFill>
                  <a:srgbClr val="32363A"/>
                </a:solidFill>
                <a:latin typeface="Arial" panose="020B0604020202020204" pitchFamily="34" charset="0"/>
                <a:cs typeface="Arial" panose="020B0604020202020204" pitchFamily="34" charset="0"/>
              </a:rPr>
              <a:t>If you associate a sound with your tinnitus being bad you might want to describe this sound from memory, rather than listening to and recording it.</a:t>
            </a:r>
          </a:p>
          <a:p>
            <a:r>
              <a:rPr lang="en-GB" dirty="0">
                <a:solidFill>
                  <a:srgbClr val="32363A"/>
                </a:solidFill>
                <a:latin typeface="72"/>
              </a:rPr>
              <a:t> </a:t>
            </a:r>
            <a:endParaRPr lang="en-GB" b="0" i="0" dirty="0">
              <a:solidFill>
                <a:srgbClr val="32363A"/>
              </a:solidFill>
              <a:effectLst/>
              <a:latin typeface="72"/>
            </a:endParaRPr>
          </a:p>
        </p:txBody>
      </p:sp>
    </p:spTree>
    <p:extLst>
      <p:ext uri="{BB962C8B-B14F-4D97-AF65-F5344CB8AC3E}">
        <p14:creationId xmlns:p14="http://schemas.microsoft.com/office/powerpoint/2010/main" val="1320110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F88BD31C-4F89-417A-A1D5-2C319E09A0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5872" y="823168"/>
            <a:ext cx="7160334" cy="6034832"/>
          </a:xfrm>
          <a:prstGeom prst="rect">
            <a:avLst/>
          </a:prstGeom>
        </p:spPr>
      </p:pic>
    </p:spTree>
    <p:extLst>
      <p:ext uri="{BB962C8B-B14F-4D97-AF65-F5344CB8AC3E}">
        <p14:creationId xmlns:p14="http://schemas.microsoft.com/office/powerpoint/2010/main" val="1519293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7734AD-DBD7-4995-A7F1-886E720E30AC}"/>
              </a:ext>
            </a:extLst>
          </p:cNvPr>
          <p:cNvSpPr>
            <a:spLocks noGrp="1"/>
          </p:cNvSpPr>
          <p:nvPr>
            <p:ph idx="1"/>
          </p:nvPr>
        </p:nvSpPr>
        <p:spPr>
          <a:xfrm>
            <a:off x="587338" y="452064"/>
            <a:ext cx="10899170" cy="6328880"/>
          </a:xfrm>
        </p:spPr>
        <p:txBody>
          <a:bodyPr>
            <a:normAutofit fontScale="70000" lnSpcReduction="20000"/>
          </a:bodyPr>
          <a:lstStyle/>
          <a:p>
            <a:pPr marL="0" indent="0">
              <a:buNone/>
            </a:pPr>
            <a:r>
              <a:rPr lang="en-GB" sz="3600" b="1">
                <a:latin typeface="Arial Narrow" panose="020B0606020202030204" pitchFamily="34" charset="0"/>
              </a:rPr>
              <a:t>Discussion guidelines (cont.) </a:t>
            </a:r>
            <a:r>
              <a:rPr lang="en-GB" sz="4200">
                <a:latin typeface="Arial Narrow" panose="020B0606020202030204" pitchFamily="34" charset="0"/>
              </a:rPr>
              <a:t> </a:t>
            </a:r>
          </a:p>
          <a:p>
            <a:r>
              <a:rPr lang="en-GB" sz="4200">
                <a:latin typeface="Arial Narrow" panose="020B0606020202030204" pitchFamily="34" charset="0"/>
              </a:rPr>
              <a:t> Some of us may be using Zoom’s auto-captioning function. This works best when only one person is speaking at a time and there is limited background noise. Please can you make sure your microphone is muted when you are not speaking and try to avoid talking over others (we know this is sometimes difficult when having conversations!) </a:t>
            </a:r>
          </a:p>
          <a:p>
            <a:pPr marL="0" indent="0">
              <a:buNone/>
            </a:pPr>
            <a:r>
              <a:rPr lang="en-GB" sz="4200">
                <a:latin typeface="Arial Narrow" panose="020B0606020202030204" pitchFamily="34" charset="0"/>
              </a:rPr>
              <a:t> </a:t>
            </a:r>
          </a:p>
          <a:p>
            <a:r>
              <a:rPr lang="en-GB" sz="4200">
                <a:latin typeface="Arial Narrow" panose="020B0606020202030204" pitchFamily="34" charset="0"/>
              </a:rPr>
              <a:t>Silences are ok! We know that people might need a bit of time to think and respond, so please don’t worry if nobody is saying anything. </a:t>
            </a:r>
          </a:p>
          <a:p>
            <a:endParaRPr lang="en-GB" sz="4200">
              <a:latin typeface="Arial Narrow" panose="020B0606020202030204" pitchFamily="34" charset="0"/>
            </a:endParaRPr>
          </a:p>
          <a:p>
            <a:r>
              <a:rPr lang="en-GB" sz="4200">
                <a:latin typeface="Arial Narrow" panose="020B0606020202030204" pitchFamily="34" charset="0"/>
              </a:rPr>
              <a:t>We’ll be having a 15 minute break halfway through the session. If you need to take some time out from the discussion, you are welcome to leave at any time. If you want to </a:t>
            </a:r>
            <a:r>
              <a:rPr lang="en-GB" sz="4200" err="1">
                <a:latin typeface="Arial Narrow" panose="020B0606020202030204" pitchFamily="34" charset="0"/>
              </a:rPr>
              <a:t>rejoin</a:t>
            </a:r>
            <a:r>
              <a:rPr lang="en-GB" sz="4200">
                <a:latin typeface="Arial Narrow" panose="020B0606020202030204" pitchFamily="34" charset="0"/>
              </a:rPr>
              <a:t>, just click the Zoom link that was shared with you. If you feel you need someone to talk to during the session, please send a private message to Sally Blackburn-Daniels using the chat function. </a:t>
            </a:r>
          </a:p>
          <a:p>
            <a:pPr marL="0" indent="0">
              <a:buNone/>
            </a:pPr>
            <a:endParaRPr lang="en-GB"/>
          </a:p>
        </p:txBody>
      </p:sp>
    </p:spTree>
    <p:extLst>
      <p:ext uri="{BB962C8B-B14F-4D97-AF65-F5344CB8AC3E}">
        <p14:creationId xmlns:p14="http://schemas.microsoft.com/office/powerpoint/2010/main" val="1841724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5015753" y="2147047"/>
            <a:ext cx="2743200"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Tinnitus Maps </a:t>
            </a:r>
            <a:endParaRPr lang="en-US"/>
          </a:p>
        </p:txBody>
      </p:sp>
    </p:spTree>
    <p:extLst>
      <p:ext uri="{BB962C8B-B14F-4D97-AF65-F5344CB8AC3E}">
        <p14:creationId xmlns:p14="http://schemas.microsoft.com/office/powerpoint/2010/main" val="13060192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4F1DF97-5EC1-46A6-954D-58423823B386}"/>
              </a:ext>
            </a:extLst>
          </p:cNvPr>
          <p:cNvSpPr/>
          <p:nvPr/>
        </p:nvSpPr>
        <p:spPr>
          <a:xfrm>
            <a:off x="1845923" y="649812"/>
            <a:ext cx="6096000" cy="5632311"/>
          </a:xfrm>
          <a:prstGeom prst="rect">
            <a:avLst/>
          </a:prstGeom>
        </p:spPr>
        <p:txBody>
          <a:bodyPr>
            <a:spAutoFit/>
          </a:bodyPr>
          <a:lstStyle/>
          <a:p>
            <a:r>
              <a:rPr lang="en-GB" dirty="0">
                <a:solidFill>
                  <a:srgbClr val="32363A"/>
                </a:solidFill>
                <a:latin typeface="Arial" panose="020B0604020202020204" pitchFamily="34" charset="0"/>
                <a:cs typeface="Arial" panose="020B0604020202020204" pitchFamily="34" charset="0"/>
              </a:rPr>
              <a:t>The purpose of this activity is to show about how tinnitus can change in different places and environments.  </a:t>
            </a:r>
          </a:p>
          <a:p>
            <a:r>
              <a:rPr lang="en-GB" dirty="0">
                <a:solidFill>
                  <a:srgbClr val="32363A"/>
                </a:solidFill>
                <a:latin typeface="Arial" panose="020B0604020202020204" pitchFamily="34" charset="0"/>
                <a:cs typeface="Arial" panose="020B0604020202020204" pitchFamily="34" charset="0"/>
              </a:rPr>
              <a:t> </a:t>
            </a:r>
          </a:p>
          <a:p>
            <a:r>
              <a:rPr lang="en-GB" dirty="0">
                <a:solidFill>
                  <a:srgbClr val="32363A"/>
                </a:solidFill>
                <a:latin typeface="Arial" panose="020B0604020202020204" pitchFamily="34" charset="0"/>
                <a:cs typeface="Arial" panose="020B0604020202020204" pitchFamily="34" charset="0"/>
              </a:rPr>
              <a:t>1. First, you’ll need to think of some different places that you’ll want to put on your map. You don’t need to choose lots of places: it could be 3 or 4. </a:t>
            </a:r>
          </a:p>
          <a:p>
            <a:r>
              <a:rPr lang="en-GB" dirty="0">
                <a:solidFill>
                  <a:srgbClr val="32363A"/>
                </a:solidFill>
                <a:latin typeface="Arial" panose="020B0604020202020204" pitchFamily="34" charset="0"/>
                <a:cs typeface="Arial" panose="020B0604020202020204" pitchFamily="34" charset="0"/>
              </a:rPr>
              <a:t> </a:t>
            </a:r>
          </a:p>
          <a:p>
            <a:r>
              <a:rPr lang="en-GB" dirty="0">
                <a:solidFill>
                  <a:srgbClr val="32363A"/>
                </a:solidFill>
                <a:latin typeface="Arial" panose="020B0604020202020204" pitchFamily="34" charset="0"/>
                <a:cs typeface="Arial" panose="020B0604020202020204" pitchFamily="34" charset="0"/>
              </a:rPr>
              <a:t>2.  Spend some time thinking about what these different places are like. How do they look? What do they sound like? Are they open to the weather? Are they predictable? How might you talk about this place to someone else?   </a:t>
            </a:r>
          </a:p>
          <a:p>
            <a:r>
              <a:rPr lang="en-GB" dirty="0">
                <a:solidFill>
                  <a:srgbClr val="32363A"/>
                </a:solidFill>
                <a:latin typeface="Arial" panose="020B0604020202020204" pitchFamily="34" charset="0"/>
                <a:cs typeface="Arial" panose="020B0604020202020204" pitchFamily="34" charset="0"/>
              </a:rPr>
              <a:t> </a:t>
            </a:r>
          </a:p>
          <a:p>
            <a:r>
              <a:rPr lang="en-GB" dirty="0">
                <a:solidFill>
                  <a:srgbClr val="32363A"/>
                </a:solidFill>
                <a:latin typeface="Arial" panose="020B0604020202020204" pitchFamily="34" charset="0"/>
                <a:cs typeface="Arial" panose="020B0604020202020204" pitchFamily="34" charset="0"/>
              </a:rPr>
              <a:t>3. You can now start making your map. You can do this on a computer or using a pen and paper. It can be as simple or elaborate as you like!  </a:t>
            </a:r>
          </a:p>
          <a:p>
            <a:endParaRPr lang="en-GB" dirty="0">
              <a:solidFill>
                <a:srgbClr val="32363A"/>
              </a:solidFill>
              <a:latin typeface="Arial" panose="020B0604020202020204" pitchFamily="34" charset="0"/>
              <a:cs typeface="Arial" panose="020B0604020202020204" pitchFamily="34" charset="0"/>
            </a:endParaRPr>
          </a:p>
          <a:p>
            <a:r>
              <a:rPr lang="en-GB" dirty="0">
                <a:solidFill>
                  <a:srgbClr val="32363A"/>
                </a:solidFill>
                <a:latin typeface="Arial" panose="020B0604020202020204" pitchFamily="34" charset="0"/>
                <a:cs typeface="Arial" panose="020B0604020202020204" pitchFamily="34" charset="0"/>
              </a:rPr>
              <a:t>4. Next, you need to put your tinnitus on the map.  </a:t>
            </a:r>
          </a:p>
          <a:p>
            <a:endParaRPr lang="en-GB" dirty="0">
              <a:solidFill>
                <a:srgbClr val="32363A"/>
              </a:solidFill>
              <a:latin typeface="Arial" panose="020B0604020202020204" pitchFamily="34" charset="0"/>
              <a:cs typeface="Arial" panose="020B0604020202020204" pitchFamily="34" charset="0"/>
            </a:endParaRPr>
          </a:p>
          <a:p>
            <a:r>
              <a:rPr lang="en-GB" dirty="0">
                <a:solidFill>
                  <a:srgbClr val="32363A"/>
                </a:solidFill>
                <a:latin typeface="Arial" panose="020B0604020202020204" pitchFamily="34" charset="0"/>
                <a:cs typeface="Arial" panose="020B0604020202020204" pitchFamily="34" charset="0"/>
              </a:rPr>
              <a:t>5. Provide a key so that someone else can interpret the map. </a:t>
            </a:r>
            <a:endParaRPr lang="en-GB" b="0" i="0" dirty="0">
              <a:solidFill>
                <a:srgbClr val="32363A"/>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89846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whiteboard&#10;&#10;Description automatically generated">
            <a:extLst>
              <a:ext uri="{FF2B5EF4-FFF2-40B4-BE49-F238E27FC236}">
                <a16:creationId xmlns:a16="http://schemas.microsoft.com/office/drawing/2014/main" id="{2DD53F17-3248-4B2F-AB8D-C2B0A92F50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2514" y="0"/>
            <a:ext cx="9826972" cy="6858000"/>
          </a:xfrm>
          <a:prstGeom prst="rect">
            <a:avLst/>
          </a:prstGeom>
        </p:spPr>
      </p:pic>
    </p:spTree>
    <p:extLst>
      <p:ext uri="{BB962C8B-B14F-4D97-AF65-F5344CB8AC3E}">
        <p14:creationId xmlns:p14="http://schemas.microsoft.com/office/powerpoint/2010/main" val="7446688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8BCCCB2-CB95-40E6-9168-C57B77CA20B8}"/>
              </a:ext>
            </a:extLst>
          </p:cNvPr>
          <p:cNvPicPr>
            <a:picLocks noChangeAspect="1"/>
          </p:cNvPicPr>
          <p:nvPr/>
        </p:nvPicPr>
        <p:blipFill>
          <a:blip r:embed="rId2"/>
          <a:stretch>
            <a:fillRect/>
          </a:stretch>
        </p:blipFill>
        <p:spPr>
          <a:xfrm rot="5210772">
            <a:off x="3515941" y="940042"/>
            <a:ext cx="6293666" cy="4720250"/>
          </a:xfrm>
          <a:prstGeom prst="rect">
            <a:avLst/>
          </a:prstGeom>
        </p:spPr>
      </p:pic>
    </p:spTree>
    <p:extLst>
      <p:ext uri="{BB962C8B-B14F-4D97-AF65-F5344CB8AC3E}">
        <p14:creationId xmlns:p14="http://schemas.microsoft.com/office/powerpoint/2010/main" val="8378433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queen&#10;&#10;Description automatically generated">
            <a:extLst>
              <a:ext uri="{FF2B5EF4-FFF2-40B4-BE49-F238E27FC236}">
                <a16:creationId xmlns:a16="http://schemas.microsoft.com/office/drawing/2014/main" id="{EB0B2E8D-029E-490C-B25E-9AE9EEAD16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0217" y="0"/>
            <a:ext cx="5671566" cy="6858000"/>
          </a:xfrm>
          <a:prstGeom prst="rect">
            <a:avLst/>
          </a:prstGeom>
        </p:spPr>
      </p:pic>
    </p:spTree>
    <p:extLst>
      <p:ext uri="{BB962C8B-B14F-4D97-AF65-F5344CB8AC3E}">
        <p14:creationId xmlns:p14="http://schemas.microsoft.com/office/powerpoint/2010/main" val="29764987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9699F6F-C6F5-45B5-9D7D-946FA397D300}"/>
              </a:ext>
            </a:extLst>
          </p:cNvPr>
          <p:cNvPicPr>
            <a:picLocks noChangeAspect="1"/>
          </p:cNvPicPr>
          <p:nvPr/>
        </p:nvPicPr>
        <p:blipFill>
          <a:blip r:embed="rId2"/>
          <a:stretch>
            <a:fillRect/>
          </a:stretch>
        </p:blipFill>
        <p:spPr>
          <a:xfrm>
            <a:off x="708918" y="383309"/>
            <a:ext cx="10808412" cy="6072141"/>
          </a:xfrm>
          <a:prstGeom prst="rect">
            <a:avLst/>
          </a:prstGeom>
        </p:spPr>
      </p:pic>
    </p:spTree>
    <p:extLst>
      <p:ext uri="{BB962C8B-B14F-4D97-AF65-F5344CB8AC3E}">
        <p14:creationId xmlns:p14="http://schemas.microsoft.com/office/powerpoint/2010/main" val="30206431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B9065A1F81AA3479EEE6BD1AF4C8F97" ma:contentTypeVersion="14" ma:contentTypeDescription="Create a new document." ma:contentTypeScope="" ma:versionID="5dd551231f383149dcb674fd53819536">
  <xsd:schema xmlns:xsd="http://www.w3.org/2001/XMLSchema" xmlns:xs="http://www.w3.org/2001/XMLSchema" xmlns:p="http://schemas.microsoft.com/office/2006/metadata/properties" xmlns:ns3="bf31aeff-9170-4f51-9fe7-a51eb6d2a8c4" xmlns:ns4="7b082d3c-7c4d-4268-9f5f-b2ce4940a14a" targetNamespace="http://schemas.microsoft.com/office/2006/metadata/properties" ma:root="true" ma:fieldsID="4169a1284c2cfb7396854af43659f605" ns3:_="" ns4:_="">
    <xsd:import namespace="bf31aeff-9170-4f51-9fe7-a51eb6d2a8c4"/>
    <xsd:import namespace="7b082d3c-7c4d-4268-9f5f-b2ce4940a14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3:MediaServiceOCR" minOccurs="0"/>
                <xsd:element ref="ns3:MediaServiceDateTaken" minOccurs="0"/>
                <xsd:element ref="ns4:SharedWithUsers" minOccurs="0"/>
                <xsd:element ref="ns4:SharedWithDetails" minOccurs="0"/>
                <xsd:element ref="ns4:SharingHintHash" minOccurs="0"/>
                <xsd:element ref="ns3:MediaServiceLoca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f31aeff-9170-4f51-9fe7-a51eb6d2a8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b082d3c-7c4d-4268-9f5f-b2ce4940a14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BF8FBB4-3D32-48CC-B193-BCCA590B78B7}">
  <ds:schemaRefs>
    <ds:schemaRef ds:uri="7b082d3c-7c4d-4268-9f5f-b2ce4940a14a"/>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bf31aeff-9170-4f51-9fe7-a51eb6d2a8c4"/>
    <ds:schemaRef ds:uri="http://www.w3.org/XML/1998/namespace"/>
    <ds:schemaRef ds:uri="http://purl.org/dc/dcmitype/"/>
  </ds:schemaRefs>
</ds:datastoreItem>
</file>

<file path=customXml/itemProps2.xml><?xml version="1.0" encoding="utf-8"?>
<ds:datastoreItem xmlns:ds="http://schemas.openxmlformats.org/officeDocument/2006/customXml" ds:itemID="{956077E5-FED4-4013-8701-A182AFD298E6}">
  <ds:schemaRefs>
    <ds:schemaRef ds:uri="http://schemas.microsoft.com/sharepoint/v3/contenttype/forms"/>
  </ds:schemaRefs>
</ds:datastoreItem>
</file>

<file path=customXml/itemProps3.xml><?xml version="1.0" encoding="utf-8"?>
<ds:datastoreItem xmlns:ds="http://schemas.openxmlformats.org/officeDocument/2006/customXml" ds:itemID="{7B1D2C9B-8829-47D0-81CA-AB3B1972288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f31aeff-9170-4f51-9fe7-a51eb6d2a8c4"/>
    <ds:schemaRef ds:uri="7b082d3c-7c4d-4268-9f5f-b2ce4940a1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146</TotalTime>
  <Words>1517</Words>
  <Application>Microsoft Office PowerPoint</Application>
  <PresentationFormat>Widescreen</PresentationFormat>
  <Paragraphs>172</Paragraphs>
  <Slides>29</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6" baseType="lpstr">
      <vt:lpstr>72</vt:lpstr>
      <vt:lpstr>Arial</vt:lpstr>
      <vt:lpstr>Arial Narrow</vt:lpstr>
      <vt:lpstr>Calibri</vt:lpstr>
      <vt:lpstr>Calibri Light</vt:lpstr>
      <vt:lpstr>Office Theme</vt:lpstr>
      <vt:lpstr>Adobe Acrobat 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Marie.Thompson</dc:creator>
  <cp:lastModifiedBy>Marie.Thompson</cp:lastModifiedBy>
  <cp:revision>3</cp:revision>
  <dcterms:created xsi:type="dcterms:W3CDTF">2021-02-24T09:54:13Z</dcterms:created>
  <dcterms:modified xsi:type="dcterms:W3CDTF">2021-06-24T14:05:19Z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0x0101001B9065A1F81AA3479EEE6BD1AF4C8F97</vt:lpwstr>
  </property>
</Properties>
</file>