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63" r:id="rId5"/>
    <p:sldId id="318" r:id="rId6"/>
    <p:sldId id="319" r:id="rId7"/>
    <p:sldId id="307" r:id="rId8"/>
    <p:sldId id="320" r:id="rId9"/>
    <p:sldId id="257" r:id="rId10"/>
    <p:sldId id="317" r:id="rId11"/>
    <p:sldId id="290" r:id="rId12"/>
    <p:sldId id="321" r:id="rId13"/>
    <p:sldId id="32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35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2C0EEC-8711-4DCE-8FB1-F98792975E04}" v="11" dt="2021-06-22T10:56:22.2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e.Thompson" userId="4ce0d5f3-748b-4560-97a1-a246f6b4584d" providerId="ADAL" clId="{F22C0EEC-8711-4DCE-8FB1-F98792975E04}"/>
    <pc:docChg chg="custSel addSld delSld modSld">
      <pc:chgData name="Marie.Thompson" userId="4ce0d5f3-748b-4560-97a1-a246f6b4584d" providerId="ADAL" clId="{F22C0EEC-8711-4DCE-8FB1-F98792975E04}" dt="2021-06-22T10:56:17.617" v="68" actId="1076"/>
      <pc:docMkLst>
        <pc:docMk/>
      </pc:docMkLst>
      <pc:sldChg chg="del">
        <pc:chgData name="Marie.Thompson" userId="4ce0d5f3-748b-4560-97a1-a246f6b4584d" providerId="ADAL" clId="{F22C0EEC-8711-4DCE-8FB1-F98792975E04}" dt="2021-06-22T08:39:20.569" v="5" actId="47"/>
        <pc:sldMkLst>
          <pc:docMk/>
          <pc:sldMk cId="1306019224" sldId="264"/>
        </pc:sldMkLst>
      </pc:sldChg>
      <pc:sldChg chg="del">
        <pc:chgData name="Marie.Thompson" userId="4ce0d5f3-748b-4560-97a1-a246f6b4584d" providerId="ADAL" clId="{F22C0EEC-8711-4DCE-8FB1-F98792975E04}" dt="2021-06-22T08:39:33.312" v="11" actId="47"/>
        <pc:sldMkLst>
          <pc:docMk/>
          <pc:sldMk cId="386472371" sldId="269"/>
        </pc:sldMkLst>
      </pc:sldChg>
      <pc:sldChg chg="del">
        <pc:chgData name="Marie.Thompson" userId="4ce0d5f3-748b-4560-97a1-a246f6b4584d" providerId="ADAL" clId="{F22C0EEC-8711-4DCE-8FB1-F98792975E04}" dt="2021-06-22T08:39:44.183" v="14" actId="47"/>
        <pc:sldMkLst>
          <pc:docMk/>
          <pc:sldMk cId="612894048" sldId="270"/>
        </pc:sldMkLst>
      </pc:sldChg>
      <pc:sldChg chg="del">
        <pc:chgData name="Marie.Thompson" userId="4ce0d5f3-748b-4560-97a1-a246f6b4584d" providerId="ADAL" clId="{F22C0EEC-8711-4DCE-8FB1-F98792975E04}" dt="2021-06-22T08:39:46.003" v="17" actId="47"/>
        <pc:sldMkLst>
          <pc:docMk/>
          <pc:sldMk cId="4146961612" sldId="271"/>
        </pc:sldMkLst>
      </pc:sldChg>
      <pc:sldChg chg="del">
        <pc:chgData name="Marie.Thompson" userId="4ce0d5f3-748b-4560-97a1-a246f6b4584d" providerId="ADAL" clId="{F22C0EEC-8711-4DCE-8FB1-F98792975E04}" dt="2021-06-22T08:39:27.058" v="7" actId="47"/>
        <pc:sldMkLst>
          <pc:docMk/>
          <pc:sldMk cId="3858473226" sldId="273"/>
        </pc:sldMkLst>
      </pc:sldChg>
      <pc:sldChg chg="del">
        <pc:chgData name="Marie.Thompson" userId="4ce0d5f3-748b-4560-97a1-a246f6b4584d" providerId="ADAL" clId="{F22C0EEC-8711-4DCE-8FB1-F98792975E04}" dt="2021-06-22T08:39:08.259" v="0" actId="47"/>
        <pc:sldMkLst>
          <pc:docMk/>
          <pc:sldMk cId="3928168401" sldId="281"/>
        </pc:sldMkLst>
      </pc:sldChg>
      <pc:sldChg chg="del">
        <pc:chgData name="Marie.Thompson" userId="4ce0d5f3-748b-4560-97a1-a246f6b4584d" providerId="ADAL" clId="{F22C0EEC-8711-4DCE-8FB1-F98792975E04}" dt="2021-06-22T08:39:36.575" v="12" actId="47"/>
        <pc:sldMkLst>
          <pc:docMk/>
          <pc:sldMk cId="1091217122" sldId="287"/>
        </pc:sldMkLst>
      </pc:sldChg>
      <pc:sldChg chg="del">
        <pc:chgData name="Marie.Thompson" userId="4ce0d5f3-748b-4560-97a1-a246f6b4584d" providerId="ADAL" clId="{F22C0EEC-8711-4DCE-8FB1-F98792975E04}" dt="2021-06-22T08:39:41.288" v="13" actId="47"/>
        <pc:sldMkLst>
          <pc:docMk/>
          <pc:sldMk cId="97072188" sldId="288"/>
        </pc:sldMkLst>
      </pc:sldChg>
      <pc:sldChg chg="del">
        <pc:chgData name="Marie.Thompson" userId="4ce0d5f3-748b-4560-97a1-a246f6b4584d" providerId="ADAL" clId="{F22C0EEC-8711-4DCE-8FB1-F98792975E04}" dt="2021-06-22T08:39:09.059" v="1" actId="47"/>
        <pc:sldMkLst>
          <pc:docMk/>
          <pc:sldMk cId="184172443" sldId="296"/>
        </pc:sldMkLst>
      </pc:sldChg>
      <pc:sldChg chg="del">
        <pc:chgData name="Marie.Thompson" userId="4ce0d5f3-748b-4560-97a1-a246f6b4584d" providerId="ADAL" clId="{F22C0EEC-8711-4DCE-8FB1-F98792975E04}" dt="2021-06-22T08:39:19.449" v="4" actId="47"/>
        <pc:sldMkLst>
          <pc:docMk/>
          <pc:sldMk cId="4138399604" sldId="297"/>
        </pc:sldMkLst>
      </pc:sldChg>
      <pc:sldChg chg="del">
        <pc:chgData name="Marie.Thompson" userId="4ce0d5f3-748b-4560-97a1-a246f6b4584d" providerId="ADAL" clId="{F22C0EEC-8711-4DCE-8FB1-F98792975E04}" dt="2021-06-22T08:39:16.324" v="2" actId="47"/>
        <pc:sldMkLst>
          <pc:docMk/>
          <pc:sldMk cId="4075089947" sldId="305"/>
        </pc:sldMkLst>
      </pc:sldChg>
      <pc:sldChg chg="del">
        <pc:chgData name="Marie.Thompson" userId="4ce0d5f3-748b-4560-97a1-a246f6b4584d" providerId="ADAL" clId="{F22C0EEC-8711-4DCE-8FB1-F98792975E04}" dt="2021-06-22T08:39:28.536" v="8" actId="47"/>
        <pc:sldMkLst>
          <pc:docMk/>
          <pc:sldMk cId="1997779409" sldId="306"/>
        </pc:sldMkLst>
      </pc:sldChg>
      <pc:sldChg chg="addSp delSp modSp mod">
        <pc:chgData name="Marie.Thompson" userId="4ce0d5f3-748b-4560-97a1-a246f6b4584d" providerId="ADAL" clId="{F22C0EEC-8711-4DCE-8FB1-F98792975E04}" dt="2021-06-22T10:52:01.606" v="43" actId="1076"/>
        <pc:sldMkLst>
          <pc:docMk/>
          <pc:sldMk cId="3015981651" sldId="307"/>
        </pc:sldMkLst>
        <pc:picChg chg="del">
          <ac:chgData name="Marie.Thompson" userId="4ce0d5f3-748b-4560-97a1-a246f6b4584d" providerId="ADAL" clId="{F22C0EEC-8711-4DCE-8FB1-F98792975E04}" dt="2021-06-22T08:41:20.032" v="20" actId="478"/>
          <ac:picMkLst>
            <pc:docMk/>
            <pc:sldMk cId="3015981651" sldId="307"/>
            <ac:picMk id="2" creationId="{698881E8-9C54-450D-89C8-1B0DEF14F9E8}"/>
          </ac:picMkLst>
        </pc:picChg>
        <pc:picChg chg="del">
          <ac:chgData name="Marie.Thompson" userId="4ce0d5f3-748b-4560-97a1-a246f6b4584d" providerId="ADAL" clId="{F22C0EEC-8711-4DCE-8FB1-F98792975E04}" dt="2021-06-22T08:41:18.261" v="19" actId="478"/>
          <ac:picMkLst>
            <pc:docMk/>
            <pc:sldMk cId="3015981651" sldId="307"/>
            <ac:picMk id="3" creationId="{E9A4E828-473C-40C2-BF75-054929C403E2}"/>
          </ac:picMkLst>
        </pc:picChg>
        <pc:picChg chg="add mod">
          <ac:chgData name="Marie.Thompson" userId="4ce0d5f3-748b-4560-97a1-a246f6b4584d" providerId="ADAL" clId="{F22C0EEC-8711-4DCE-8FB1-F98792975E04}" dt="2021-06-22T10:51:03.066" v="27" actId="27614"/>
          <ac:picMkLst>
            <pc:docMk/>
            <pc:sldMk cId="3015981651" sldId="307"/>
            <ac:picMk id="6" creationId="{DD48780D-4F6D-471D-B0DD-3F18DB79D469}"/>
          </ac:picMkLst>
        </pc:picChg>
        <pc:picChg chg="del">
          <ac:chgData name="Marie.Thompson" userId="4ce0d5f3-748b-4560-97a1-a246f6b4584d" providerId="ADAL" clId="{F22C0EEC-8711-4DCE-8FB1-F98792975E04}" dt="2021-06-22T08:41:23.097" v="21" actId="478"/>
          <ac:picMkLst>
            <pc:docMk/>
            <pc:sldMk cId="3015981651" sldId="307"/>
            <ac:picMk id="7" creationId="{6A558283-BDF5-4A37-954F-294980AA6C30}"/>
          </ac:picMkLst>
        </pc:picChg>
        <pc:picChg chg="mod">
          <ac:chgData name="Marie.Thompson" userId="4ce0d5f3-748b-4560-97a1-a246f6b4584d" providerId="ADAL" clId="{F22C0EEC-8711-4DCE-8FB1-F98792975E04}" dt="2021-06-22T08:41:31.886" v="22" actId="1076"/>
          <ac:picMkLst>
            <pc:docMk/>
            <pc:sldMk cId="3015981651" sldId="307"/>
            <ac:picMk id="9" creationId="{2F88C412-17B3-4D8F-87CE-ADF36644DF26}"/>
          </ac:picMkLst>
        </pc:picChg>
        <pc:picChg chg="add mod">
          <ac:chgData name="Marie.Thompson" userId="4ce0d5f3-748b-4560-97a1-a246f6b4584d" providerId="ADAL" clId="{F22C0EEC-8711-4DCE-8FB1-F98792975E04}" dt="2021-06-22T10:51:53.982" v="41" actId="1076"/>
          <ac:picMkLst>
            <pc:docMk/>
            <pc:sldMk cId="3015981651" sldId="307"/>
            <ac:picMk id="10" creationId="{DC4115D1-0C79-4BED-9F45-BE80BFE6A5E1}"/>
          </ac:picMkLst>
        </pc:picChg>
        <pc:picChg chg="add mod">
          <ac:chgData name="Marie.Thompson" userId="4ce0d5f3-748b-4560-97a1-a246f6b4584d" providerId="ADAL" clId="{F22C0EEC-8711-4DCE-8FB1-F98792975E04}" dt="2021-06-22T10:52:01.606" v="43" actId="1076"/>
          <ac:picMkLst>
            <pc:docMk/>
            <pc:sldMk cId="3015981651" sldId="307"/>
            <ac:picMk id="12" creationId="{CA35C4AB-07EA-4087-9EBD-59E598497CD1}"/>
          </ac:picMkLst>
        </pc:picChg>
      </pc:sldChg>
      <pc:sldChg chg="del">
        <pc:chgData name="Marie.Thompson" userId="4ce0d5f3-748b-4560-97a1-a246f6b4584d" providerId="ADAL" clId="{F22C0EEC-8711-4DCE-8FB1-F98792975E04}" dt="2021-06-22T08:39:23.789" v="6" actId="47"/>
        <pc:sldMkLst>
          <pc:docMk/>
          <pc:sldMk cId="890948516" sldId="308"/>
        </pc:sldMkLst>
      </pc:sldChg>
      <pc:sldChg chg="del">
        <pc:chgData name="Marie.Thompson" userId="4ce0d5f3-748b-4560-97a1-a246f6b4584d" providerId="ADAL" clId="{F22C0EEC-8711-4DCE-8FB1-F98792975E04}" dt="2021-06-22T08:39:28.935" v="9" actId="47"/>
        <pc:sldMkLst>
          <pc:docMk/>
          <pc:sldMk cId="945667664" sldId="309"/>
        </pc:sldMkLst>
      </pc:sldChg>
      <pc:sldChg chg="del">
        <pc:chgData name="Marie.Thompson" userId="4ce0d5f3-748b-4560-97a1-a246f6b4584d" providerId="ADAL" clId="{F22C0EEC-8711-4DCE-8FB1-F98792975E04}" dt="2021-06-22T08:39:17.773" v="3" actId="47"/>
        <pc:sldMkLst>
          <pc:docMk/>
          <pc:sldMk cId="314227607" sldId="310"/>
        </pc:sldMkLst>
      </pc:sldChg>
      <pc:sldChg chg="del">
        <pc:chgData name="Marie.Thompson" userId="4ce0d5f3-748b-4560-97a1-a246f6b4584d" providerId="ADAL" clId="{F22C0EEC-8711-4DCE-8FB1-F98792975E04}" dt="2021-06-22T08:39:31.970" v="10" actId="47"/>
        <pc:sldMkLst>
          <pc:docMk/>
          <pc:sldMk cId="3640577011" sldId="312"/>
        </pc:sldMkLst>
      </pc:sldChg>
      <pc:sldChg chg="del">
        <pc:chgData name="Marie.Thompson" userId="4ce0d5f3-748b-4560-97a1-a246f6b4584d" providerId="ADAL" clId="{F22C0EEC-8711-4DCE-8FB1-F98792975E04}" dt="2021-06-22T08:39:44.607" v="15" actId="47"/>
        <pc:sldMkLst>
          <pc:docMk/>
          <pc:sldMk cId="617691376" sldId="313"/>
        </pc:sldMkLst>
      </pc:sldChg>
      <pc:sldChg chg="del">
        <pc:chgData name="Marie.Thompson" userId="4ce0d5f3-748b-4560-97a1-a246f6b4584d" providerId="ADAL" clId="{F22C0EEC-8711-4DCE-8FB1-F98792975E04}" dt="2021-06-22T08:39:45.331" v="16" actId="47"/>
        <pc:sldMkLst>
          <pc:docMk/>
          <pc:sldMk cId="1976180513" sldId="314"/>
        </pc:sldMkLst>
      </pc:sldChg>
      <pc:sldChg chg="del">
        <pc:chgData name="Marie.Thompson" userId="4ce0d5f3-748b-4560-97a1-a246f6b4584d" providerId="ADAL" clId="{F22C0EEC-8711-4DCE-8FB1-F98792975E04}" dt="2021-06-22T08:39:46.674" v="18" actId="47"/>
        <pc:sldMkLst>
          <pc:docMk/>
          <pc:sldMk cId="237484300" sldId="315"/>
        </pc:sldMkLst>
      </pc:sldChg>
      <pc:sldChg chg="del">
        <pc:chgData name="Marie.Thompson" userId="4ce0d5f3-748b-4560-97a1-a246f6b4584d" providerId="ADAL" clId="{F22C0EEC-8711-4DCE-8FB1-F98792975E04}" dt="2021-06-22T10:54:16.810" v="59" actId="47"/>
        <pc:sldMkLst>
          <pc:docMk/>
          <pc:sldMk cId="132011011" sldId="316"/>
        </pc:sldMkLst>
      </pc:sldChg>
      <pc:sldChg chg="addSp delSp modSp new mod">
        <pc:chgData name="Marie.Thompson" userId="4ce0d5f3-748b-4560-97a1-a246f6b4584d" providerId="ADAL" clId="{F22C0EEC-8711-4DCE-8FB1-F98792975E04}" dt="2021-06-22T10:53:06.956" v="50" actId="962"/>
        <pc:sldMkLst>
          <pc:docMk/>
          <pc:sldMk cId="1093944353" sldId="318"/>
        </pc:sldMkLst>
        <pc:spChg chg="del">
          <ac:chgData name="Marie.Thompson" userId="4ce0d5f3-748b-4560-97a1-a246f6b4584d" providerId="ADAL" clId="{F22C0EEC-8711-4DCE-8FB1-F98792975E04}" dt="2021-06-22T10:53:04.024" v="47" actId="478"/>
          <ac:spMkLst>
            <pc:docMk/>
            <pc:sldMk cId="1093944353" sldId="318"/>
            <ac:spMk id="2" creationId="{5B56714E-44BE-48AA-9C5E-85FC54D787DA}"/>
          </ac:spMkLst>
        </pc:spChg>
        <pc:spChg chg="del mod">
          <ac:chgData name="Marie.Thompson" userId="4ce0d5f3-748b-4560-97a1-a246f6b4584d" providerId="ADAL" clId="{F22C0EEC-8711-4DCE-8FB1-F98792975E04}" dt="2021-06-22T10:53:03.245" v="46" actId="478"/>
          <ac:spMkLst>
            <pc:docMk/>
            <pc:sldMk cId="1093944353" sldId="318"/>
            <ac:spMk id="3" creationId="{6527322D-BEA1-4561-B607-62823D1F864D}"/>
          </ac:spMkLst>
        </pc:spChg>
        <pc:picChg chg="add mod">
          <ac:chgData name="Marie.Thompson" userId="4ce0d5f3-748b-4560-97a1-a246f6b4584d" providerId="ADAL" clId="{F22C0EEC-8711-4DCE-8FB1-F98792975E04}" dt="2021-06-22T10:53:06.956" v="50" actId="962"/>
          <ac:picMkLst>
            <pc:docMk/>
            <pc:sldMk cId="1093944353" sldId="318"/>
            <ac:picMk id="5" creationId="{C765FD0A-8FC4-461E-8E66-4032EF026F03}"/>
          </ac:picMkLst>
        </pc:picChg>
      </pc:sldChg>
      <pc:sldChg chg="add del">
        <pc:chgData name="Marie.Thompson" userId="4ce0d5f3-748b-4560-97a1-a246f6b4584d" providerId="ADAL" clId="{F22C0EEC-8711-4DCE-8FB1-F98792975E04}" dt="2021-06-22T10:50:38.268" v="24" actId="47"/>
        <pc:sldMkLst>
          <pc:docMk/>
          <pc:sldMk cId="1663450393" sldId="318"/>
        </pc:sldMkLst>
      </pc:sldChg>
      <pc:sldChg chg="addSp delSp modSp new mod">
        <pc:chgData name="Marie.Thompson" userId="4ce0d5f3-748b-4560-97a1-a246f6b4584d" providerId="ADAL" clId="{F22C0EEC-8711-4DCE-8FB1-F98792975E04}" dt="2021-06-22T10:53:28.910" v="58" actId="1076"/>
        <pc:sldMkLst>
          <pc:docMk/>
          <pc:sldMk cId="1463672463" sldId="319"/>
        </pc:sldMkLst>
        <pc:spChg chg="del">
          <ac:chgData name="Marie.Thompson" userId="4ce0d5f3-748b-4560-97a1-a246f6b4584d" providerId="ADAL" clId="{F22C0EEC-8711-4DCE-8FB1-F98792975E04}" dt="2021-06-22T10:53:11.800" v="53" actId="478"/>
          <ac:spMkLst>
            <pc:docMk/>
            <pc:sldMk cId="1463672463" sldId="319"/>
            <ac:spMk id="2" creationId="{E35E627B-57F2-48FB-AB69-5D192DF438B7}"/>
          </ac:spMkLst>
        </pc:spChg>
        <pc:spChg chg="del">
          <ac:chgData name="Marie.Thompson" userId="4ce0d5f3-748b-4560-97a1-a246f6b4584d" providerId="ADAL" clId="{F22C0EEC-8711-4DCE-8FB1-F98792975E04}" dt="2021-06-22T10:53:11.058" v="52" actId="478"/>
          <ac:spMkLst>
            <pc:docMk/>
            <pc:sldMk cId="1463672463" sldId="319"/>
            <ac:spMk id="3" creationId="{52840482-E5D8-4DF0-A8E1-E3B09790AA60}"/>
          </ac:spMkLst>
        </pc:spChg>
        <pc:picChg chg="add mod">
          <ac:chgData name="Marie.Thompson" userId="4ce0d5f3-748b-4560-97a1-a246f6b4584d" providerId="ADAL" clId="{F22C0EEC-8711-4DCE-8FB1-F98792975E04}" dt="2021-06-22T10:53:28.687" v="56" actId="27614"/>
          <ac:picMkLst>
            <pc:docMk/>
            <pc:sldMk cId="1463672463" sldId="319"/>
            <ac:picMk id="5" creationId="{067C0498-0739-4544-B07C-9CF9581A0AD7}"/>
          </ac:picMkLst>
        </pc:picChg>
        <pc:picChg chg="add mod">
          <ac:chgData name="Marie.Thompson" userId="4ce0d5f3-748b-4560-97a1-a246f6b4584d" providerId="ADAL" clId="{F22C0EEC-8711-4DCE-8FB1-F98792975E04}" dt="2021-06-22T10:53:28.910" v="58" actId="1076"/>
          <ac:picMkLst>
            <pc:docMk/>
            <pc:sldMk cId="1463672463" sldId="319"/>
            <ac:picMk id="6" creationId="{0AE50483-D04F-47B0-9515-B938435CAA07}"/>
          </ac:picMkLst>
        </pc:picChg>
      </pc:sldChg>
      <pc:sldChg chg="addSp modSp new mod setBg">
        <pc:chgData name="Marie.Thompson" userId="4ce0d5f3-748b-4560-97a1-a246f6b4584d" providerId="ADAL" clId="{F22C0EEC-8711-4DCE-8FB1-F98792975E04}" dt="2021-06-22T10:54:57.654" v="62" actId="26606"/>
        <pc:sldMkLst>
          <pc:docMk/>
          <pc:sldMk cId="2238653114" sldId="320"/>
        </pc:sldMkLst>
        <pc:spChg chg="add">
          <ac:chgData name="Marie.Thompson" userId="4ce0d5f3-748b-4560-97a1-a246f6b4584d" providerId="ADAL" clId="{F22C0EEC-8711-4DCE-8FB1-F98792975E04}" dt="2021-06-22T10:54:57.654" v="62" actId="26606"/>
          <ac:spMkLst>
            <pc:docMk/>
            <pc:sldMk cId="2238653114" sldId="320"/>
            <ac:spMk id="8" creationId="{32BC26D8-82FB-445E-AA49-62A77D7C1EE0}"/>
          </ac:spMkLst>
        </pc:spChg>
        <pc:spChg chg="add">
          <ac:chgData name="Marie.Thompson" userId="4ce0d5f3-748b-4560-97a1-a246f6b4584d" providerId="ADAL" clId="{F22C0EEC-8711-4DCE-8FB1-F98792975E04}" dt="2021-06-22T10:54:57.654" v="62" actId="26606"/>
          <ac:spMkLst>
            <pc:docMk/>
            <pc:sldMk cId="2238653114" sldId="320"/>
            <ac:spMk id="10" creationId="{CB44330D-EA18-4254-AA95-EB49948539B8}"/>
          </ac:spMkLst>
        </pc:spChg>
        <pc:picChg chg="add mod">
          <ac:chgData name="Marie.Thompson" userId="4ce0d5f3-748b-4560-97a1-a246f6b4584d" providerId="ADAL" clId="{F22C0EEC-8711-4DCE-8FB1-F98792975E04}" dt="2021-06-22T10:54:57.654" v="62" actId="26606"/>
          <ac:picMkLst>
            <pc:docMk/>
            <pc:sldMk cId="2238653114" sldId="320"/>
            <ac:picMk id="3" creationId="{DA6AA7B0-80CC-455D-8922-1F4FBB02D6C2}"/>
          </ac:picMkLst>
        </pc:picChg>
      </pc:sldChg>
      <pc:sldChg chg="addSp modSp new mod">
        <pc:chgData name="Marie.Thompson" userId="4ce0d5f3-748b-4560-97a1-a246f6b4584d" providerId="ADAL" clId="{F22C0EEC-8711-4DCE-8FB1-F98792975E04}" dt="2021-06-22T10:55:43.053" v="65" actId="27614"/>
        <pc:sldMkLst>
          <pc:docMk/>
          <pc:sldMk cId="128186719" sldId="321"/>
        </pc:sldMkLst>
        <pc:picChg chg="add mod">
          <ac:chgData name="Marie.Thompson" userId="4ce0d5f3-748b-4560-97a1-a246f6b4584d" providerId="ADAL" clId="{F22C0EEC-8711-4DCE-8FB1-F98792975E04}" dt="2021-06-22T10:55:43.053" v="65" actId="27614"/>
          <ac:picMkLst>
            <pc:docMk/>
            <pc:sldMk cId="128186719" sldId="321"/>
            <ac:picMk id="3" creationId="{A5FFB415-B3DC-48FD-9DD6-53BAB83DF76D}"/>
          </ac:picMkLst>
        </pc:picChg>
      </pc:sldChg>
      <pc:sldChg chg="addSp modSp new mod">
        <pc:chgData name="Marie.Thompson" userId="4ce0d5f3-748b-4560-97a1-a246f6b4584d" providerId="ADAL" clId="{F22C0EEC-8711-4DCE-8FB1-F98792975E04}" dt="2021-06-22T10:56:17.617" v="68" actId="1076"/>
        <pc:sldMkLst>
          <pc:docMk/>
          <pc:sldMk cId="556390244" sldId="322"/>
        </pc:sldMkLst>
        <pc:graphicFrameChg chg="add mod">
          <ac:chgData name="Marie.Thompson" userId="4ce0d5f3-748b-4560-97a1-a246f6b4584d" providerId="ADAL" clId="{F22C0EEC-8711-4DCE-8FB1-F98792975E04}" dt="2021-06-22T10:56:17.617" v="68" actId="1076"/>
          <ac:graphicFrameMkLst>
            <pc:docMk/>
            <pc:sldMk cId="556390244" sldId="322"/>
            <ac:graphicFrameMk id="2" creationId="{A8C2C1F2-1935-461C-91D1-4380CA77DA8D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DEF99-CEAA-48E5-9BE1-632EFDFD9E6E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58629-9299-4F73-82FF-06828CC079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3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CA2AD-7A3A-42E7-929A-4492E49DF3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C0FFC6-3499-4BB5-91E6-E094F7EA35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7C7DE-5AE8-4160-BB04-0D7A22FCE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0CB51-0977-489D-B06C-C71699628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71F4B9-2252-446E-BA10-70C960234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174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C3E8C-3A27-4EE5-98A6-47E325D83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6134F4-454D-4F91-B774-2F0D6873E5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8C9D0-58D1-4FFD-B0A8-1BD7CA873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FF9B7-7AF3-493C-9A47-2F9FD6CB7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60701A-4796-43E8-97BE-3DC63B154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9194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C1EF44-EE6F-42FA-A77F-58589A3FE5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87B8D-EBE7-43B5-9CEB-E1C4B9DA7A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F6ED8-2D09-483B-8888-5B3AFC50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66684-00B9-4BDF-BCB4-1535D2839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E88F01-7A95-4083-9C6A-9521A29F4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29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7AAFE-3806-4C44-8894-49F7982B6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EBE6BB-8513-4B55-9C88-546AAD52B8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22652-56A5-430D-8A08-7033604CD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BA1A6-8600-42D9-828E-6228D20FE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D3611-E133-465C-BC3C-5A821D701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206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E528C-93A9-4E04-B4DE-FB437616F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E765DD-4A93-455E-96E9-453F2B920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7971E-362F-4945-A46C-9AE7A916B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9F2B5-1789-447C-8159-0DA170A78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B9FF5-1B5D-4A6B-A8D1-9BD9BE9F8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21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68AAC-1941-463D-82BB-B42D44F0A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84891-A80A-48F0-9F1B-F5A491ED9F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A45AD1-C66C-47B9-ABF3-2C9AB4222A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0995E5-3373-447C-8C5C-EF4CE8C25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6288F1-283A-4935-A0BB-3C9F18D94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68D06F-27C6-44AA-A291-7BB6D51A4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80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D12F7-BDBA-4204-ACC1-9B0C84A27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40EC54-31DA-4A5D-AACC-17A554C66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888A84-0047-42FD-8BEA-1856DCDC8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037DFE-DF15-46FE-8788-B389C377A8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FFCBE7-9A19-403E-A1A6-1C7347BFF3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E8B3B4-8C1F-4DCA-A181-AAEC163E1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EB8C1E-ED3B-40CF-882B-DF35F89FA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37A4A4-25B9-47F0-B305-EE1881D7D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6573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5A4FB-3391-461D-9F3F-17058AB03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CD5387-B607-45F1-AEA9-FD80D452B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88A45-B639-4D81-BDAC-E207968C7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433C6B-2F34-45DF-B063-ABBAAF150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206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71800C-9CCC-4CB9-ADF6-CC4974636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3F69B4-17BD-4B56-A59C-8E3C8B760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BC909A-EDAA-43F4-8C1D-5F41C9F79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695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64CBB-FEF4-4A8D-A65F-3FD3804C9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6A2AB-5FEF-466D-9689-ED7D9F1DB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F277A1-4F0B-48F2-82C4-5F94618AAB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14BEB2-B28D-4F2F-A67B-E8B3CCDF2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8DB293-0BFB-4A74-9A57-574496552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7FA881-CDC7-4ABE-973F-925ADDDE0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135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8151-C8BE-48E9-95A1-0DECFBA9A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6E3709-BD1F-4AA9-9F8A-193F852ADC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4C46FA-DE2D-42E8-B96D-337D43A91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4EE8F7-5A57-476C-9CFB-6CB059310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0E9091-E6F6-4ABB-BA9F-8586BB525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EEC269-286F-4E4F-8305-8E45DF101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682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46129E-017E-4E4C-AF36-A8CB77B89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8A708-8E68-4295-908B-3A0D5A615D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D4C97-1B3C-4550-9FDA-8DD875E7D3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DD83B-EBC7-44C7-A094-CD99D075B9EA}" type="datetimeFigureOut">
              <a:rPr lang="en-GB" smtClean="0"/>
              <a:t>22/06/2021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56039-7BA9-4CC2-B067-8A80AE7D75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AC5A9-2D77-427B-817A-6CCEACC8C7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2C3A5-E5E5-4AA3-96C9-49A99E665E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1864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06B9C66-968C-4F90-AAC9-320E28C7C442}"/>
              </a:ext>
            </a:extLst>
          </p:cNvPr>
          <p:cNvSpPr txBox="1"/>
          <p:nvPr/>
        </p:nvSpPr>
        <p:spPr>
          <a:xfrm>
            <a:off x="2382371" y="2303930"/>
            <a:ext cx="7909110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6600">
                <a:latin typeface="Arial Narrow"/>
              </a:rPr>
              <a:t>Tinnitus and the Arts Workshop 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24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8C2C1F2-1935-461C-91D1-4380CA77DA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113052"/>
              </p:ext>
            </p:extLst>
          </p:nvPr>
        </p:nvGraphicFramePr>
        <p:xfrm>
          <a:off x="3657208" y="1314700"/>
          <a:ext cx="5346700" cy="377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3" imgW="5346587" imgH="3778135" progId="AcroExch.Document.DC">
                  <p:embed/>
                </p:oleObj>
              </mc:Choice>
              <mc:Fallback>
                <p:oleObj name="Acrobat Document" r:id="rId3" imgW="5346587" imgH="3778135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8C2C1F2-1935-461C-91D1-4380CA77DA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7208" y="1314700"/>
                        <a:ext cx="5346700" cy="377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6390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C765FD0A-8FC4-461E-8E66-4032EF026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44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067C0498-0739-4544-B07C-9CF9581A0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514" y="0"/>
            <a:ext cx="9826972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E50483-D04F-47B0-9515-B938435CA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49" y="0"/>
            <a:ext cx="98269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72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inedrawing&#10;&#10;Description automatically generated">
            <a:extLst>
              <a:ext uri="{FF2B5EF4-FFF2-40B4-BE49-F238E27FC236}">
                <a16:creationId xmlns:a16="http://schemas.microsoft.com/office/drawing/2014/main" id="{82C83A1D-DE74-4CC3-AC60-5256B2DBE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7048" y="3541634"/>
            <a:ext cx="3531814" cy="2648861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2F88C412-17B3-4D8F-87CE-ADF36644D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36" y="226028"/>
            <a:ext cx="3242816" cy="2432112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D48780D-4F6D-471D-B0DD-3F18DB79D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20501" y="1500187"/>
            <a:ext cx="6858000" cy="3857625"/>
          </a:xfrm>
          <a:prstGeom prst="rect">
            <a:avLst/>
          </a:prstGeom>
        </p:spPr>
      </p:pic>
      <p:pic>
        <p:nvPicPr>
          <p:cNvPr id="10" name="Picture 9" descr="A picture containing whip&#10;&#10;Description automatically generated">
            <a:extLst>
              <a:ext uri="{FF2B5EF4-FFF2-40B4-BE49-F238E27FC236}">
                <a16:creationId xmlns:a16="http://schemas.microsoft.com/office/drawing/2014/main" id="{DC4115D1-0C79-4BED-9F45-BE80BFE6A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191" y="704494"/>
            <a:ext cx="2197114" cy="2197114"/>
          </a:xfrm>
          <a:prstGeom prst="rect">
            <a:avLst/>
          </a:prstGeom>
        </p:spPr>
      </p:pic>
      <p:pic>
        <p:nvPicPr>
          <p:cNvPr id="12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CA35C4AB-07EA-4087-9EBD-59E598497C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772" y="3403355"/>
            <a:ext cx="3798371" cy="506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981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6AA7B0-80CC-455D-8922-1F4FBB02D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947" y="643467"/>
            <a:ext cx="3830106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653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2A80A6-9555-47DD-A291-8B10516C8FB7}"/>
              </a:ext>
            </a:extLst>
          </p:cNvPr>
          <p:cNvSpPr/>
          <p:nvPr/>
        </p:nvSpPr>
        <p:spPr>
          <a:xfrm>
            <a:off x="393973" y="231402"/>
            <a:ext cx="6096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Acceptance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Acute 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Always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Annoying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Anti-silence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Anxiety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Aura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Awareness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Battles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Blanket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Buzzing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Concentration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Constant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Damaged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Delight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FEA48B-B752-4343-9DEE-100EAA4E207B}"/>
              </a:ext>
            </a:extLst>
          </p:cNvPr>
          <p:cNvSpPr/>
          <p:nvPr/>
        </p:nvSpPr>
        <p:spPr>
          <a:xfrm>
            <a:off x="2852474" y="216012"/>
            <a:ext cx="6096000" cy="66325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Distraction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Drilling 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Effervescent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Electron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Exhausting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Fire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Fizz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Foreboding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Forgettable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Fuzziness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Hissing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Incessant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Insidious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Intensity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Interference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95165B-A651-4E91-94AC-72874FA89A8C}"/>
              </a:ext>
            </a:extLst>
          </p:cNvPr>
          <p:cNvSpPr/>
          <p:nvPr/>
        </p:nvSpPr>
        <p:spPr>
          <a:xfrm>
            <a:off x="7561482" y="231400"/>
            <a:ext cx="6096000" cy="77636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Personal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Piercing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Pitch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Present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Quiet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Rest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Rubbish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Scream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GB" sz="2500" err="1">
                <a:latin typeface="Arial" panose="020B0604020202020204" pitchFamily="34" charset="0"/>
                <a:cs typeface="Arial" panose="020B0604020202020204" pitchFamily="34" charset="0"/>
              </a:rPr>
              <a:t>Ssh</a:t>
            </a:r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Sleep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Solitude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Stress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Thief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Tin </a:t>
            </a:r>
          </a:p>
          <a:p>
            <a:endParaRPr lang="en-GB" sz="2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20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50959D-511D-4CAB-A03B-5983C745DF19}"/>
              </a:ext>
            </a:extLst>
          </p:cNvPr>
          <p:cNvSpPr/>
          <p:nvPr/>
        </p:nvSpPr>
        <p:spPr>
          <a:xfrm>
            <a:off x="5206978" y="231401"/>
            <a:ext cx="6096000" cy="66171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Invasive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Invisible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Isolating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Isolation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Jarring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Legacy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Luck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Madness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Me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Niggling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Noise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Nuisance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Odd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Permanent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Persistent </a:t>
            </a:r>
          </a:p>
          <a:p>
            <a:endParaRPr lang="en-GB" sz="2500"/>
          </a:p>
          <a:p>
            <a:endParaRPr lang="en-GB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0C734F-34B6-49C1-99EE-680C9D94662A}"/>
              </a:ext>
            </a:extLst>
          </p:cNvPr>
          <p:cNvSpPr/>
          <p:nvPr/>
        </p:nvSpPr>
        <p:spPr>
          <a:xfrm>
            <a:off x="9661451" y="340265"/>
            <a:ext cx="6096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500" err="1">
                <a:latin typeface="Arial" panose="020B0604020202020204" pitchFamily="34" charset="0"/>
                <a:cs typeface="Arial" panose="020B0604020202020204" pitchFamily="34" charset="0"/>
              </a:rPr>
              <a:t>TinnitUS</a:t>
            </a:r>
            <a:endParaRPr lang="en-GB" sz="2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Tiredness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Tiring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Tuneable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Unalienable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Unpredictable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Unremovable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Unusual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Volume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Wall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Weariness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Weight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Whistling </a:t>
            </a:r>
          </a:p>
          <a:p>
            <a:r>
              <a:rPr lang="en-GB" sz="2500">
                <a:latin typeface="Arial" panose="020B0604020202020204" pitchFamily="34" charset="0"/>
                <a:cs typeface="Arial" panose="020B0604020202020204" pitchFamily="34" charset="0"/>
              </a:rPr>
              <a:t>White noise </a:t>
            </a:r>
          </a:p>
        </p:txBody>
      </p:sp>
    </p:spTree>
    <p:extLst>
      <p:ext uri="{BB962C8B-B14F-4D97-AF65-F5344CB8AC3E}">
        <p14:creationId xmlns:p14="http://schemas.microsoft.com/office/powerpoint/2010/main" val="290703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49BC5D-ECB6-44D5-92BF-66145CBD7FE1}"/>
              </a:ext>
            </a:extLst>
          </p:cNvPr>
          <p:cNvSpPr/>
          <p:nvPr/>
        </p:nvSpPr>
        <p:spPr>
          <a:xfrm>
            <a:off x="3448692" y="2083757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500" b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Acute</a:t>
            </a:r>
            <a:r>
              <a:rPr lang="en-GB" sz="250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strongly felt, pointed, of critical importance and consequence, but also the sufferer is often one with the ability to recognize or draw fine distinctions </a:t>
            </a:r>
            <a:endParaRPr lang="en-GB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589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36F4785-712B-4E34-B08E-5F0E02B2D450}"/>
              </a:ext>
            </a:extLst>
          </p:cNvPr>
          <p:cNvSpPr/>
          <p:nvPr/>
        </p:nvSpPr>
        <p:spPr>
          <a:xfrm>
            <a:off x="3048000" y="2671819"/>
            <a:ext cx="6096000" cy="1399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500" b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Aura: </a:t>
            </a:r>
            <a:r>
              <a:rPr lang="en-GB" sz="25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 feels like a halo of sparkly sound.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5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It’s there around me, always and invisible. It chose me to host it. </a:t>
            </a:r>
          </a:p>
        </p:txBody>
      </p:sp>
    </p:spTree>
    <p:extLst>
      <p:ext uri="{BB962C8B-B14F-4D97-AF65-F5344CB8AC3E}">
        <p14:creationId xmlns:p14="http://schemas.microsoft.com/office/powerpoint/2010/main" val="734766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A5FFB415-B3DC-48FD-9DD6-53BAB83DF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7073"/>
            <a:ext cx="12192000" cy="378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6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9065A1F81AA3479EEE6BD1AF4C8F97" ma:contentTypeVersion="14" ma:contentTypeDescription="Create a new document." ma:contentTypeScope="" ma:versionID="5dd551231f383149dcb674fd53819536">
  <xsd:schema xmlns:xsd="http://www.w3.org/2001/XMLSchema" xmlns:xs="http://www.w3.org/2001/XMLSchema" xmlns:p="http://schemas.microsoft.com/office/2006/metadata/properties" xmlns:ns3="bf31aeff-9170-4f51-9fe7-a51eb6d2a8c4" xmlns:ns4="7b082d3c-7c4d-4268-9f5f-b2ce4940a14a" targetNamespace="http://schemas.microsoft.com/office/2006/metadata/properties" ma:root="true" ma:fieldsID="4169a1284c2cfb7396854af43659f605" ns3:_="" ns4:_="">
    <xsd:import namespace="bf31aeff-9170-4f51-9fe7-a51eb6d2a8c4"/>
    <xsd:import namespace="7b082d3c-7c4d-4268-9f5f-b2ce4940a1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31aeff-9170-4f51-9fe7-a51eb6d2a8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082d3c-7c4d-4268-9f5f-b2ce4940a14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B1D2C9B-8829-47D0-81CA-AB3B197228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31aeff-9170-4f51-9fe7-a51eb6d2a8c4"/>
    <ds:schemaRef ds:uri="7b082d3c-7c4d-4268-9f5f-b2ce4940a1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6077E5-FED4-4013-8701-A182AFD298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F8FBB4-3D32-48CC-B193-BCCA590B78B7}">
  <ds:schemaRefs>
    <ds:schemaRef ds:uri="http://purl.org/dc/elements/1.1/"/>
    <ds:schemaRef ds:uri="http://schemas.microsoft.com/office/2006/metadata/properties"/>
    <ds:schemaRef ds:uri="http://purl.org/dc/terms/"/>
    <ds:schemaRef ds:uri="7b082d3c-7c4d-4268-9f5f-b2ce4940a14a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bf31aeff-9170-4f51-9fe7-a51eb6d2a8c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143</Words>
  <Application>Microsoft Office PowerPoint</Application>
  <PresentationFormat>Widescreen</PresentationFormat>
  <Paragraphs>85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Office Theme</vt:lpstr>
      <vt:lpstr>Adobe 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Marie.Thompson</dc:creator>
  <cp:lastModifiedBy>Marie.Thompson</cp:lastModifiedBy>
  <cp:revision>2</cp:revision>
  <dcterms:created xsi:type="dcterms:W3CDTF">2021-02-24T09:54:13Z</dcterms:created>
  <dcterms:modified xsi:type="dcterms:W3CDTF">2021-06-22T10:56:22Z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0x0101001B9065A1F81AA3479EEE6BD1AF4C8F97</vt:lpwstr>
  </property>
</Properties>
</file>