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263" r:id="rId5"/>
    <p:sldId id="281" r:id="rId6"/>
    <p:sldId id="296" r:id="rId7"/>
    <p:sldId id="264" r:id="rId8"/>
    <p:sldId id="297" r:id="rId9"/>
    <p:sldId id="299" r:id="rId10"/>
    <p:sldId id="300" r:id="rId11"/>
    <p:sldId id="268" r:id="rId12"/>
    <p:sldId id="284" r:id="rId13"/>
    <p:sldId id="273" r:id="rId14"/>
    <p:sldId id="286" r:id="rId15"/>
    <p:sldId id="285" r:id="rId16"/>
    <p:sldId id="269" r:id="rId17"/>
    <p:sldId id="257" r:id="rId18"/>
    <p:sldId id="287" r:id="rId19"/>
    <p:sldId id="288" r:id="rId20"/>
    <p:sldId id="289" r:id="rId21"/>
    <p:sldId id="290" r:id="rId22"/>
    <p:sldId id="270" r:id="rId23"/>
    <p:sldId id="292" r:id="rId24"/>
    <p:sldId id="271" r:id="rId25"/>
    <p:sldId id="298" r:id="rId26"/>
    <p:sldId id="29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35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7DCB41-AE32-408B-A7A0-1737F4101B2C}" v="69" dt="2021-06-20T10:01:54.0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0" d="100"/>
          <a:sy n="80" d="100"/>
        </p:scale>
        <p:origin x="40" y="-3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Thompson" userId="4ce0d5f3-748b-4560-97a1-a246f6b4584d" providerId="ADAL" clId="{967DCB41-AE32-408B-A7A0-1737F4101B2C}"/>
    <pc:docChg chg="undo redo custSel addSld delSld modSld sldOrd">
      <pc:chgData name="Marie.Thompson" userId="4ce0d5f3-748b-4560-97a1-a246f6b4584d" providerId="ADAL" clId="{967DCB41-AE32-408B-A7A0-1737F4101B2C}" dt="2021-06-20T10:01:57.362" v="601" actId="962"/>
      <pc:docMkLst>
        <pc:docMk/>
      </pc:docMkLst>
      <pc:sldChg chg="del">
        <pc:chgData name="Marie.Thompson" userId="4ce0d5f3-748b-4560-97a1-a246f6b4584d" providerId="ADAL" clId="{967DCB41-AE32-408B-A7A0-1737F4101B2C}" dt="2021-06-18T14:48:08.863" v="4" actId="47"/>
        <pc:sldMkLst>
          <pc:docMk/>
          <pc:sldMk cId="3363589453" sldId="256"/>
        </pc:sldMkLst>
      </pc:sldChg>
      <pc:sldChg chg="addSp delSp modSp mod">
        <pc:chgData name="Marie.Thompson" userId="4ce0d5f3-748b-4560-97a1-a246f6b4584d" providerId="ADAL" clId="{967DCB41-AE32-408B-A7A0-1737F4101B2C}" dt="2021-06-18T16:27:19.307" v="512" actId="2711"/>
        <pc:sldMkLst>
          <pc:docMk/>
          <pc:sldMk cId="290703847" sldId="257"/>
        </pc:sldMkLst>
        <pc:spChg chg="add mod">
          <ac:chgData name="Marie.Thompson" userId="4ce0d5f3-748b-4560-97a1-a246f6b4584d" providerId="ADAL" clId="{967DCB41-AE32-408B-A7A0-1737F4101B2C}" dt="2021-06-18T16:04:38.891" v="386" actId="2711"/>
          <ac:spMkLst>
            <pc:docMk/>
            <pc:sldMk cId="290703847" sldId="257"/>
            <ac:spMk id="2" creationId="{4650959D-511D-4CAB-A03B-5983C745DF19}"/>
          </ac:spMkLst>
        </pc:spChg>
        <pc:spChg chg="add mod">
          <ac:chgData name="Marie.Thompson" userId="4ce0d5f3-748b-4560-97a1-a246f6b4584d" providerId="ADAL" clId="{967DCB41-AE32-408B-A7A0-1737F4101B2C}" dt="2021-06-18T16:27:19.307" v="512" actId="2711"/>
          <ac:spMkLst>
            <pc:docMk/>
            <pc:sldMk cId="290703847" sldId="257"/>
            <ac:spMk id="3" creationId="{650C734F-34B6-49C1-99EE-680C9D94662A}"/>
          </ac:spMkLst>
        </pc:spChg>
        <pc:spChg chg="mod">
          <ac:chgData name="Marie.Thompson" userId="4ce0d5f3-748b-4560-97a1-a246f6b4584d" providerId="ADAL" clId="{967DCB41-AE32-408B-A7A0-1737F4101B2C}" dt="2021-06-18T16:03:52.246" v="381" actId="255"/>
          <ac:spMkLst>
            <pc:docMk/>
            <pc:sldMk cId="290703847" sldId="257"/>
            <ac:spMk id="4" creationId="{112A80A6-9555-47DD-A291-8B10516C8FB7}"/>
          </ac:spMkLst>
        </pc:spChg>
        <pc:spChg chg="mod">
          <ac:chgData name="Marie.Thompson" userId="4ce0d5f3-748b-4560-97a1-a246f6b4584d" providerId="ADAL" clId="{967DCB41-AE32-408B-A7A0-1737F4101B2C}" dt="2021-06-18T16:04:30.739" v="385" actId="2711"/>
          <ac:spMkLst>
            <pc:docMk/>
            <pc:sldMk cId="290703847" sldId="257"/>
            <ac:spMk id="5" creationId="{90FEA48B-B752-4343-9DEE-100EAA4E207B}"/>
          </ac:spMkLst>
        </pc:spChg>
        <pc:spChg chg="add del mod">
          <ac:chgData name="Marie.Thompson" userId="4ce0d5f3-748b-4560-97a1-a246f6b4584d" providerId="ADAL" clId="{967DCB41-AE32-408B-A7A0-1737F4101B2C}" dt="2021-06-18T16:04:45.532" v="387" actId="2711"/>
          <ac:spMkLst>
            <pc:docMk/>
            <pc:sldMk cId="290703847" sldId="257"/>
            <ac:spMk id="6" creationId="{E095165B-A651-4E91-94AC-72874FA89A8C}"/>
          </ac:spMkLst>
        </pc:spChg>
      </pc:sldChg>
      <pc:sldChg chg="del">
        <pc:chgData name="Marie.Thompson" userId="4ce0d5f3-748b-4560-97a1-a246f6b4584d" providerId="ADAL" clId="{967DCB41-AE32-408B-A7A0-1737F4101B2C}" dt="2021-06-18T14:48:22.137" v="10" actId="47"/>
        <pc:sldMkLst>
          <pc:docMk/>
          <pc:sldMk cId="1903385322" sldId="258"/>
        </pc:sldMkLst>
      </pc:sldChg>
      <pc:sldChg chg="del">
        <pc:chgData name="Marie.Thompson" userId="4ce0d5f3-748b-4560-97a1-a246f6b4584d" providerId="ADAL" clId="{967DCB41-AE32-408B-A7A0-1737F4101B2C}" dt="2021-06-18T14:48:21.310" v="9" actId="47"/>
        <pc:sldMkLst>
          <pc:docMk/>
          <pc:sldMk cId="755933228" sldId="259"/>
        </pc:sldMkLst>
      </pc:sldChg>
      <pc:sldChg chg="del">
        <pc:chgData name="Marie.Thompson" userId="4ce0d5f3-748b-4560-97a1-a246f6b4584d" providerId="ADAL" clId="{967DCB41-AE32-408B-A7A0-1737F4101B2C}" dt="2021-06-18T14:48:23.904" v="11" actId="47"/>
        <pc:sldMkLst>
          <pc:docMk/>
          <pc:sldMk cId="2069422216" sldId="260"/>
        </pc:sldMkLst>
      </pc:sldChg>
      <pc:sldChg chg="del">
        <pc:chgData name="Marie.Thompson" userId="4ce0d5f3-748b-4560-97a1-a246f6b4584d" providerId="ADAL" clId="{967DCB41-AE32-408B-A7A0-1737F4101B2C}" dt="2021-06-18T14:48:25.513" v="12" actId="47"/>
        <pc:sldMkLst>
          <pc:docMk/>
          <pc:sldMk cId="1418179906" sldId="261"/>
        </pc:sldMkLst>
      </pc:sldChg>
      <pc:sldChg chg="del">
        <pc:chgData name="Marie.Thompson" userId="4ce0d5f3-748b-4560-97a1-a246f6b4584d" providerId="ADAL" clId="{967DCB41-AE32-408B-A7A0-1737F4101B2C}" dt="2021-06-18T14:48:29.638" v="14" actId="47"/>
        <pc:sldMkLst>
          <pc:docMk/>
          <pc:sldMk cId="1688950513" sldId="262"/>
        </pc:sldMkLst>
      </pc:sldChg>
      <pc:sldChg chg="addSp delSp modSp mod ord">
        <pc:chgData name="Marie.Thompson" userId="4ce0d5f3-748b-4560-97a1-a246f6b4584d" providerId="ADAL" clId="{967DCB41-AE32-408B-A7A0-1737F4101B2C}" dt="2021-06-18T14:55:34.446" v="40" actId="21"/>
        <pc:sldMkLst>
          <pc:docMk/>
          <pc:sldMk cId="1306019224" sldId="264"/>
        </pc:sldMkLst>
        <pc:picChg chg="add del mod">
          <ac:chgData name="Marie.Thompson" userId="4ce0d5f3-748b-4560-97a1-a246f6b4584d" providerId="ADAL" clId="{967DCB41-AE32-408B-A7A0-1737F4101B2C}" dt="2021-06-18T14:55:34.446" v="40" actId="21"/>
          <ac:picMkLst>
            <pc:docMk/>
            <pc:sldMk cId="1306019224" sldId="264"/>
            <ac:picMk id="3" creationId="{D5D26553-7B9E-40E7-9BB0-798FC3801602}"/>
          </ac:picMkLst>
        </pc:picChg>
        <pc:picChg chg="add del mod">
          <ac:chgData name="Marie.Thompson" userId="4ce0d5f3-748b-4560-97a1-a246f6b4584d" providerId="ADAL" clId="{967DCB41-AE32-408B-A7A0-1737F4101B2C}" dt="2021-06-18T14:55:34.446" v="40" actId="21"/>
          <ac:picMkLst>
            <pc:docMk/>
            <pc:sldMk cId="1306019224" sldId="264"/>
            <ac:picMk id="5" creationId="{A99704FC-680F-44EE-AE96-A630CBED08B4}"/>
          </ac:picMkLst>
        </pc:picChg>
      </pc:sldChg>
      <pc:sldChg chg="addSp delSp add del setBg delDesignElem">
        <pc:chgData name="Marie.Thompson" userId="4ce0d5f3-748b-4560-97a1-a246f6b4584d" providerId="ADAL" clId="{967DCB41-AE32-408B-A7A0-1737F4101B2C}" dt="2021-06-18T14:58:34.864" v="63"/>
        <pc:sldMkLst>
          <pc:docMk/>
          <pc:sldMk cId="3470385933" sldId="265"/>
        </pc:sldMkLst>
        <pc:spChg chg="add del">
          <ac:chgData name="Marie.Thompson" userId="4ce0d5f3-748b-4560-97a1-a246f6b4584d" providerId="ADAL" clId="{967DCB41-AE32-408B-A7A0-1737F4101B2C}" dt="2021-06-18T14:58:34.864" v="63"/>
          <ac:spMkLst>
            <pc:docMk/>
            <pc:sldMk cId="3470385933" sldId="265"/>
            <ac:spMk id="5" creationId="{42A4FC2C-047E-45A5-965D-8E1E3BF09BC6}"/>
          </ac:spMkLst>
        </pc:spChg>
      </pc:sldChg>
      <pc:sldChg chg="addSp delSp add del setBg delDesignElem">
        <pc:chgData name="Marie.Thompson" userId="4ce0d5f3-748b-4560-97a1-a246f6b4584d" providerId="ADAL" clId="{967DCB41-AE32-408B-A7A0-1737F4101B2C}" dt="2021-06-18T14:58:01.424" v="57"/>
        <pc:sldMkLst>
          <pc:docMk/>
          <pc:sldMk cId="3946525665" sldId="265"/>
        </pc:sldMkLst>
        <pc:spChg chg="add del">
          <ac:chgData name="Marie.Thompson" userId="4ce0d5f3-748b-4560-97a1-a246f6b4584d" providerId="ADAL" clId="{967DCB41-AE32-408B-A7A0-1737F4101B2C}" dt="2021-06-18T14:58:01.424" v="57"/>
          <ac:spMkLst>
            <pc:docMk/>
            <pc:sldMk cId="3946525665" sldId="265"/>
            <ac:spMk id="5" creationId="{42A4FC2C-047E-45A5-965D-8E1E3BF09BC6}"/>
          </ac:spMkLst>
        </pc:spChg>
      </pc:sldChg>
      <pc:sldChg chg="addSp delSp modSp del mod ord setBg">
        <pc:chgData name="Marie.Thompson" userId="4ce0d5f3-748b-4560-97a1-a246f6b4584d" providerId="ADAL" clId="{967DCB41-AE32-408B-A7A0-1737F4101B2C}" dt="2021-06-18T14:57:28.554" v="54" actId="2696"/>
        <pc:sldMkLst>
          <pc:docMk/>
          <pc:sldMk cId="4186670440" sldId="265"/>
        </pc:sldMkLst>
        <pc:spChg chg="add">
          <ac:chgData name="Marie.Thompson" userId="4ce0d5f3-748b-4560-97a1-a246f6b4584d" providerId="ADAL" clId="{967DCB41-AE32-408B-A7A0-1737F4101B2C}" dt="2021-06-18T14:54:24.772" v="31" actId="26606"/>
          <ac:spMkLst>
            <pc:docMk/>
            <pc:sldMk cId="4186670440" sldId="265"/>
            <ac:spMk id="5" creationId="{42A4FC2C-047E-45A5-965D-8E1E3BF09BC6}"/>
          </ac:spMkLst>
        </pc:spChg>
        <pc:picChg chg="add mod">
          <ac:chgData name="Marie.Thompson" userId="4ce0d5f3-748b-4560-97a1-a246f6b4584d" providerId="ADAL" clId="{967DCB41-AE32-408B-A7A0-1737F4101B2C}" dt="2021-06-18T14:54:24.772" v="31" actId="26606"/>
          <ac:picMkLst>
            <pc:docMk/>
            <pc:sldMk cId="4186670440" sldId="265"/>
            <ac:picMk id="3" creationId="{F7A39657-BE4D-4D7E-BBB1-38584FF577B7}"/>
          </ac:picMkLst>
        </pc:picChg>
        <pc:picChg chg="del">
          <ac:chgData name="Marie.Thompson" userId="4ce0d5f3-748b-4560-97a1-a246f6b4584d" providerId="ADAL" clId="{967DCB41-AE32-408B-A7A0-1737F4101B2C}" dt="2021-06-18T14:48:02.121" v="0" actId="478"/>
          <ac:picMkLst>
            <pc:docMk/>
            <pc:sldMk cId="4186670440" sldId="265"/>
            <ac:picMk id="4" creationId="{0ABF901D-E3AE-4990-B236-DB1B01BF1EDD}"/>
          </ac:picMkLst>
        </pc:picChg>
        <pc:picChg chg="add del mod">
          <ac:chgData name="Marie.Thompson" userId="4ce0d5f3-748b-4560-97a1-a246f6b4584d" providerId="ADAL" clId="{967DCB41-AE32-408B-A7A0-1737F4101B2C}" dt="2021-06-18T14:53:22.682" v="24" actId="478"/>
          <ac:picMkLst>
            <pc:docMk/>
            <pc:sldMk cId="4186670440" sldId="265"/>
            <ac:picMk id="6" creationId="{5006869C-36F4-45FB-863D-974113560B03}"/>
          </ac:picMkLst>
        </pc:picChg>
        <pc:picChg chg="add del mod">
          <ac:chgData name="Marie.Thompson" userId="4ce0d5f3-748b-4560-97a1-a246f6b4584d" providerId="ADAL" clId="{967DCB41-AE32-408B-A7A0-1737F4101B2C}" dt="2021-06-18T14:53:02.635" v="18" actId="21"/>
          <ac:picMkLst>
            <pc:docMk/>
            <pc:sldMk cId="4186670440" sldId="265"/>
            <ac:picMk id="8" creationId="{A53ECC1F-8116-4EE4-9223-9985C2547567}"/>
          </ac:picMkLst>
        </pc:picChg>
      </pc:sldChg>
      <pc:sldChg chg="del">
        <pc:chgData name="Marie.Thompson" userId="4ce0d5f3-748b-4560-97a1-a246f6b4584d" providerId="ADAL" clId="{967DCB41-AE32-408B-A7A0-1737F4101B2C}" dt="2021-06-18T14:48:03.720" v="1" actId="47"/>
        <pc:sldMkLst>
          <pc:docMk/>
          <pc:sldMk cId="3973712465" sldId="266"/>
        </pc:sldMkLst>
      </pc:sldChg>
      <pc:sldChg chg="del">
        <pc:chgData name="Marie.Thompson" userId="4ce0d5f3-748b-4560-97a1-a246f6b4584d" providerId="ADAL" clId="{967DCB41-AE32-408B-A7A0-1737F4101B2C}" dt="2021-06-18T14:48:04.832" v="2" actId="47"/>
        <pc:sldMkLst>
          <pc:docMk/>
          <pc:sldMk cId="2941186981" sldId="267"/>
        </pc:sldMkLst>
      </pc:sldChg>
      <pc:sldChg chg="modSp mod">
        <pc:chgData name="Marie.Thompson" userId="4ce0d5f3-748b-4560-97a1-a246f6b4584d" providerId="ADAL" clId="{967DCB41-AE32-408B-A7A0-1737F4101B2C}" dt="2021-06-18T16:25:04.413" v="506" actId="1076"/>
        <pc:sldMkLst>
          <pc:docMk/>
          <pc:sldMk cId="4146961612" sldId="271"/>
        </pc:sldMkLst>
        <pc:spChg chg="mod">
          <ac:chgData name="Marie.Thompson" userId="4ce0d5f3-748b-4560-97a1-a246f6b4584d" providerId="ADAL" clId="{967DCB41-AE32-408B-A7A0-1737F4101B2C}" dt="2021-06-18T16:25:04.413" v="506" actId="1076"/>
          <ac:spMkLst>
            <pc:docMk/>
            <pc:sldMk cId="4146961612" sldId="271"/>
            <ac:spMk id="4" creationId="{69C3D11B-3E44-4573-AD26-FCBD1B71D436}"/>
          </ac:spMkLst>
        </pc:spChg>
      </pc:sldChg>
      <pc:sldChg chg="del">
        <pc:chgData name="Marie.Thompson" userId="4ce0d5f3-748b-4560-97a1-a246f6b4584d" providerId="ADAL" clId="{967DCB41-AE32-408B-A7A0-1737F4101B2C}" dt="2021-06-18T14:48:11.810" v="6" actId="47"/>
        <pc:sldMkLst>
          <pc:docMk/>
          <pc:sldMk cId="2955919438" sldId="272"/>
        </pc:sldMkLst>
      </pc:sldChg>
      <pc:sldChg chg="del">
        <pc:chgData name="Marie.Thompson" userId="4ce0d5f3-748b-4560-97a1-a246f6b4584d" providerId="ADAL" clId="{967DCB41-AE32-408B-A7A0-1737F4101B2C}" dt="2021-06-18T14:48:11.322" v="5" actId="47"/>
        <pc:sldMkLst>
          <pc:docMk/>
          <pc:sldMk cId="1035781526" sldId="274"/>
        </pc:sldMkLst>
      </pc:sldChg>
      <pc:sldChg chg="del">
        <pc:chgData name="Marie.Thompson" userId="4ce0d5f3-748b-4560-97a1-a246f6b4584d" providerId="ADAL" clId="{967DCB41-AE32-408B-A7A0-1737F4101B2C}" dt="2021-06-18T14:48:12.567" v="7" actId="47"/>
        <pc:sldMkLst>
          <pc:docMk/>
          <pc:sldMk cId="3152688522" sldId="275"/>
        </pc:sldMkLst>
      </pc:sldChg>
      <pc:sldChg chg="del">
        <pc:chgData name="Marie.Thompson" userId="4ce0d5f3-748b-4560-97a1-a246f6b4584d" providerId="ADAL" clId="{967DCB41-AE32-408B-A7A0-1737F4101B2C}" dt="2021-06-18T14:48:28.077" v="13" actId="47"/>
        <pc:sldMkLst>
          <pc:docMk/>
          <pc:sldMk cId="3822077491" sldId="277"/>
        </pc:sldMkLst>
      </pc:sldChg>
      <pc:sldChg chg="del">
        <pc:chgData name="Marie.Thompson" userId="4ce0d5f3-748b-4560-97a1-a246f6b4584d" providerId="ADAL" clId="{967DCB41-AE32-408B-A7A0-1737F4101B2C}" dt="2021-06-18T14:48:31.057" v="15" actId="47"/>
        <pc:sldMkLst>
          <pc:docMk/>
          <pc:sldMk cId="2039802096" sldId="278"/>
        </pc:sldMkLst>
      </pc:sldChg>
      <pc:sldChg chg="del">
        <pc:chgData name="Marie.Thompson" userId="4ce0d5f3-748b-4560-97a1-a246f6b4584d" providerId="ADAL" clId="{967DCB41-AE32-408B-A7A0-1737F4101B2C}" dt="2021-06-18T14:48:06.095" v="3" actId="47"/>
        <pc:sldMkLst>
          <pc:docMk/>
          <pc:sldMk cId="3312258549" sldId="279"/>
        </pc:sldMkLst>
      </pc:sldChg>
      <pc:sldChg chg="modSp mod">
        <pc:chgData name="Marie.Thompson" userId="4ce0d5f3-748b-4560-97a1-a246f6b4584d" providerId="ADAL" clId="{967DCB41-AE32-408B-A7A0-1737F4101B2C}" dt="2021-06-19T09:35:42.705" v="540" actId="27636"/>
        <pc:sldMkLst>
          <pc:docMk/>
          <pc:sldMk cId="3928168401" sldId="281"/>
        </pc:sldMkLst>
        <pc:spChg chg="mod">
          <ac:chgData name="Marie.Thompson" userId="4ce0d5f3-748b-4560-97a1-a246f6b4584d" providerId="ADAL" clId="{967DCB41-AE32-408B-A7A0-1737F4101B2C}" dt="2021-06-19T09:35:42.705" v="540" actId="27636"/>
          <ac:spMkLst>
            <pc:docMk/>
            <pc:sldMk cId="3928168401" sldId="281"/>
            <ac:spMk id="3" creationId="{847734AD-DBD7-4995-A7F1-886E720E30AC}"/>
          </ac:spMkLst>
        </pc:spChg>
      </pc:sldChg>
      <pc:sldChg chg="addSp delSp modSp new del mod setBg">
        <pc:chgData name="Marie.Thompson" userId="4ce0d5f3-748b-4560-97a1-a246f6b4584d" providerId="ADAL" clId="{967DCB41-AE32-408B-A7A0-1737F4101B2C}" dt="2021-06-20T09:45:09.646" v="541" actId="47"/>
        <pc:sldMkLst>
          <pc:docMk/>
          <pc:sldMk cId="4212033535" sldId="282"/>
        </pc:sldMkLst>
        <pc:spChg chg="del">
          <ac:chgData name="Marie.Thompson" userId="4ce0d5f3-748b-4560-97a1-a246f6b4584d" providerId="ADAL" clId="{967DCB41-AE32-408B-A7A0-1737F4101B2C}" dt="2021-06-18T14:55:47.789" v="45" actId="478"/>
          <ac:spMkLst>
            <pc:docMk/>
            <pc:sldMk cId="4212033535" sldId="282"/>
            <ac:spMk id="2" creationId="{38EC2D7D-5C7D-4B31-84CE-F94BE3D0607C}"/>
          </ac:spMkLst>
        </pc:spChg>
        <pc:spChg chg="del">
          <ac:chgData name="Marie.Thompson" userId="4ce0d5f3-748b-4560-97a1-a246f6b4584d" providerId="ADAL" clId="{967DCB41-AE32-408B-A7A0-1737F4101B2C}" dt="2021-06-18T14:55:46.805" v="44" actId="478"/>
          <ac:spMkLst>
            <pc:docMk/>
            <pc:sldMk cId="4212033535" sldId="282"/>
            <ac:spMk id="3" creationId="{7E6E4A10-1989-4F7B-897D-EC75F1C843ED}"/>
          </ac:spMkLst>
        </pc:spChg>
        <pc:spChg chg="add">
          <ac:chgData name="Marie.Thompson" userId="4ce0d5f3-748b-4560-97a1-a246f6b4584d" providerId="ADAL" clId="{967DCB41-AE32-408B-A7A0-1737F4101B2C}" dt="2021-06-18T14:55:55.821" v="48" actId="26606"/>
          <ac:spMkLst>
            <pc:docMk/>
            <pc:sldMk cId="4212033535" sldId="282"/>
            <ac:spMk id="10" creationId="{80CCAACE-815D-4A79-875A-B7EFC28F7D2B}"/>
          </ac:spMkLst>
        </pc:spChg>
        <pc:picChg chg="add mod">
          <ac:chgData name="Marie.Thompson" userId="4ce0d5f3-748b-4560-97a1-a246f6b4584d" providerId="ADAL" clId="{967DCB41-AE32-408B-A7A0-1737F4101B2C}" dt="2021-06-18T14:56:05.408" v="49" actId="27614"/>
          <ac:picMkLst>
            <pc:docMk/>
            <pc:sldMk cId="4212033535" sldId="282"/>
            <ac:picMk id="4" creationId="{13F0E5B6-B07A-4713-890E-EFB22D0DD90B}"/>
          </ac:picMkLst>
        </pc:picChg>
        <pc:picChg chg="add mod">
          <ac:chgData name="Marie.Thompson" userId="4ce0d5f3-748b-4560-97a1-a246f6b4584d" providerId="ADAL" clId="{967DCB41-AE32-408B-A7A0-1737F4101B2C}" dt="2021-06-18T14:55:55.821" v="48" actId="26606"/>
          <ac:picMkLst>
            <pc:docMk/>
            <pc:sldMk cId="4212033535" sldId="282"/>
            <ac:picMk id="5" creationId="{C6F8CAF2-23E1-4E3E-A224-24423E94B58E}"/>
          </ac:picMkLst>
        </pc:picChg>
      </pc:sldChg>
      <pc:sldChg chg="del">
        <pc:chgData name="Marie.Thompson" userId="4ce0d5f3-748b-4560-97a1-a246f6b4584d" providerId="ADAL" clId="{967DCB41-AE32-408B-A7A0-1737F4101B2C}" dt="2021-06-18T14:48:35.112" v="16" actId="47"/>
        <pc:sldMkLst>
          <pc:docMk/>
          <pc:sldMk cId="815401652" sldId="283"/>
        </pc:sldMkLst>
      </pc:sldChg>
      <pc:sldChg chg="addSp delSp modSp new del mod setBg">
        <pc:chgData name="Marie.Thompson" userId="4ce0d5f3-748b-4560-97a1-a246f6b4584d" providerId="ADAL" clId="{967DCB41-AE32-408B-A7A0-1737F4101B2C}" dt="2021-06-20T09:45:12.036" v="543" actId="47"/>
        <pc:sldMkLst>
          <pc:docMk/>
          <pc:sldMk cId="2574789873" sldId="283"/>
        </pc:sldMkLst>
        <pc:spChg chg="del">
          <ac:chgData name="Marie.Thompson" userId="4ce0d5f3-748b-4560-97a1-a246f6b4584d" providerId="ADAL" clId="{967DCB41-AE32-408B-A7A0-1737F4101B2C}" dt="2021-06-18T14:56:42.178" v="52" actId="26606"/>
          <ac:spMkLst>
            <pc:docMk/>
            <pc:sldMk cId="2574789873" sldId="283"/>
            <ac:spMk id="2" creationId="{FEBF375D-34D8-40FF-9632-EA493DBC8D46}"/>
          </ac:spMkLst>
        </pc:spChg>
        <pc:spChg chg="del">
          <ac:chgData name="Marie.Thompson" userId="4ce0d5f3-748b-4560-97a1-a246f6b4584d" providerId="ADAL" clId="{967DCB41-AE32-408B-A7A0-1737F4101B2C}" dt="2021-06-18T14:56:42.178" v="52" actId="26606"/>
          <ac:spMkLst>
            <pc:docMk/>
            <pc:sldMk cId="2574789873" sldId="283"/>
            <ac:spMk id="3" creationId="{0D2FC329-39AD-441F-B077-094BCA5616A4}"/>
          </ac:spMkLst>
        </pc:spChg>
        <pc:spChg chg="add">
          <ac:chgData name="Marie.Thompson" userId="4ce0d5f3-748b-4560-97a1-a246f6b4584d" providerId="ADAL" clId="{967DCB41-AE32-408B-A7A0-1737F4101B2C}" dt="2021-06-18T14:56:42.178" v="52" actId="26606"/>
          <ac:spMkLst>
            <pc:docMk/>
            <pc:sldMk cId="2574789873" sldId="283"/>
            <ac:spMk id="9" creationId="{42A4FC2C-047E-45A5-965D-8E1E3BF09BC6}"/>
          </ac:spMkLst>
        </pc:spChg>
        <pc:picChg chg="add mod">
          <ac:chgData name="Marie.Thompson" userId="4ce0d5f3-748b-4560-97a1-a246f6b4584d" providerId="ADAL" clId="{967DCB41-AE32-408B-A7A0-1737F4101B2C}" dt="2021-06-18T14:56:58.868" v="53"/>
          <ac:picMkLst>
            <pc:docMk/>
            <pc:sldMk cId="2574789873" sldId="283"/>
            <ac:picMk id="4" creationId="{B7246CEA-EF35-4BD2-A2D4-C4A3FB6201EB}"/>
          </ac:picMkLst>
        </pc:picChg>
      </pc:sldChg>
      <pc:sldChg chg="del">
        <pc:chgData name="Marie.Thompson" userId="4ce0d5f3-748b-4560-97a1-a246f6b4584d" providerId="ADAL" clId="{967DCB41-AE32-408B-A7A0-1737F4101B2C}" dt="2021-06-18T14:48:13.319" v="8" actId="47"/>
        <pc:sldMkLst>
          <pc:docMk/>
          <pc:sldMk cId="448723018" sldId="284"/>
        </pc:sldMkLst>
      </pc:sldChg>
      <pc:sldChg chg="addSp delSp modSp new mod setBg">
        <pc:chgData name="Marie.Thompson" userId="4ce0d5f3-748b-4560-97a1-a246f6b4584d" providerId="ADAL" clId="{967DCB41-AE32-408B-A7A0-1737F4101B2C}" dt="2021-06-20T09:46:19.884" v="557" actId="478"/>
        <pc:sldMkLst>
          <pc:docMk/>
          <pc:sldMk cId="3533644044" sldId="284"/>
        </pc:sldMkLst>
        <pc:spChg chg="del">
          <ac:chgData name="Marie.Thompson" userId="4ce0d5f3-748b-4560-97a1-a246f6b4584d" providerId="ADAL" clId="{967DCB41-AE32-408B-A7A0-1737F4101B2C}" dt="2021-06-18T14:58:14.321" v="60" actId="478"/>
          <ac:spMkLst>
            <pc:docMk/>
            <pc:sldMk cId="3533644044" sldId="284"/>
            <ac:spMk id="2" creationId="{CDAC97F1-4DC7-4FF5-8DE7-C3F26FAC1D5D}"/>
          </ac:spMkLst>
        </pc:spChg>
        <pc:spChg chg="del">
          <ac:chgData name="Marie.Thompson" userId="4ce0d5f3-748b-4560-97a1-a246f6b4584d" providerId="ADAL" clId="{967DCB41-AE32-408B-A7A0-1737F4101B2C}" dt="2021-06-18T14:58:13.069" v="59" actId="478"/>
          <ac:spMkLst>
            <pc:docMk/>
            <pc:sldMk cId="3533644044" sldId="284"/>
            <ac:spMk id="3" creationId="{E6B1495C-398B-4E88-8E74-2B0F25D1AECE}"/>
          </ac:spMkLst>
        </pc:spChg>
        <pc:spChg chg="add del">
          <ac:chgData name="Marie.Thompson" userId="4ce0d5f3-748b-4560-97a1-a246f6b4584d" providerId="ADAL" clId="{967DCB41-AE32-408B-A7A0-1737F4101B2C}" dt="2021-06-18T14:59:46.592" v="73" actId="26606"/>
          <ac:spMkLst>
            <pc:docMk/>
            <pc:sldMk cId="3533644044" sldId="284"/>
            <ac:spMk id="18" creationId="{9A72E43A-2FC3-43A9-8E8E-0BF749E66E4F}"/>
          </ac:spMkLst>
        </pc:spChg>
        <pc:spChg chg="add del">
          <ac:chgData name="Marie.Thompson" userId="4ce0d5f3-748b-4560-97a1-a246f6b4584d" providerId="ADAL" clId="{967DCB41-AE32-408B-A7A0-1737F4101B2C}" dt="2021-06-18T15:00:21.254" v="75" actId="26606"/>
          <ac:spMkLst>
            <pc:docMk/>
            <pc:sldMk cId="3533644044" sldId="284"/>
            <ac:spMk id="20" creationId="{25C29AA3-A1AC-448F-A505-87CEAA1D90A1}"/>
          </ac:spMkLst>
        </pc:spChg>
        <pc:spChg chg="add del">
          <ac:chgData name="Marie.Thompson" userId="4ce0d5f3-748b-4560-97a1-a246f6b4584d" providerId="ADAL" clId="{967DCB41-AE32-408B-A7A0-1737F4101B2C}" dt="2021-06-18T15:00:21.254" v="75" actId="26606"/>
          <ac:spMkLst>
            <pc:docMk/>
            <pc:sldMk cId="3533644044" sldId="284"/>
            <ac:spMk id="21" creationId="{B63E10B8-7A5C-4E1D-BE92-AAA068608C08}"/>
          </ac:spMkLst>
        </pc:spChg>
        <pc:spChg chg="add del">
          <ac:chgData name="Marie.Thompson" userId="4ce0d5f3-748b-4560-97a1-a246f6b4584d" providerId="ADAL" clId="{967DCB41-AE32-408B-A7A0-1737F4101B2C}" dt="2021-06-18T15:00:21.254" v="75" actId="26606"/>
          <ac:spMkLst>
            <pc:docMk/>
            <pc:sldMk cId="3533644044" sldId="284"/>
            <ac:spMk id="22" creationId="{E1C32068-6A8E-44A5-BE2D-65E7EC2DBF9A}"/>
          </ac:spMkLst>
        </pc:spChg>
        <pc:spChg chg="add del">
          <ac:chgData name="Marie.Thompson" userId="4ce0d5f3-748b-4560-97a1-a246f6b4584d" providerId="ADAL" clId="{967DCB41-AE32-408B-A7A0-1737F4101B2C}" dt="2021-06-18T15:00:21.254" v="75" actId="26606"/>
          <ac:spMkLst>
            <pc:docMk/>
            <pc:sldMk cId="3533644044" sldId="284"/>
            <ac:spMk id="24" creationId="{83940A33-AE5F-4FC1-AFFF-1BC5DD32E14C}"/>
          </ac:spMkLst>
        </pc:spChg>
        <pc:spChg chg="add del">
          <ac:chgData name="Marie.Thompson" userId="4ce0d5f3-748b-4560-97a1-a246f6b4584d" providerId="ADAL" clId="{967DCB41-AE32-408B-A7A0-1737F4101B2C}" dt="2021-06-18T15:00:21.254" v="75" actId="26606"/>
          <ac:spMkLst>
            <pc:docMk/>
            <pc:sldMk cId="3533644044" sldId="284"/>
            <ac:spMk id="26" creationId="{9310DD53-17D0-4A12-A0E2-72F3334878B5}"/>
          </ac:spMkLst>
        </pc:spChg>
        <pc:picChg chg="add mod">
          <ac:chgData name="Marie.Thompson" userId="4ce0d5f3-748b-4560-97a1-a246f6b4584d" providerId="ADAL" clId="{967DCB41-AE32-408B-A7A0-1737F4101B2C}" dt="2021-06-20T09:46:18.634" v="556" actId="1076"/>
          <ac:picMkLst>
            <pc:docMk/>
            <pc:sldMk cId="3533644044" sldId="284"/>
            <ac:picMk id="2" creationId="{4303E2DA-AC51-4EB0-96BA-9F72C05287FA}"/>
          </ac:picMkLst>
        </pc:picChg>
        <pc:picChg chg="add del mod ord">
          <ac:chgData name="Marie.Thompson" userId="4ce0d5f3-748b-4560-97a1-a246f6b4584d" providerId="ADAL" clId="{967DCB41-AE32-408B-A7A0-1737F4101B2C}" dt="2021-06-20T09:46:19.884" v="557" actId="478"/>
          <ac:picMkLst>
            <pc:docMk/>
            <pc:sldMk cId="3533644044" sldId="284"/>
            <ac:picMk id="5" creationId="{FE840975-F80B-49EC-A311-86C7981AF165}"/>
          </ac:picMkLst>
        </pc:picChg>
        <pc:picChg chg="add del mod ord">
          <ac:chgData name="Marie.Thompson" userId="4ce0d5f3-748b-4560-97a1-a246f6b4584d" providerId="ADAL" clId="{967DCB41-AE32-408B-A7A0-1737F4101B2C}" dt="2021-06-20T09:46:15.168" v="555" actId="478"/>
          <ac:picMkLst>
            <pc:docMk/>
            <pc:sldMk cId="3533644044" sldId="284"/>
            <ac:picMk id="7" creationId="{1AD30C76-39AD-45FA-B44F-17A49431E574}"/>
          </ac:picMkLst>
        </pc:picChg>
        <pc:picChg chg="add del mod">
          <ac:chgData name="Marie.Thompson" userId="4ce0d5f3-748b-4560-97a1-a246f6b4584d" providerId="ADAL" clId="{967DCB41-AE32-408B-A7A0-1737F4101B2C}" dt="2021-06-20T09:46:10.688" v="554" actId="478"/>
          <ac:picMkLst>
            <pc:docMk/>
            <pc:sldMk cId="3533644044" sldId="284"/>
            <ac:picMk id="9" creationId="{D2088AE3-BAB2-4C97-90F6-16192A74CBEE}"/>
          </ac:picMkLst>
        </pc:picChg>
        <pc:picChg chg="add mod ord">
          <ac:chgData name="Marie.Thompson" userId="4ce0d5f3-748b-4560-97a1-a246f6b4584d" providerId="ADAL" clId="{967DCB41-AE32-408B-A7A0-1737F4101B2C}" dt="2021-06-18T15:01:20.854" v="92" actId="14100"/>
          <ac:picMkLst>
            <pc:docMk/>
            <pc:sldMk cId="3533644044" sldId="284"/>
            <ac:picMk id="11" creationId="{6FAD18B5-7FC1-40AD-BDDF-1BD7768BB10C}"/>
          </ac:picMkLst>
        </pc:picChg>
        <pc:picChg chg="add del mod">
          <ac:chgData name="Marie.Thompson" userId="4ce0d5f3-748b-4560-97a1-a246f6b4584d" providerId="ADAL" clId="{967DCB41-AE32-408B-A7A0-1737F4101B2C}" dt="2021-06-20T09:45:23.105" v="544" actId="478"/>
          <ac:picMkLst>
            <pc:docMk/>
            <pc:sldMk cId="3533644044" sldId="284"/>
            <ac:picMk id="13" creationId="{871D85A6-96DC-40CA-B33B-541F88DB6EAC}"/>
          </ac:picMkLst>
        </pc:picChg>
      </pc:sldChg>
      <pc:sldChg chg="addSp delSp modSp new mod">
        <pc:chgData name="Marie.Thompson" userId="4ce0d5f3-748b-4560-97a1-a246f6b4584d" providerId="ADAL" clId="{967DCB41-AE32-408B-A7A0-1737F4101B2C}" dt="2021-06-18T15:29:12.462" v="155" actId="20577"/>
        <pc:sldMkLst>
          <pc:docMk/>
          <pc:sldMk cId="901192571" sldId="285"/>
        </pc:sldMkLst>
        <pc:spChg chg="add mod">
          <ac:chgData name="Marie.Thompson" userId="4ce0d5f3-748b-4560-97a1-a246f6b4584d" providerId="ADAL" clId="{967DCB41-AE32-408B-A7A0-1737F4101B2C}" dt="2021-06-18T15:29:12.462" v="155" actId="20577"/>
          <ac:spMkLst>
            <pc:docMk/>
            <pc:sldMk cId="901192571" sldId="285"/>
            <ac:spMk id="6" creationId="{C4F001C0-040E-4705-A408-45612865B20B}"/>
          </ac:spMkLst>
        </pc:spChg>
        <pc:picChg chg="add mod">
          <ac:chgData name="Marie.Thompson" userId="4ce0d5f3-748b-4560-97a1-a246f6b4584d" providerId="ADAL" clId="{967DCB41-AE32-408B-A7A0-1737F4101B2C}" dt="2021-06-18T15:27:36.120" v="100" actId="27614"/>
          <ac:picMkLst>
            <pc:docMk/>
            <pc:sldMk cId="901192571" sldId="285"/>
            <ac:picMk id="3" creationId="{68215103-CE13-4B5B-B8DE-BC6ED9891562}"/>
          </ac:picMkLst>
        </pc:picChg>
        <pc:picChg chg="add del mod">
          <ac:chgData name="Marie.Thompson" userId="4ce0d5f3-748b-4560-97a1-a246f6b4584d" providerId="ADAL" clId="{967DCB41-AE32-408B-A7A0-1737F4101B2C}" dt="2021-06-18T15:27:44.130" v="105" actId="21"/>
          <ac:picMkLst>
            <pc:docMk/>
            <pc:sldMk cId="901192571" sldId="285"/>
            <ac:picMk id="5" creationId="{9C6249B8-1D48-4A88-AF6D-570C533F223D}"/>
          </ac:picMkLst>
        </pc:picChg>
      </pc:sldChg>
      <pc:sldChg chg="add del">
        <pc:chgData name="Marie.Thompson" userId="4ce0d5f3-748b-4560-97a1-a246f6b4584d" providerId="ADAL" clId="{967DCB41-AE32-408B-A7A0-1737F4101B2C}" dt="2021-06-18T15:25:53.929" v="97" actId="47"/>
        <pc:sldMkLst>
          <pc:docMk/>
          <pc:sldMk cId="2664792640" sldId="285"/>
        </pc:sldMkLst>
      </pc:sldChg>
      <pc:sldChg chg="addSp delSp modSp new mod setBg">
        <pc:chgData name="Marie.Thompson" userId="4ce0d5f3-748b-4560-97a1-a246f6b4584d" providerId="ADAL" clId="{967DCB41-AE32-408B-A7A0-1737F4101B2C}" dt="2021-06-18T15:28:42.632" v="131" actId="1076"/>
        <pc:sldMkLst>
          <pc:docMk/>
          <pc:sldMk cId="577428844" sldId="286"/>
        </pc:sldMkLst>
        <pc:spChg chg="del">
          <ac:chgData name="Marie.Thompson" userId="4ce0d5f3-748b-4560-97a1-a246f6b4584d" providerId="ADAL" clId="{967DCB41-AE32-408B-A7A0-1737F4101B2C}" dt="2021-06-18T15:27:52.885" v="108" actId="478"/>
          <ac:spMkLst>
            <pc:docMk/>
            <pc:sldMk cId="577428844" sldId="286"/>
            <ac:spMk id="2" creationId="{071389D7-B076-4868-88E3-5CA434AE25A2}"/>
          </ac:spMkLst>
        </pc:spChg>
        <pc:spChg chg="del">
          <ac:chgData name="Marie.Thompson" userId="4ce0d5f3-748b-4560-97a1-a246f6b4584d" providerId="ADAL" clId="{967DCB41-AE32-408B-A7A0-1737F4101B2C}" dt="2021-06-18T15:27:52.072" v="107" actId="478"/>
          <ac:spMkLst>
            <pc:docMk/>
            <pc:sldMk cId="577428844" sldId="286"/>
            <ac:spMk id="3" creationId="{216C2323-A7D7-42F5-98C4-F166834A189A}"/>
          </ac:spMkLst>
        </pc:spChg>
        <pc:spChg chg="add mod">
          <ac:chgData name="Marie.Thompson" userId="4ce0d5f3-748b-4560-97a1-a246f6b4584d" providerId="ADAL" clId="{967DCB41-AE32-408B-A7A0-1737F4101B2C}" dt="2021-06-18T15:28:42.632" v="131" actId="1076"/>
          <ac:spMkLst>
            <pc:docMk/>
            <pc:sldMk cId="577428844" sldId="286"/>
            <ac:spMk id="5" creationId="{A0E3C885-9BD1-4FE0-8F77-F9EB9A0C6AB0}"/>
          </ac:spMkLst>
        </pc:spChg>
        <pc:spChg chg="add">
          <ac:chgData name="Marie.Thompson" userId="4ce0d5f3-748b-4560-97a1-a246f6b4584d" providerId="ADAL" clId="{967DCB41-AE32-408B-A7A0-1737F4101B2C}" dt="2021-06-18T15:27:57.347" v="111" actId="26606"/>
          <ac:spMkLst>
            <pc:docMk/>
            <pc:sldMk cId="577428844" sldId="286"/>
            <ac:spMk id="9" creationId="{42A4FC2C-047E-45A5-965D-8E1E3BF09BC6}"/>
          </ac:spMkLst>
        </pc:spChg>
        <pc:picChg chg="add mod">
          <ac:chgData name="Marie.Thompson" userId="4ce0d5f3-748b-4560-97a1-a246f6b4584d" providerId="ADAL" clId="{967DCB41-AE32-408B-A7A0-1737F4101B2C}" dt="2021-06-18T15:28:10.830" v="113" actId="1076"/>
          <ac:picMkLst>
            <pc:docMk/>
            <pc:sldMk cId="577428844" sldId="286"/>
            <ac:picMk id="4" creationId="{3094017E-BA07-48EC-9FF7-11C9A7311E28}"/>
          </ac:picMkLst>
        </pc:picChg>
      </pc:sldChg>
      <pc:sldChg chg="addSp modSp new mod">
        <pc:chgData name="Marie.Thompson" userId="4ce0d5f3-748b-4560-97a1-a246f6b4584d" providerId="ADAL" clId="{967DCB41-AE32-408B-A7A0-1737F4101B2C}" dt="2021-06-18T16:07:25.432" v="394" actId="2711"/>
        <pc:sldMkLst>
          <pc:docMk/>
          <pc:sldMk cId="1091217122" sldId="287"/>
        </pc:sldMkLst>
        <pc:spChg chg="add mod">
          <ac:chgData name="Marie.Thompson" userId="4ce0d5f3-748b-4560-97a1-a246f6b4584d" providerId="ADAL" clId="{967DCB41-AE32-408B-A7A0-1737F4101B2C}" dt="2021-06-18T16:07:25.432" v="394" actId="2711"/>
          <ac:spMkLst>
            <pc:docMk/>
            <pc:sldMk cId="1091217122" sldId="287"/>
            <ac:spMk id="2" creationId="{1F49BC5D-ECB6-44D5-92BF-66145CBD7FE1}"/>
          </ac:spMkLst>
        </pc:spChg>
      </pc:sldChg>
      <pc:sldChg chg="addSp modSp new mod">
        <pc:chgData name="Marie.Thompson" userId="4ce0d5f3-748b-4560-97a1-a246f6b4584d" providerId="ADAL" clId="{967DCB41-AE32-408B-A7A0-1737F4101B2C}" dt="2021-06-18T16:08:00.101" v="398" actId="255"/>
        <pc:sldMkLst>
          <pc:docMk/>
          <pc:sldMk cId="97072188" sldId="288"/>
        </pc:sldMkLst>
        <pc:spChg chg="add mod">
          <ac:chgData name="Marie.Thompson" userId="4ce0d5f3-748b-4560-97a1-a246f6b4584d" providerId="ADAL" clId="{967DCB41-AE32-408B-A7A0-1737F4101B2C}" dt="2021-06-18T16:08:00.101" v="398" actId="255"/>
          <ac:spMkLst>
            <pc:docMk/>
            <pc:sldMk cId="97072188" sldId="288"/>
            <ac:spMk id="2" creationId="{DCC72ECC-8EE5-4DB9-A09B-4094BF133E13}"/>
          </ac:spMkLst>
        </pc:spChg>
      </pc:sldChg>
      <pc:sldChg chg="addSp modSp new mod">
        <pc:chgData name="Marie.Thompson" userId="4ce0d5f3-748b-4560-97a1-a246f6b4584d" providerId="ADAL" clId="{967DCB41-AE32-408B-A7A0-1737F4101B2C}" dt="2021-06-18T16:12:13.863" v="414" actId="2711"/>
        <pc:sldMkLst>
          <pc:docMk/>
          <pc:sldMk cId="912657064" sldId="289"/>
        </pc:sldMkLst>
        <pc:spChg chg="add mod">
          <ac:chgData name="Marie.Thompson" userId="4ce0d5f3-748b-4560-97a1-a246f6b4584d" providerId="ADAL" clId="{967DCB41-AE32-408B-A7A0-1737F4101B2C}" dt="2021-06-18T16:12:13.863" v="414" actId="2711"/>
          <ac:spMkLst>
            <pc:docMk/>
            <pc:sldMk cId="912657064" sldId="289"/>
            <ac:spMk id="2" creationId="{16CB2F61-BD8A-4ACA-BFAD-8DF6396A09EA}"/>
          </ac:spMkLst>
        </pc:spChg>
      </pc:sldChg>
      <pc:sldChg chg="addSp modSp new mod">
        <pc:chgData name="Marie.Thompson" userId="4ce0d5f3-748b-4560-97a1-a246f6b4584d" providerId="ADAL" clId="{967DCB41-AE32-408B-A7A0-1737F4101B2C}" dt="2021-06-18T16:20:25.523" v="469" actId="1036"/>
        <pc:sldMkLst>
          <pc:docMk/>
          <pc:sldMk cId="734766616" sldId="290"/>
        </pc:sldMkLst>
        <pc:spChg chg="add mod">
          <ac:chgData name="Marie.Thompson" userId="4ce0d5f3-748b-4560-97a1-a246f6b4584d" providerId="ADAL" clId="{967DCB41-AE32-408B-A7A0-1737F4101B2C}" dt="2021-06-18T16:20:25.523" v="469" actId="1036"/>
          <ac:spMkLst>
            <pc:docMk/>
            <pc:sldMk cId="734766616" sldId="290"/>
            <ac:spMk id="2" creationId="{836F4785-712B-4E34-B08E-5F0E02B2D450}"/>
          </ac:spMkLst>
        </pc:spChg>
      </pc:sldChg>
      <pc:sldChg chg="addSp delSp modSp new del mod setBg">
        <pc:chgData name="Marie.Thompson" userId="4ce0d5f3-748b-4560-97a1-a246f6b4584d" providerId="ADAL" clId="{967DCB41-AE32-408B-A7A0-1737F4101B2C}" dt="2021-06-20T09:45:10.561" v="542" actId="47"/>
        <pc:sldMkLst>
          <pc:docMk/>
          <pc:sldMk cId="547250395" sldId="291"/>
        </pc:sldMkLst>
        <pc:spChg chg="del">
          <ac:chgData name="Marie.Thompson" userId="4ce0d5f3-748b-4560-97a1-a246f6b4584d" providerId="ADAL" clId="{967DCB41-AE32-408B-A7A0-1737F4101B2C}" dt="2021-06-18T16:17:01.752" v="430" actId="26606"/>
          <ac:spMkLst>
            <pc:docMk/>
            <pc:sldMk cId="547250395" sldId="291"/>
            <ac:spMk id="2" creationId="{14EADC39-D3FC-450F-9E5D-12D480547D14}"/>
          </ac:spMkLst>
        </pc:spChg>
        <pc:spChg chg="del">
          <ac:chgData name="Marie.Thompson" userId="4ce0d5f3-748b-4560-97a1-a246f6b4584d" providerId="ADAL" clId="{967DCB41-AE32-408B-A7A0-1737F4101B2C}" dt="2021-06-18T16:14:57.670" v="428"/>
          <ac:spMkLst>
            <pc:docMk/>
            <pc:sldMk cId="547250395" sldId="291"/>
            <ac:spMk id="3" creationId="{B50CC8EC-3322-4FAC-B259-BC45A4B3ABB7}"/>
          </ac:spMkLst>
        </pc:spChg>
        <pc:spChg chg="add del mod">
          <ac:chgData name="Marie.Thompson" userId="4ce0d5f3-748b-4560-97a1-a246f6b4584d" providerId="ADAL" clId="{967DCB41-AE32-408B-A7A0-1737F4101B2C}" dt="2021-06-18T16:17:57.041" v="447" actId="478"/>
          <ac:spMkLst>
            <pc:docMk/>
            <pc:sldMk cId="547250395" sldId="291"/>
            <ac:spMk id="6" creationId="{30BF0A2D-4595-4693-8A0C-74D7ED8DE080}"/>
          </ac:spMkLst>
        </pc:spChg>
        <pc:spChg chg="add del">
          <ac:chgData name="Marie.Thompson" userId="4ce0d5f3-748b-4560-97a1-a246f6b4584d" providerId="ADAL" clId="{967DCB41-AE32-408B-A7A0-1737F4101B2C}" dt="2021-06-18T16:17:50.429" v="444" actId="26606"/>
          <ac:spMkLst>
            <pc:docMk/>
            <pc:sldMk cId="547250395" sldId="291"/>
            <ac:spMk id="9" creationId="{42A4FC2C-047E-45A5-965D-8E1E3BF09BC6}"/>
          </ac:spMkLst>
        </pc:spChg>
        <pc:spChg chg="add del">
          <ac:chgData name="Marie.Thompson" userId="4ce0d5f3-748b-4560-97a1-a246f6b4584d" providerId="ADAL" clId="{967DCB41-AE32-408B-A7A0-1737F4101B2C}" dt="2021-06-18T16:17:48.591" v="441" actId="26606"/>
          <ac:spMkLst>
            <pc:docMk/>
            <pc:sldMk cId="547250395" sldId="291"/>
            <ac:spMk id="11" creationId="{42A4FC2C-047E-45A5-965D-8E1E3BF09BC6}"/>
          </ac:spMkLst>
        </pc:spChg>
        <pc:spChg chg="add del">
          <ac:chgData name="Marie.Thompson" userId="4ce0d5f3-748b-4560-97a1-a246f6b4584d" providerId="ADAL" clId="{967DCB41-AE32-408B-A7A0-1737F4101B2C}" dt="2021-06-18T16:17:50.414" v="443" actId="26606"/>
          <ac:spMkLst>
            <pc:docMk/>
            <pc:sldMk cId="547250395" sldId="291"/>
            <ac:spMk id="13" creationId="{206E56BB-C8E6-4F70-B8BF-921C4912D6DE}"/>
          </ac:spMkLst>
        </pc:spChg>
        <pc:spChg chg="add del">
          <ac:chgData name="Marie.Thompson" userId="4ce0d5f3-748b-4560-97a1-a246f6b4584d" providerId="ADAL" clId="{967DCB41-AE32-408B-A7A0-1737F4101B2C}" dt="2021-06-18T16:17:37.017" v="436" actId="26606"/>
          <ac:spMkLst>
            <pc:docMk/>
            <pc:sldMk cId="547250395" sldId="291"/>
            <ac:spMk id="14" creationId="{42A4FC2C-047E-45A5-965D-8E1E3BF09BC6}"/>
          </ac:spMkLst>
        </pc:spChg>
        <pc:spChg chg="add del">
          <ac:chgData name="Marie.Thompson" userId="4ce0d5f3-748b-4560-97a1-a246f6b4584d" providerId="ADAL" clId="{967DCB41-AE32-408B-A7A0-1737F4101B2C}" dt="2021-06-18T16:17:50.414" v="443" actId="26606"/>
          <ac:spMkLst>
            <pc:docMk/>
            <pc:sldMk cId="547250395" sldId="291"/>
            <ac:spMk id="16" creationId="{99643316-AB20-4DD1-8578-B5D7F033C0A3}"/>
          </ac:spMkLst>
        </pc:spChg>
        <pc:spChg chg="add del">
          <ac:chgData name="Marie.Thompson" userId="4ce0d5f3-748b-4560-97a1-a246f6b4584d" providerId="ADAL" clId="{967DCB41-AE32-408B-A7A0-1737F4101B2C}" dt="2021-06-18T16:18:57.951" v="463" actId="26606"/>
          <ac:spMkLst>
            <pc:docMk/>
            <pc:sldMk cId="547250395" sldId="291"/>
            <ac:spMk id="18" creationId="{42A4FC2C-047E-45A5-965D-8E1E3BF09BC6}"/>
          </ac:spMkLst>
        </pc:spChg>
        <pc:spChg chg="add del">
          <ac:chgData name="Marie.Thompson" userId="4ce0d5f3-748b-4560-97a1-a246f6b4584d" providerId="ADAL" clId="{967DCB41-AE32-408B-A7A0-1737F4101B2C}" dt="2021-06-18T16:18:57.951" v="463" actId="26606"/>
          <ac:spMkLst>
            <pc:docMk/>
            <pc:sldMk cId="547250395" sldId="291"/>
            <ac:spMk id="23" creationId="{42A4FC2C-047E-45A5-965D-8E1E3BF09BC6}"/>
          </ac:spMkLst>
        </pc:spChg>
        <pc:picChg chg="add del mod modCrop">
          <ac:chgData name="Marie.Thompson" userId="4ce0d5f3-748b-4560-97a1-a246f6b4584d" providerId="ADAL" clId="{967DCB41-AE32-408B-A7A0-1737F4101B2C}" dt="2021-06-18T16:17:55.133" v="446" actId="478"/>
          <ac:picMkLst>
            <pc:docMk/>
            <pc:sldMk cId="547250395" sldId="291"/>
            <ac:picMk id="4" creationId="{5D6F1FB0-BE1A-4998-9FF9-3D154F5F28C0}"/>
          </ac:picMkLst>
        </pc:picChg>
        <pc:picChg chg="add del mod modCrop">
          <ac:chgData name="Marie.Thompson" userId="4ce0d5f3-748b-4560-97a1-a246f6b4584d" providerId="ADAL" clId="{967DCB41-AE32-408B-A7A0-1737F4101B2C}" dt="2021-06-18T16:19:26.121" v="466" actId="1076"/>
          <ac:picMkLst>
            <pc:docMk/>
            <pc:sldMk cId="547250395" sldId="291"/>
            <ac:picMk id="8" creationId="{6F0D0533-ABA6-44B5-B6F6-1839F986913B}"/>
          </ac:picMkLst>
        </pc:picChg>
      </pc:sldChg>
      <pc:sldChg chg="addSp delSp modSp new mod">
        <pc:chgData name="Marie.Thompson" userId="4ce0d5f3-748b-4560-97a1-a246f6b4584d" providerId="ADAL" clId="{967DCB41-AE32-408B-A7A0-1737F4101B2C}" dt="2021-06-18T16:21:58.347" v="473"/>
        <pc:sldMkLst>
          <pc:docMk/>
          <pc:sldMk cId="4175629839" sldId="292"/>
        </pc:sldMkLst>
        <pc:spChg chg="del">
          <ac:chgData name="Marie.Thompson" userId="4ce0d5f3-748b-4560-97a1-a246f6b4584d" providerId="ADAL" clId="{967DCB41-AE32-408B-A7A0-1737F4101B2C}" dt="2021-06-18T16:21:56.670" v="472" actId="478"/>
          <ac:spMkLst>
            <pc:docMk/>
            <pc:sldMk cId="4175629839" sldId="292"/>
            <ac:spMk id="2" creationId="{C89397D9-D771-4D56-9C69-858C6811A0A2}"/>
          </ac:spMkLst>
        </pc:spChg>
        <pc:spChg chg="del">
          <ac:chgData name="Marie.Thompson" userId="4ce0d5f3-748b-4560-97a1-a246f6b4584d" providerId="ADAL" clId="{967DCB41-AE32-408B-A7A0-1737F4101B2C}" dt="2021-06-18T16:21:55.677" v="471" actId="478"/>
          <ac:spMkLst>
            <pc:docMk/>
            <pc:sldMk cId="4175629839" sldId="292"/>
            <ac:spMk id="3" creationId="{B72A870E-DD7D-47C1-9F3E-99838DD8CDE8}"/>
          </ac:spMkLst>
        </pc:spChg>
        <pc:picChg chg="add mod">
          <ac:chgData name="Marie.Thompson" userId="4ce0d5f3-748b-4560-97a1-a246f6b4584d" providerId="ADAL" clId="{967DCB41-AE32-408B-A7A0-1737F4101B2C}" dt="2021-06-18T16:21:58.347" v="473"/>
          <ac:picMkLst>
            <pc:docMk/>
            <pc:sldMk cId="4175629839" sldId="292"/>
            <ac:picMk id="5" creationId="{27087005-7C92-47A2-BEF0-EC25499F605F}"/>
          </ac:picMkLst>
        </pc:picChg>
      </pc:sldChg>
      <pc:sldChg chg="addSp delSp modSp new del mod">
        <pc:chgData name="Marie.Thompson" userId="4ce0d5f3-748b-4560-97a1-a246f6b4584d" providerId="ADAL" clId="{967DCB41-AE32-408B-A7A0-1737F4101B2C}" dt="2021-06-20T09:48:43.005" v="560" actId="47"/>
        <pc:sldMkLst>
          <pc:docMk/>
          <pc:sldMk cId="834081877" sldId="293"/>
        </pc:sldMkLst>
        <pc:spChg chg="del">
          <ac:chgData name="Marie.Thompson" userId="4ce0d5f3-748b-4560-97a1-a246f6b4584d" providerId="ADAL" clId="{967DCB41-AE32-408B-A7A0-1737F4101B2C}" dt="2021-06-18T16:22:10.995" v="476" actId="478"/>
          <ac:spMkLst>
            <pc:docMk/>
            <pc:sldMk cId="834081877" sldId="293"/>
            <ac:spMk id="2" creationId="{DC9CE3C8-0AF3-434F-8C7B-5B4BB2A40E92}"/>
          </ac:spMkLst>
        </pc:spChg>
        <pc:spChg chg="del">
          <ac:chgData name="Marie.Thompson" userId="4ce0d5f3-748b-4560-97a1-a246f6b4584d" providerId="ADAL" clId="{967DCB41-AE32-408B-A7A0-1737F4101B2C}" dt="2021-06-18T16:22:09.081" v="475" actId="478"/>
          <ac:spMkLst>
            <pc:docMk/>
            <pc:sldMk cId="834081877" sldId="293"/>
            <ac:spMk id="3" creationId="{03248545-2B62-42AB-AE75-726169A81A5A}"/>
          </ac:spMkLst>
        </pc:spChg>
        <pc:spChg chg="add del mod">
          <ac:chgData name="Marie.Thompson" userId="4ce0d5f3-748b-4560-97a1-a246f6b4584d" providerId="ADAL" clId="{967DCB41-AE32-408B-A7A0-1737F4101B2C}" dt="2021-06-18T16:23:14.833" v="483" actId="478"/>
          <ac:spMkLst>
            <pc:docMk/>
            <pc:sldMk cId="834081877" sldId="293"/>
            <ac:spMk id="4" creationId="{65BD332C-B0E3-4BA1-9D76-F2A3BA547889}"/>
          </ac:spMkLst>
        </pc:spChg>
        <pc:spChg chg="add del mod">
          <ac:chgData name="Marie.Thompson" userId="4ce0d5f3-748b-4560-97a1-a246f6b4584d" providerId="ADAL" clId="{967DCB41-AE32-408B-A7A0-1737F4101B2C}" dt="2021-06-18T16:23:19.092" v="485"/>
          <ac:spMkLst>
            <pc:docMk/>
            <pc:sldMk cId="834081877" sldId="293"/>
            <ac:spMk id="5" creationId="{42F0FE7A-77FD-487C-8B52-1131F3F6DEA1}"/>
          </ac:spMkLst>
        </pc:spChg>
        <pc:picChg chg="add mod">
          <ac:chgData name="Marie.Thompson" userId="4ce0d5f3-748b-4560-97a1-a246f6b4584d" providerId="ADAL" clId="{967DCB41-AE32-408B-A7A0-1737F4101B2C}" dt="2021-06-18T16:24:43.792" v="488" actId="14100"/>
          <ac:picMkLst>
            <pc:docMk/>
            <pc:sldMk cId="834081877" sldId="293"/>
            <ac:picMk id="6" creationId="{9FBC4866-7343-4640-A04F-A5EAB8232456}"/>
          </ac:picMkLst>
        </pc:picChg>
      </pc:sldChg>
      <pc:sldChg chg="addSp modSp new del mod">
        <pc:chgData name="Marie.Thompson" userId="4ce0d5f3-748b-4560-97a1-a246f6b4584d" providerId="ADAL" clId="{967DCB41-AE32-408B-A7A0-1737F4101B2C}" dt="2021-06-20T09:48:45.704" v="561" actId="47"/>
        <pc:sldMkLst>
          <pc:docMk/>
          <pc:sldMk cId="118763624" sldId="294"/>
        </pc:sldMkLst>
        <pc:picChg chg="add mod">
          <ac:chgData name="Marie.Thompson" userId="4ce0d5f3-748b-4560-97a1-a246f6b4584d" providerId="ADAL" clId="{967DCB41-AE32-408B-A7A0-1737F4101B2C}" dt="2021-06-18T16:26:32.753" v="511" actId="14100"/>
          <ac:picMkLst>
            <pc:docMk/>
            <pc:sldMk cId="118763624" sldId="294"/>
            <ac:picMk id="2" creationId="{B575B95C-AEF3-464F-B5B5-6C830267F7CE}"/>
          </ac:picMkLst>
        </pc:picChg>
        <pc:picChg chg="add mod">
          <ac:chgData name="Marie.Thompson" userId="4ce0d5f3-748b-4560-97a1-a246f6b4584d" providerId="ADAL" clId="{967DCB41-AE32-408B-A7A0-1737F4101B2C}" dt="2021-06-18T16:30:00.421" v="522" actId="1076"/>
          <ac:picMkLst>
            <pc:docMk/>
            <pc:sldMk cId="118763624" sldId="294"/>
            <ac:picMk id="3" creationId="{5C438814-E521-4B41-B9FE-8EF74EB9D8C5}"/>
          </ac:picMkLst>
        </pc:picChg>
      </pc:sldChg>
      <pc:sldChg chg="addSp delSp modSp new mod">
        <pc:chgData name="Marie.Thompson" userId="4ce0d5f3-748b-4560-97a1-a246f6b4584d" providerId="ADAL" clId="{967DCB41-AE32-408B-A7A0-1737F4101B2C}" dt="2021-06-20T09:49:01.260" v="563"/>
        <pc:sldMkLst>
          <pc:docMk/>
          <pc:sldMk cId="103423425" sldId="295"/>
        </pc:sldMkLst>
        <pc:picChg chg="del">
          <ac:chgData name="Marie.Thompson" userId="4ce0d5f3-748b-4560-97a1-a246f6b4584d" providerId="ADAL" clId="{967DCB41-AE32-408B-A7A0-1737F4101B2C}" dt="2021-06-20T09:48:55.494" v="562"/>
          <ac:picMkLst>
            <pc:docMk/>
            <pc:sldMk cId="103423425" sldId="295"/>
            <ac:picMk id="2" creationId="{5BA92474-06B9-46E3-83BC-0EE7DB84992C}"/>
          </ac:picMkLst>
        </pc:picChg>
        <pc:picChg chg="add del">
          <ac:chgData name="Marie.Thompson" userId="4ce0d5f3-748b-4560-97a1-a246f6b4584d" providerId="ADAL" clId="{967DCB41-AE32-408B-A7A0-1737F4101B2C}" dt="2021-06-18T16:29:07.720" v="515" actId="478"/>
          <ac:picMkLst>
            <pc:docMk/>
            <pc:sldMk cId="103423425" sldId="295"/>
            <ac:picMk id="2" creationId="{6BF946E0-54B9-4B44-8C4A-F4387055A06E}"/>
          </ac:picMkLst>
        </pc:picChg>
        <pc:picChg chg="add del">
          <ac:chgData name="Marie.Thompson" userId="4ce0d5f3-748b-4560-97a1-a246f6b4584d" providerId="ADAL" clId="{967DCB41-AE32-408B-A7A0-1737F4101B2C}" dt="2021-06-18T16:29:11.173" v="517" actId="478"/>
          <ac:picMkLst>
            <pc:docMk/>
            <pc:sldMk cId="103423425" sldId="295"/>
            <ac:picMk id="3" creationId="{A6553257-A28F-4EA9-9999-E3CE734CF808}"/>
          </ac:picMkLst>
        </pc:picChg>
        <pc:picChg chg="del">
          <ac:chgData name="Marie.Thompson" userId="4ce0d5f3-748b-4560-97a1-a246f6b4584d" providerId="ADAL" clId="{967DCB41-AE32-408B-A7A0-1737F4101B2C}" dt="2021-06-20T09:49:01.260" v="563"/>
          <ac:picMkLst>
            <pc:docMk/>
            <pc:sldMk cId="103423425" sldId="295"/>
            <ac:picMk id="3" creationId="{FC16599A-9DA4-4E79-90ED-6855944E3CDA}"/>
          </ac:picMkLst>
        </pc:picChg>
        <pc:picChg chg="add mod">
          <ac:chgData name="Marie.Thompson" userId="4ce0d5f3-748b-4560-97a1-a246f6b4584d" providerId="ADAL" clId="{967DCB41-AE32-408B-A7A0-1737F4101B2C}" dt="2021-06-18T16:31:40.581" v="526" actId="1076"/>
          <ac:picMkLst>
            <pc:docMk/>
            <pc:sldMk cId="103423425" sldId="295"/>
            <ac:picMk id="4" creationId="{585DCBB9-AFEC-4542-9133-355272267667}"/>
          </ac:picMkLst>
        </pc:picChg>
      </pc:sldChg>
      <pc:sldChg chg="modSp add mod">
        <pc:chgData name="Marie.Thompson" userId="4ce0d5f3-748b-4560-97a1-a246f6b4584d" providerId="ADAL" clId="{967DCB41-AE32-408B-A7A0-1737F4101B2C}" dt="2021-06-19T09:35:35.067" v="538" actId="20577"/>
        <pc:sldMkLst>
          <pc:docMk/>
          <pc:sldMk cId="184172443" sldId="296"/>
        </pc:sldMkLst>
        <pc:spChg chg="mod">
          <ac:chgData name="Marie.Thompson" userId="4ce0d5f3-748b-4560-97a1-a246f6b4584d" providerId="ADAL" clId="{967DCB41-AE32-408B-A7A0-1737F4101B2C}" dt="2021-06-19T09:35:35.067" v="538" actId="20577"/>
          <ac:spMkLst>
            <pc:docMk/>
            <pc:sldMk cId="184172443" sldId="296"/>
            <ac:spMk id="3" creationId="{847734AD-DBD7-4995-A7F1-886E720E30AC}"/>
          </ac:spMkLst>
        </pc:spChg>
      </pc:sldChg>
      <pc:sldChg chg="addSp delSp modSp new mod">
        <pc:chgData name="Marie.Thompson" userId="4ce0d5f3-748b-4560-97a1-a246f6b4584d" providerId="ADAL" clId="{967DCB41-AE32-408B-A7A0-1737F4101B2C}" dt="2021-06-20T10:00:17.181" v="598" actId="1036"/>
        <pc:sldMkLst>
          <pc:docMk/>
          <pc:sldMk cId="4138399604" sldId="297"/>
        </pc:sldMkLst>
        <pc:picChg chg="add mod">
          <ac:chgData name="Marie.Thompson" userId="4ce0d5f3-748b-4560-97a1-a246f6b4584d" providerId="ADAL" clId="{967DCB41-AE32-408B-A7A0-1737F4101B2C}" dt="2021-06-20T10:00:17.181" v="598" actId="1036"/>
          <ac:picMkLst>
            <pc:docMk/>
            <pc:sldMk cId="4138399604" sldId="297"/>
            <ac:picMk id="2" creationId="{E2E46C6F-EA5E-45BD-BCD1-E30E9EFBA0F2}"/>
          </ac:picMkLst>
        </pc:picChg>
        <pc:picChg chg="del">
          <ac:chgData name="Marie.Thompson" userId="4ce0d5f3-748b-4560-97a1-a246f6b4584d" providerId="ADAL" clId="{967DCB41-AE32-408B-A7A0-1737F4101B2C}" dt="2021-06-20T09:52:58.874" v="569" actId="478"/>
          <ac:picMkLst>
            <pc:docMk/>
            <pc:sldMk cId="4138399604" sldId="297"/>
            <ac:picMk id="3" creationId="{C6346F2F-FBAD-459D-B774-33B33E8D1349}"/>
          </ac:picMkLst>
        </pc:picChg>
        <pc:picChg chg="add del mod">
          <ac:chgData name="Marie.Thompson" userId="4ce0d5f3-748b-4560-97a1-a246f6b4584d" providerId="ADAL" clId="{967DCB41-AE32-408B-A7A0-1737F4101B2C}" dt="2021-06-20T09:58:08.278" v="588" actId="21"/>
          <ac:picMkLst>
            <pc:docMk/>
            <pc:sldMk cId="4138399604" sldId="297"/>
            <ac:picMk id="4" creationId="{798D7377-3C71-4CC6-AFAF-19BF71C87E4F}"/>
          </ac:picMkLst>
        </pc:picChg>
        <pc:picChg chg="add mod">
          <ac:chgData name="Marie.Thompson" userId="4ce0d5f3-748b-4560-97a1-a246f6b4584d" providerId="ADAL" clId="{967DCB41-AE32-408B-A7A0-1737F4101B2C}" dt="2021-06-20T09:58:07.166" v="587" actId="571"/>
          <ac:picMkLst>
            <pc:docMk/>
            <pc:sldMk cId="4138399604" sldId="297"/>
            <ac:picMk id="5" creationId="{267BBD24-7375-4DB8-8226-AC885C1C6F25}"/>
          </ac:picMkLst>
        </pc:picChg>
        <pc:picChg chg="add mod">
          <ac:chgData name="Marie.Thompson" userId="4ce0d5f3-748b-4560-97a1-a246f6b4584d" providerId="ADAL" clId="{967DCB41-AE32-408B-A7A0-1737F4101B2C}" dt="2021-06-20T09:58:32.644" v="592" actId="1076"/>
          <ac:picMkLst>
            <pc:docMk/>
            <pc:sldMk cId="4138399604" sldId="297"/>
            <ac:picMk id="6" creationId="{A82BE999-D88C-488F-9447-1F187ACE387E}"/>
          </ac:picMkLst>
        </pc:picChg>
      </pc:sldChg>
      <pc:sldChg chg="addSp delSp modSp new mod">
        <pc:chgData name="Marie.Thompson" userId="4ce0d5f3-748b-4560-97a1-a246f6b4584d" providerId="ADAL" clId="{967DCB41-AE32-408B-A7A0-1737F4101B2C}" dt="2021-06-20T09:49:15.652" v="568"/>
        <pc:sldMkLst>
          <pc:docMk/>
          <pc:sldMk cId="3790424909" sldId="298"/>
        </pc:sldMkLst>
        <pc:spChg chg="del">
          <ac:chgData name="Marie.Thompson" userId="4ce0d5f3-748b-4560-97a1-a246f6b4584d" providerId="ADAL" clId="{967DCB41-AE32-408B-A7A0-1737F4101B2C}" dt="2021-06-20T09:49:13.063" v="567" actId="478"/>
          <ac:spMkLst>
            <pc:docMk/>
            <pc:sldMk cId="3790424909" sldId="298"/>
            <ac:spMk id="2" creationId="{E556C425-1363-4A88-9ECA-700AE291CF1C}"/>
          </ac:spMkLst>
        </pc:spChg>
        <pc:spChg chg="del mod">
          <ac:chgData name="Marie.Thompson" userId="4ce0d5f3-748b-4560-97a1-a246f6b4584d" providerId="ADAL" clId="{967DCB41-AE32-408B-A7A0-1737F4101B2C}" dt="2021-06-20T09:49:11.794" v="566" actId="478"/>
          <ac:spMkLst>
            <pc:docMk/>
            <pc:sldMk cId="3790424909" sldId="298"/>
            <ac:spMk id="3" creationId="{FBDF03E8-5BE7-4671-ABB0-5A1288A2587A}"/>
          </ac:spMkLst>
        </pc:spChg>
        <pc:picChg chg="add">
          <ac:chgData name="Marie.Thompson" userId="4ce0d5f3-748b-4560-97a1-a246f6b4584d" providerId="ADAL" clId="{967DCB41-AE32-408B-A7A0-1737F4101B2C}" dt="2021-06-20T09:49:15.652" v="568"/>
          <ac:picMkLst>
            <pc:docMk/>
            <pc:sldMk cId="3790424909" sldId="298"/>
            <ac:picMk id="4" creationId="{39E98B3B-3E6F-4242-B321-74F3AABFF1B3}"/>
          </ac:picMkLst>
        </pc:picChg>
      </pc:sldChg>
      <pc:sldChg chg="addSp modSp new mod">
        <pc:chgData name="Marie.Thompson" userId="4ce0d5f3-748b-4560-97a1-a246f6b4584d" providerId="ADAL" clId="{967DCB41-AE32-408B-A7A0-1737F4101B2C}" dt="2021-06-20T09:53:17.535" v="575" actId="14100"/>
        <pc:sldMkLst>
          <pc:docMk/>
          <pc:sldMk cId="3551079475" sldId="299"/>
        </pc:sldMkLst>
        <pc:picChg chg="add mod">
          <ac:chgData name="Marie.Thompson" userId="4ce0d5f3-748b-4560-97a1-a246f6b4584d" providerId="ADAL" clId="{967DCB41-AE32-408B-A7A0-1737F4101B2C}" dt="2021-06-20T09:53:17.535" v="575" actId="14100"/>
          <ac:picMkLst>
            <pc:docMk/>
            <pc:sldMk cId="3551079475" sldId="299"/>
            <ac:picMk id="2" creationId="{61F196CD-25CD-4AB7-A107-ACD0C09F26AF}"/>
          </ac:picMkLst>
        </pc:picChg>
      </pc:sldChg>
      <pc:sldChg chg="addSp delSp modSp new mod">
        <pc:chgData name="Marie.Thompson" userId="4ce0d5f3-748b-4560-97a1-a246f6b4584d" providerId="ADAL" clId="{967DCB41-AE32-408B-A7A0-1737F4101B2C}" dt="2021-06-20T10:01:57.362" v="601" actId="962"/>
        <pc:sldMkLst>
          <pc:docMk/>
          <pc:sldMk cId="3796346895" sldId="300"/>
        </pc:sldMkLst>
        <pc:spChg chg="add del mod">
          <ac:chgData name="Marie.Thompson" userId="4ce0d5f3-748b-4560-97a1-a246f6b4584d" providerId="ADAL" clId="{967DCB41-AE32-408B-A7A0-1737F4101B2C}" dt="2021-06-20T09:56:18.411" v="580"/>
          <ac:spMkLst>
            <pc:docMk/>
            <pc:sldMk cId="3796346895" sldId="300"/>
            <ac:spMk id="3" creationId="{82E93474-BE33-4299-B494-0800A93AE630}"/>
          </ac:spMkLst>
        </pc:spChg>
        <pc:graphicFrameChg chg="add del mod modGraphic">
          <ac:chgData name="Marie.Thompson" userId="4ce0d5f3-748b-4560-97a1-a246f6b4584d" providerId="ADAL" clId="{967DCB41-AE32-408B-A7A0-1737F4101B2C}" dt="2021-06-20T09:56:18.411" v="580"/>
          <ac:graphicFrameMkLst>
            <pc:docMk/>
            <pc:sldMk cId="3796346895" sldId="300"/>
            <ac:graphicFrameMk id="2" creationId="{45F2334B-19D2-4221-B9D7-464E40FE13D6}"/>
          </ac:graphicFrameMkLst>
        </pc:graphicFrameChg>
        <pc:picChg chg="add del">
          <ac:chgData name="Marie.Thompson" userId="4ce0d5f3-748b-4560-97a1-a246f6b4584d" providerId="ADAL" clId="{967DCB41-AE32-408B-A7A0-1737F4101B2C}" dt="2021-06-20T09:57:46.828" v="582" actId="21"/>
          <ac:picMkLst>
            <pc:docMk/>
            <pc:sldMk cId="3796346895" sldId="300"/>
            <ac:picMk id="4" creationId="{CD791D8E-2C78-468A-9A79-C4751C3722FE}"/>
          </ac:picMkLst>
        </pc:picChg>
        <pc:picChg chg="add mod">
          <ac:chgData name="Marie.Thompson" userId="4ce0d5f3-748b-4560-97a1-a246f6b4584d" providerId="ADAL" clId="{967DCB41-AE32-408B-A7A0-1737F4101B2C}" dt="2021-06-20T10:01:57.362" v="601" actId="962"/>
          <ac:picMkLst>
            <pc:docMk/>
            <pc:sldMk cId="3796346895" sldId="300"/>
            <ac:picMk id="6" creationId="{291EABE9-C66B-4003-9566-FB6A82282BF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6DEF99-CEAA-48E5-9BE1-632EFDFD9E6E}" type="datetimeFigureOut">
              <a:rPr lang="en-GB" smtClean="0"/>
              <a:t>20/06/2021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F58629-9299-4F73-82FF-06828CC079D5}" type="slidenum">
              <a:rPr lang="en-GB" smtClean="0"/>
              <a:t>‹#›</a:t>
            </a:fld>
            <a:endParaRPr lang="en-GB"/>
          </a:p>
        </p:txBody>
      </p:sp>
    </p:spTree>
    <p:extLst>
      <p:ext uri="{BB962C8B-B14F-4D97-AF65-F5344CB8AC3E}">
        <p14:creationId xmlns:p14="http://schemas.microsoft.com/office/powerpoint/2010/main" val="150030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F58629-9299-4F73-82FF-06828CC079D5}" type="slidenum">
              <a:rPr lang="en-GB" smtClean="0"/>
              <a:t>7</a:t>
            </a:fld>
            <a:endParaRPr lang="en-GB"/>
          </a:p>
        </p:txBody>
      </p:sp>
    </p:spTree>
    <p:extLst>
      <p:ext uri="{BB962C8B-B14F-4D97-AF65-F5344CB8AC3E}">
        <p14:creationId xmlns:p14="http://schemas.microsoft.com/office/powerpoint/2010/main" val="1298888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CA2AD-7A3A-42E7-929A-4492E49DF3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BC0FFC6-3499-4BB5-91E6-E094F7EA35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9D7C7DE-5AE8-4160-BB04-0D7A22FCEEEC}"/>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2610CB51-0977-489D-B06C-C716996286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71F4B9-2252-446E-BA10-70C9602341B6}"/>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121174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C3E8C-3A27-4EE5-98A6-47E325D8382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A6134F4-454D-4F91-B774-2F0D6873E5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D8C9D0-58D1-4FFD-B0A8-1BD7CA87330C}"/>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5F8FF9B7-7AF3-493C-9A47-2F9FD6CB75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60701A-4796-43E8-97BE-3DC63B154C6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159194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C1EF44-EE6F-42FA-A77F-58589A3FE50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787B8D-EBE7-43B5-9CEB-E1C4B9DA7A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ACF6ED8-2D09-483B-8888-5B3AFC50CAD1}"/>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ED266684-00B9-4BDF-BCB4-1535D28397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E88F01-7A95-4083-9C6A-9521A29F4145}"/>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4029298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7AAFE-3806-4C44-8894-49F7982B6E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AEBE6BB-8513-4B55-9C88-546AAD52B8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B22652-56A5-430D-8A08-7033604CD264}"/>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F5CBA1A6-8600-42D9-828E-6228D20FE5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7D3611-E133-465C-BC3C-5A821D701109}"/>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92620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E528C-93A9-4E04-B4DE-FB437616F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E765DD-4A93-455E-96E9-453F2B9206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37971E-362F-4945-A46C-9AE7A916BD01}"/>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7409F2B5-1789-447C-8159-0DA170A78D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8B9FF5-1B5D-4A6B-A8D1-9BD9BE9F876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0921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68AAC-1941-463D-82BB-B42D44F0AAF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B084891-A80A-48F0-9F1B-F5A491ED9F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7A45AD1-C66C-47B9-ABF3-2C9AB4222A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D0995E5-3373-447C-8C5C-EF4CE8C255A8}"/>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6" name="Footer Placeholder 5">
            <a:extLst>
              <a:ext uri="{FF2B5EF4-FFF2-40B4-BE49-F238E27FC236}">
                <a16:creationId xmlns:a16="http://schemas.microsoft.com/office/drawing/2014/main" id="{536288F1-283A-4935-A0BB-3C9F18D9471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68D06F-27C6-44AA-A291-7BB6D51A47F2}"/>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45880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D12F7-BDBA-4204-ACC1-9B0C84A2772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F40EC54-31DA-4A5D-AACC-17A554C666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888A84-0047-42FD-8BEA-1856DCDC8B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037DFE-DF15-46FE-8788-B389C377A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FCBE7-9A19-403E-A1A6-1C7347BFF3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6E8B3B4-8C1F-4DCA-A181-AAEC163E10C1}"/>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8" name="Footer Placeholder 7">
            <a:extLst>
              <a:ext uri="{FF2B5EF4-FFF2-40B4-BE49-F238E27FC236}">
                <a16:creationId xmlns:a16="http://schemas.microsoft.com/office/drawing/2014/main" id="{29EB8C1E-ED3B-40CF-882B-DF35F89FADC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837A4A4-25B9-47F0-B305-EE1881D7D29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276573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5A4FB-3391-461D-9F3F-17058AB0332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CD5387-B607-45F1-AEA9-FD80D452B622}"/>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4" name="Footer Placeholder 3">
            <a:extLst>
              <a:ext uri="{FF2B5EF4-FFF2-40B4-BE49-F238E27FC236}">
                <a16:creationId xmlns:a16="http://schemas.microsoft.com/office/drawing/2014/main" id="{77C88A45-B639-4D81-BDAC-E207968C784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D433C6B-2F34-45DF-B063-ABBAAF150511}"/>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1019206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71800C-9CCC-4CB9-ADF6-CC4974636879}"/>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3" name="Footer Placeholder 2">
            <a:extLst>
              <a:ext uri="{FF2B5EF4-FFF2-40B4-BE49-F238E27FC236}">
                <a16:creationId xmlns:a16="http://schemas.microsoft.com/office/drawing/2014/main" id="{513F69B4-17BD-4B56-A59C-8E3C8B760F1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7BC909A-EDAA-43F4-8C1D-5F41C9F79BD7}"/>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3583695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64CBB-FEF4-4A8D-A65F-3FD3804C9D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D56A2AB-5FEF-466D-9689-ED7D9F1DB0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BF277A1-4F0B-48F2-82C4-5F94618AAB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14BEB2-B28D-4F2F-A67B-E8B3CCDF2310}"/>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6" name="Footer Placeholder 5">
            <a:extLst>
              <a:ext uri="{FF2B5EF4-FFF2-40B4-BE49-F238E27FC236}">
                <a16:creationId xmlns:a16="http://schemas.microsoft.com/office/drawing/2014/main" id="{EC8DB293-0BFB-4A74-9A57-574496552FD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7FA881-CDC7-4ABE-973F-925ADDDE0008}"/>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420135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58151-C8BE-48E9-95A1-0DECFBA9A4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36E3709-BD1F-4AA9-9F8A-193F852ADC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C4C46FA-DE2D-42E8-B96D-337D43A91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4EE8F7-5A57-476C-9CFB-6CB059310A7E}"/>
              </a:ext>
            </a:extLst>
          </p:cNvPr>
          <p:cNvSpPr>
            <a:spLocks noGrp="1"/>
          </p:cNvSpPr>
          <p:nvPr>
            <p:ph type="dt" sz="half" idx="10"/>
          </p:nvPr>
        </p:nvSpPr>
        <p:spPr/>
        <p:txBody>
          <a:bodyPr/>
          <a:lstStyle/>
          <a:p>
            <a:fld id="{FE5DD83B-EBC7-44C7-A094-CD99D075B9EA}" type="datetimeFigureOut">
              <a:rPr lang="en-GB" smtClean="0"/>
              <a:t>20/06/2021</a:t>
            </a:fld>
            <a:endParaRPr lang="en-GB"/>
          </a:p>
        </p:txBody>
      </p:sp>
      <p:sp>
        <p:nvSpPr>
          <p:cNvPr id="6" name="Footer Placeholder 5">
            <a:extLst>
              <a:ext uri="{FF2B5EF4-FFF2-40B4-BE49-F238E27FC236}">
                <a16:creationId xmlns:a16="http://schemas.microsoft.com/office/drawing/2014/main" id="{670E9091-E6F6-4ABB-BA9F-8586BB5250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EEEC269-286F-4E4F-8305-8E45DF1014BE}"/>
              </a:ext>
            </a:extLst>
          </p:cNvPr>
          <p:cNvSpPr>
            <a:spLocks noGrp="1"/>
          </p:cNvSpPr>
          <p:nvPr>
            <p:ph type="sldNum" sz="quarter" idx="12"/>
          </p:nvPr>
        </p:nvSpPr>
        <p:spPr/>
        <p:txBody>
          <a:bodyPr/>
          <a:lstStyle/>
          <a:p>
            <a:fld id="{6FC2C3A5-E5E5-4AA3-96C9-49A99E665E3E}" type="slidenum">
              <a:rPr lang="en-GB" smtClean="0"/>
              <a:t>‹#›</a:t>
            </a:fld>
            <a:endParaRPr lang="en-GB"/>
          </a:p>
        </p:txBody>
      </p:sp>
    </p:spTree>
    <p:extLst>
      <p:ext uri="{BB962C8B-B14F-4D97-AF65-F5344CB8AC3E}">
        <p14:creationId xmlns:p14="http://schemas.microsoft.com/office/powerpoint/2010/main" val="2057682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46129E-017E-4E4C-AF36-A8CB77B89C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88A708-8E68-4295-908B-3A0D5A615D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4D4C97-1B3C-4550-9FDA-8DD875E7D3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DD83B-EBC7-44C7-A094-CD99D075B9EA}" type="datetimeFigureOut">
              <a:rPr lang="en-GB" smtClean="0"/>
              <a:t>20/06/2021</a:t>
            </a:fld>
            <a:endParaRPr lang="en-GB"/>
          </a:p>
        </p:txBody>
      </p:sp>
      <p:sp>
        <p:nvSpPr>
          <p:cNvPr id="5" name="Footer Placeholder 4">
            <a:extLst>
              <a:ext uri="{FF2B5EF4-FFF2-40B4-BE49-F238E27FC236}">
                <a16:creationId xmlns:a16="http://schemas.microsoft.com/office/drawing/2014/main" id="{CEE56039-7BA9-4CC2-B067-8A80AE7D75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D1AC5A9-2D77-427B-817A-6CCEACC8C7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C2C3A5-E5E5-4AA3-96C9-49A99E665E3E}" type="slidenum">
              <a:rPr lang="en-GB" smtClean="0"/>
              <a:t>‹#›</a:t>
            </a:fld>
            <a:endParaRPr lang="en-GB"/>
          </a:p>
        </p:txBody>
      </p:sp>
    </p:spTree>
    <p:extLst>
      <p:ext uri="{BB962C8B-B14F-4D97-AF65-F5344CB8AC3E}">
        <p14:creationId xmlns:p14="http://schemas.microsoft.com/office/powerpoint/2010/main" val="337186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6B9C66-968C-4F90-AAC9-320E28C7C442}"/>
              </a:ext>
            </a:extLst>
          </p:cNvPr>
          <p:cNvSpPr txBox="1"/>
          <p:nvPr/>
        </p:nvSpPr>
        <p:spPr>
          <a:xfrm>
            <a:off x="2382371" y="2303930"/>
            <a:ext cx="7909110"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600">
                <a:latin typeface="Arial Narrow"/>
              </a:rPr>
              <a:t>Tinnitus and the Arts Workshop  </a:t>
            </a:r>
            <a:endParaRPr lang="en-US"/>
          </a:p>
        </p:txBody>
      </p:sp>
    </p:spTree>
    <p:extLst>
      <p:ext uri="{BB962C8B-B14F-4D97-AF65-F5344CB8AC3E}">
        <p14:creationId xmlns:p14="http://schemas.microsoft.com/office/powerpoint/2010/main" val="3145824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663327" y="2118472"/>
            <a:ext cx="307097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Drawing </a:t>
            </a:r>
            <a:endParaRPr lang="en-US"/>
          </a:p>
        </p:txBody>
      </p:sp>
    </p:spTree>
    <p:extLst>
      <p:ext uri="{BB962C8B-B14F-4D97-AF65-F5344CB8AC3E}">
        <p14:creationId xmlns:p14="http://schemas.microsoft.com/office/powerpoint/2010/main" val="3858473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text, document&#10;&#10;Description automatically generated">
            <a:extLst>
              <a:ext uri="{FF2B5EF4-FFF2-40B4-BE49-F238E27FC236}">
                <a16:creationId xmlns:a16="http://schemas.microsoft.com/office/drawing/2014/main" id="{3094017E-BA07-48EC-9FF7-11C9A7311E28}"/>
              </a:ext>
            </a:extLst>
          </p:cNvPr>
          <p:cNvPicPr>
            <a:picLocks noChangeAspect="1"/>
          </p:cNvPicPr>
          <p:nvPr/>
        </p:nvPicPr>
        <p:blipFill rotWithShape="1">
          <a:blip r:embed="rId2">
            <a:extLst>
              <a:ext uri="{28A0092B-C50C-407E-A947-70E740481C1C}">
                <a14:useLocalDpi xmlns:a14="http://schemas.microsoft.com/office/drawing/2010/main" val="0"/>
              </a:ext>
            </a:extLst>
          </a:blip>
          <a:srcRect b="19"/>
          <a:stretch/>
        </p:blipFill>
        <p:spPr>
          <a:xfrm>
            <a:off x="942119" y="403063"/>
            <a:ext cx="10307762" cy="5797042"/>
          </a:xfrm>
          <a:prstGeom prst="rect">
            <a:avLst/>
          </a:prstGeom>
        </p:spPr>
      </p:pic>
      <p:sp>
        <p:nvSpPr>
          <p:cNvPr id="5" name="TextBox 4">
            <a:extLst>
              <a:ext uri="{FF2B5EF4-FFF2-40B4-BE49-F238E27FC236}">
                <a16:creationId xmlns:a16="http://schemas.microsoft.com/office/drawing/2014/main" id="{A0E3C885-9BD1-4FE0-8F77-F9EB9A0C6AB0}"/>
              </a:ext>
            </a:extLst>
          </p:cNvPr>
          <p:cNvSpPr txBox="1"/>
          <p:nvPr/>
        </p:nvSpPr>
        <p:spPr>
          <a:xfrm>
            <a:off x="9267929" y="6368350"/>
            <a:ext cx="5361709" cy="369332"/>
          </a:xfrm>
          <a:prstGeom prst="rect">
            <a:avLst/>
          </a:prstGeom>
          <a:noFill/>
        </p:spPr>
        <p:txBody>
          <a:bodyPr wrap="square" rtlCol="0">
            <a:spAutoFit/>
          </a:bodyPr>
          <a:lstStyle/>
          <a:p>
            <a:r>
              <a:rPr lang="en-GB" i="1" dirty="0"/>
              <a:t>Silent Pause </a:t>
            </a:r>
          </a:p>
        </p:txBody>
      </p:sp>
    </p:spTree>
    <p:extLst>
      <p:ext uri="{BB962C8B-B14F-4D97-AF65-F5344CB8AC3E}">
        <p14:creationId xmlns:p14="http://schemas.microsoft.com/office/powerpoint/2010/main" val="577428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68215103-CE13-4B5B-B8DE-BC6ED98915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4250" y="0"/>
            <a:ext cx="5143500" cy="6858000"/>
          </a:xfrm>
          <a:prstGeom prst="rect">
            <a:avLst/>
          </a:prstGeom>
        </p:spPr>
      </p:pic>
      <p:sp>
        <p:nvSpPr>
          <p:cNvPr id="6" name="TextBox 5">
            <a:extLst>
              <a:ext uri="{FF2B5EF4-FFF2-40B4-BE49-F238E27FC236}">
                <a16:creationId xmlns:a16="http://schemas.microsoft.com/office/drawing/2014/main" id="{C4F001C0-040E-4705-A408-45612865B20B}"/>
              </a:ext>
            </a:extLst>
          </p:cNvPr>
          <p:cNvSpPr txBox="1"/>
          <p:nvPr/>
        </p:nvSpPr>
        <p:spPr>
          <a:xfrm>
            <a:off x="9240982" y="5375564"/>
            <a:ext cx="2549236" cy="369332"/>
          </a:xfrm>
          <a:prstGeom prst="rect">
            <a:avLst/>
          </a:prstGeom>
          <a:noFill/>
        </p:spPr>
        <p:txBody>
          <a:bodyPr wrap="square" rtlCol="0">
            <a:spAutoFit/>
          </a:bodyPr>
          <a:lstStyle/>
          <a:p>
            <a:r>
              <a:rPr lang="en-GB" i="1" dirty="0"/>
              <a:t>Tinnitus Drawing</a:t>
            </a:r>
          </a:p>
        </p:txBody>
      </p:sp>
    </p:spTree>
    <p:extLst>
      <p:ext uri="{BB962C8B-B14F-4D97-AF65-F5344CB8AC3E}">
        <p14:creationId xmlns:p14="http://schemas.microsoft.com/office/powerpoint/2010/main" val="901192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038475" y="1861297"/>
            <a:ext cx="588645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dirty="0">
                <a:latin typeface="Arial Narrow"/>
              </a:rPr>
              <a:t>Putting Tinnitus into </a:t>
            </a:r>
          </a:p>
          <a:p>
            <a:pPr algn="ctr"/>
            <a:r>
              <a:rPr lang="en-US" sz="7000" dirty="0">
                <a:latin typeface="Arial Narrow"/>
              </a:rPr>
              <a:t>  Words  </a:t>
            </a:r>
            <a:endParaRPr lang="en-US" dirty="0"/>
          </a:p>
        </p:txBody>
      </p:sp>
    </p:spTree>
    <p:extLst>
      <p:ext uri="{BB962C8B-B14F-4D97-AF65-F5344CB8AC3E}">
        <p14:creationId xmlns:p14="http://schemas.microsoft.com/office/powerpoint/2010/main" val="386472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2A80A6-9555-47DD-A291-8B10516C8FB7}"/>
              </a:ext>
            </a:extLst>
          </p:cNvPr>
          <p:cNvSpPr/>
          <p:nvPr/>
        </p:nvSpPr>
        <p:spPr>
          <a:xfrm>
            <a:off x="393973" y="231402"/>
            <a:ext cx="6096000" cy="5863144"/>
          </a:xfrm>
          <a:prstGeom prst="rect">
            <a:avLst/>
          </a:prstGeom>
        </p:spPr>
        <p:txBody>
          <a:bodyPr>
            <a:spAutoFit/>
          </a:bodyPr>
          <a:lstStyle/>
          <a:p>
            <a:r>
              <a:rPr lang="en-GB" sz="2500" dirty="0">
                <a:latin typeface="Arial" panose="020B0604020202020204" pitchFamily="34" charset="0"/>
                <a:cs typeface="Arial" panose="020B0604020202020204" pitchFamily="34" charset="0"/>
              </a:rPr>
              <a:t>Acute  </a:t>
            </a:r>
          </a:p>
          <a:p>
            <a:r>
              <a:rPr lang="en-GB" sz="2500" dirty="0">
                <a:latin typeface="Arial" panose="020B0604020202020204" pitchFamily="34" charset="0"/>
                <a:cs typeface="Arial" panose="020B0604020202020204" pitchFamily="34" charset="0"/>
              </a:rPr>
              <a:t>Always</a:t>
            </a:r>
          </a:p>
          <a:p>
            <a:r>
              <a:rPr lang="en-GB" sz="2500" dirty="0">
                <a:latin typeface="Arial" panose="020B0604020202020204" pitchFamily="34" charset="0"/>
                <a:cs typeface="Arial" panose="020B0604020202020204" pitchFamily="34" charset="0"/>
              </a:rPr>
              <a:t>Annoying </a:t>
            </a:r>
          </a:p>
          <a:p>
            <a:r>
              <a:rPr lang="en-GB" sz="2500" dirty="0">
                <a:latin typeface="Arial" panose="020B0604020202020204" pitchFamily="34" charset="0"/>
                <a:cs typeface="Arial" panose="020B0604020202020204" pitchFamily="34" charset="0"/>
              </a:rPr>
              <a:t>Anti-silence </a:t>
            </a:r>
          </a:p>
          <a:p>
            <a:r>
              <a:rPr lang="en-GB" sz="2500" dirty="0">
                <a:latin typeface="Arial" panose="020B0604020202020204" pitchFamily="34" charset="0"/>
                <a:cs typeface="Arial" panose="020B0604020202020204" pitchFamily="34" charset="0"/>
              </a:rPr>
              <a:t>Anxiety</a:t>
            </a:r>
          </a:p>
          <a:p>
            <a:r>
              <a:rPr lang="en-GB" sz="2500" dirty="0">
                <a:latin typeface="Arial" panose="020B0604020202020204" pitchFamily="34" charset="0"/>
                <a:cs typeface="Arial" panose="020B0604020202020204" pitchFamily="34" charset="0"/>
              </a:rPr>
              <a:t>Aura </a:t>
            </a:r>
          </a:p>
          <a:p>
            <a:r>
              <a:rPr lang="en-GB" sz="2500" dirty="0">
                <a:latin typeface="Arial" panose="020B0604020202020204" pitchFamily="34" charset="0"/>
                <a:cs typeface="Arial" panose="020B0604020202020204" pitchFamily="34" charset="0"/>
              </a:rPr>
              <a:t>Battles </a:t>
            </a:r>
          </a:p>
          <a:p>
            <a:r>
              <a:rPr lang="en-GB" sz="2500" dirty="0">
                <a:latin typeface="Arial" panose="020B0604020202020204" pitchFamily="34" charset="0"/>
                <a:cs typeface="Arial" panose="020B0604020202020204" pitchFamily="34" charset="0"/>
              </a:rPr>
              <a:t>Buzzing </a:t>
            </a:r>
          </a:p>
          <a:p>
            <a:r>
              <a:rPr lang="en-GB" sz="2500" dirty="0">
                <a:latin typeface="Arial" panose="020B0604020202020204" pitchFamily="34" charset="0"/>
                <a:cs typeface="Arial" panose="020B0604020202020204" pitchFamily="34" charset="0"/>
              </a:rPr>
              <a:t>Concentration</a:t>
            </a:r>
          </a:p>
          <a:p>
            <a:r>
              <a:rPr lang="en-GB" sz="2500" dirty="0">
                <a:latin typeface="Arial" panose="020B0604020202020204" pitchFamily="34" charset="0"/>
                <a:cs typeface="Arial" panose="020B0604020202020204" pitchFamily="34" charset="0"/>
              </a:rPr>
              <a:t>Constant </a:t>
            </a:r>
          </a:p>
          <a:p>
            <a:r>
              <a:rPr lang="en-GB" sz="2500" dirty="0">
                <a:latin typeface="Arial" panose="020B0604020202020204" pitchFamily="34" charset="0"/>
                <a:cs typeface="Arial" panose="020B0604020202020204" pitchFamily="34" charset="0"/>
              </a:rPr>
              <a:t>Damaged</a:t>
            </a:r>
          </a:p>
          <a:p>
            <a:r>
              <a:rPr lang="en-GB" sz="2500" dirty="0">
                <a:latin typeface="Arial" panose="020B0604020202020204" pitchFamily="34" charset="0"/>
                <a:cs typeface="Arial" panose="020B0604020202020204" pitchFamily="34" charset="0"/>
              </a:rPr>
              <a:t>Delight</a:t>
            </a:r>
          </a:p>
          <a:p>
            <a:r>
              <a:rPr lang="en-GB" sz="2500" dirty="0">
                <a:latin typeface="Arial" panose="020B0604020202020204" pitchFamily="34" charset="0"/>
                <a:cs typeface="Arial" panose="020B0604020202020204" pitchFamily="34" charset="0"/>
              </a:rPr>
              <a:t>Different</a:t>
            </a:r>
          </a:p>
          <a:p>
            <a:r>
              <a:rPr lang="en-GB" sz="2500" dirty="0">
                <a:latin typeface="Arial" panose="020B0604020202020204" pitchFamily="34" charset="0"/>
                <a:cs typeface="Arial" panose="020B0604020202020204" pitchFamily="34" charset="0"/>
              </a:rPr>
              <a:t>Distraction</a:t>
            </a:r>
          </a:p>
          <a:p>
            <a:r>
              <a:rPr lang="en-GB" sz="2500" dirty="0">
                <a:latin typeface="Arial" panose="020B0604020202020204" pitchFamily="34" charset="0"/>
                <a:cs typeface="Arial" panose="020B0604020202020204" pitchFamily="34" charset="0"/>
              </a:rPr>
              <a:t>Drilling </a:t>
            </a:r>
          </a:p>
        </p:txBody>
      </p:sp>
      <p:sp>
        <p:nvSpPr>
          <p:cNvPr id="5" name="Rectangle 4">
            <a:extLst>
              <a:ext uri="{FF2B5EF4-FFF2-40B4-BE49-F238E27FC236}">
                <a16:creationId xmlns:a16="http://schemas.microsoft.com/office/drawing/2014/main" id="{90FEA48B-B752-4343-9DEE-100EAA4E207B}"/>
              </a:ext>
            </a:extLst>
          </p:cNvPr>
          <p:cNvSpPr/>
          <p:nvPr/>
        </p:nvSpPr>
        <p:spPr>
          <a:xfrm>
            <a:off x="2748477" y="231401"/>
            <a:ext cx="6096000" cy="5863144"/>
          </a:xfrm>
          <a:prstGeom prst="rect">
            <a:avLst/>
          </a:prstGeom>
        </p:spPr>
        <p:txBody>
          <a:bodyPr>
            <a:spAutoFit/>
          </a:bodyPr>
          <a:lstStyle/>
          <a:p>
            <a:r>
              <a:rPr lang="en-GB" sz="2500" dirty="0">
                <a:latin typeface="Arial" panose="020B0604020202020204" pitchFamily="34" charset="0"/>
                <a:cs typeface="Arial" panose="020B0604020202020204" pitchFamily="34" charset="0"/>
              </a:rPr>
              <a:t>Effervescent </a:t>
            </a:r>
          </a:p>
          <a:p>
            <a:r>
              <a:rPr lang="en-GB" sz="2500" dirty="0">
                <a:latin typeface="Arial" panose="020B0604020202020204" pitchFamily="34" charset="0"/>
                <a:cs typeface="Arial" panose="020B0604020202020204" pitchFamily="34" charset="0"/>
              </a:rPr>
              <a:t>Electron</a:t>
            </a:r>
          </a:p>
          <a:p>
            <a:r>
              <a:rPr lang="en-GB" sz="2500" dirty="0">
                <a:latin typeface="Arial" panose="020B0604020202020204" pitchFamily="34" charset="0"/>
                <a:cs typeface="Arial" panose="020B0604020202020204" pitchFamily="34" charset="0"/>
              </a:rPr>
              <a:t>Exhausting </a:t>
            </a:r>
          </a:p>
          <a:p>
            <a:r>
              <a:rPr lang="en-GB" sz="2500" dirty="0">
                <a:latin typeface="Arial" panose="020B0604020202020204" pitchFamily="34" charset="0"/>
                <a:cs typeface="Arial" panose="020B0604020202020204" pitchFamily="34" charset="0"/>
              </a:rPr>
              <a:t>Fire</a:t>
            </a:r>
          </a:p>
          <a:p>
            <a:r>
              <a:rPr lang="en-GB" sz="2500" dirty="0">
                <a:latin typeface="Arial" panose="020B0604020202020204" pitchFamily="34" charset="0"/>
                <a:cs typeface="Arial" panose="020B0604020202020204" pitchFamily="34" charset="0"/>
              </a:rPr>
              <a:t>Fizz</a:t>
            </a:r>
          </a:p>
          <a:p>
            <a:r>
              <a:rPr lang="en-GB" sz="2500" dirty="0">
                <a:latin typeface="Arial" panose="020B0604020202020204" pitchFamily="34" charset="0"/>
                <a:cs typeface="Arial" panose="020B0604020202020204" pitchFamily="34" charset="0"/>
              </a:rPr>
              <a:t>Forgettable </a:t>
            </a:r>
          </a:p>
          <a:p>
            <a:r>
              <a:rPr lang="en-GB" sz="2500" dirty="0">
                <a:latin typeface="Arial" panose="020B0604020202020204" pitchFamily="34" charset="0"/>
                <a:cs typeface="Arial" panose="020B0604020202020204" pitchFamily="34" charset="0"/>
              </a:rPr>
              <a:t>Hissing </a:t>
            </a:r>
          </a:p>
          <a:p>
            <a:r>
              <a:rPr lang="en-GB" sz="2500" dirty="0">
                <a:latin typeface="Arial" panose="020B0604020202020204" pitchFamily="34" charset="0"/>
                <a:cs typeface="Arial" panose="020B0604020202020204" pitchFamily="34" charset="0"/>
              </a:rPr>
              <a:t>Incessant </a:t>
            </a:r>
          </a:p>
          <a:p>
            <a:r>
              <a:rPr lang="en-GB" sz="2500" dirty="0">
                <a:latin typeface="Arial" panose="020B0604020202020204" pitchFamily="34" charset="0"/>
                <a:cs typeface="Arial" panose="020B0604020202020204" pitchFamily="34" charset="0"/>
              </a:rPr>
              <a:t>Insidious </a:t>
            </a:r>
          </a:p>
          <a:p>
            <a:r>
              <a:rPr lang="en-GB" sz="2500" dirty="0">
                <a:latin typeface="Arial" panose="020B0604020202020204" pitchFamily="34" charset="0"/>
                <a:cs typeface="Arial" panose="020B0604020202020204" pitchFamily="34" charset="0"/>
              </a:rPr>
              <a:t>Intensity</a:t>
            </a:r>
          </a:p>
          <a:p>
            <a:r>
              <a:rPr lang="en-GB" sz="2500" dirty="0">
                <a:latin typeface="Arial" panose="020B0604020202020204" pitchFamily="34" charset="0"/>
                <a:cs typeface="Arial" panose="020B0604020202020204" pitchFamily="34" charset="0"/>
              </a:rPr>
              <a:t>Interference</a:t>
            </a:r>
          </a:p>
          <a:p>
            <a:r>
              <a:rPr lang="en-GB" sz="2500" dirty="0">
                <a:latin typeface="Arial" panose="020B0604020202020204" pitchFamily="34" charset="0"/>
                <a:cs typeface="Arial" panose="020B0604020202020204" pitchFamily="34" charset="0"/>
              </a:rPr>
              <a:t>Invasive </a:t>
            </a:r>
          </a:p>
          <a:p>
            <a:r>
              <a:rPr lang="en-GB" sz="2500" dirty="0">
                <a:latin typeface="Arial" panose="020B0604020202020204" pitchFamily="34" charset="0"/>
                <a:cs typeface="Arial" panose="020B0604020202020204" pitchFamily="34" charset="0"/>
              </a:rPr>
              <a:t>Invisible </a:t>
            </a:r>
          </a:p>
          <a:p>
            <a:r>
              <a:rPr lang="en-GB" sz="2500" dirty="0">
                <a:latin typeface="Arial" panose="020B0604020202020204" pitchFamily="34" charset="0"/>
                <a:cs typeface="Arial" panose="020B0604020202020204" pitchFamily="34" charset="0"/>
              </a:rPr>
              <a:t>Isolating </a:t>
            </a:r>
          </a:p>
          <a:p>
            <a:r>
              <a:rPr lang="en-GB" sz="2500" dirty="0">
                <a:latin typeface="Arial" panose="020B0604020202020204" pitchFamily="34" charset="0"/>
                <a:cs typeface="Arial" panose="020B0604020202020204" pitchFamily="34" charset="0"/>
              </a:rPr>
              <a:t>Isolation</a:t>
            </a:r>
          </a:p>
        </p:txBody>
      </p:sp>
      <p:sp>
        <p:nvSpPr>
          <p:cNvPr id="6" name="Rectangle 5">
            <a:extLst>
              <a:ext uri="{FF2B5EF4-FFF2-40B4-BE49-F238E27FC236}">
                <a16:creationId xmlns:a16="http://schemas.microsoft.com/office/drawing/2014/main" id="{E095165B-A651-4E91-94AC-72874FA89A8C}"/>
              </a:ext>
            </a:extLst>
          </p:cNvPr>
          <p:cNvSpPr/>
          <p:nvPr/>
        </p:nvSpPr>
        <p:spPr>
          <a:xfrm>
            <a:off x="7561482" y="231400"/>
            <a:ext cx="6096000" cy="6994159"/>
          </a:xfrm>
          <a:prstGeom prst="rect">
            <a:avLst/>
          </a:prstGeom>
        </p:spPr>
        <p:txBody>
          <a:bodyPr>
            <a:spAutoFit/>
          </a:bodyPr>
          <a:lstStyle/>
          <a:p>
            <a:r>
              <a:rPr lang="en-GB" sz="2500" dirty="0">
                <a:latin typeface="Arial" panose="020B0604020202020204" pitchFamily="34" charset="0"/>
                <a:cs typeface="Arial" panose="020B0604020202020204" pitchFamily="34" charset="0"/>
              </a:rPr>
              <a:t>Rest</a:t>
            </a:r>
          </a:p>
          <a:p>
            <a:r>
              <a:rPr lang="en-GB" sz="2500" dirty="0">
                <a:latin typeface="Arial" panose="020B0604020202020204" pitchFamily="34" charset="0"/>
                <a:cs typeface="Arial" panose="020B0604020202020204" pitchFamily="34" charset="0"/>
              </a:rPr>
              <a:t>Rubbish</a:t>
            </a:r>
          </a:p>
          <a:p>
            <a:r>
              <a:rPr lang="en-GB" sz="2500" dirty="0">
                <a:latin typeface="Arial" panose="020B0604020202020204" pitchFamily="34" charset="0"/>
                <a:cs typeface="Arial" panose="020B0604020202020204" pitchFamily="34" charset="0"/>
              </a:rPr>
              <a:t>Scream </a:t>
            </a:r>
          </a:p>
          <a:p>
            <a:r>
              <a:rPr lang="en-GB" sz="2500" dirty="0">
                <a:latin typeface="Arial" panose="020B0604020202020204" pitchFamily="34" charset="0"/>
                <a:cs typeface="Arial" panose="020B0604020202020204" pitchFamily="34" charset="0"/>
              </a:rPr>
              <a:t>‘</a:t>
            </a:r>
            <a:r>
              <a:rPr lang="en-GB" sz="2500" dirty="0" err="1">
                <a:latin typeface="Arial" panose="020B0604020202020204" pitchFamily="34" charset="0"/>
                <a:cs typeface="Arial" panose="020B0604020202020204" pitchFamily="34" charset="0"/>
              </a:rPr>
              <a:t>Ssh</a:t>
            </a:r>
            <a:r>
              <a:rPr lang="en-GB" sz="2500" dirty="0">
                <a:latin typeface="Arial" panose="020B0604020202020204" pitchFamily="34" charset="0"/>
                <a:cs typeface="Arial" panose="020B0604020202020204" pitchFamily="34" charset="0"/>
              </a:rPr>
              <a:t>’ </a:t>
            </a:r>
          </a:p>
          <a:p>
            <a:r>
              <a:rPr lang="en-GB" sz="2500" dirty="0">
                <a:latin typeface="Arial" panose="020B0604020202020204" pitchFamily="34" charset="0"/>
                <a:cs typeface="Arial" panose="020B0604020202020204" pitchFamily="34" charset="0"/>
              </a:rPr>
              <a:t>Sleep</a:t>
            </a:r>
          </a:p>
          <a:p>
            <a:r>
              <a:rPr lang="en-GB" sz="2500" dirty="0">
                <a:latin typeface="Arial" panose="020B0604020202020204" pitchFamily="34" charset="0"/>
                <a:cs typeface="Arial" panose="020B0604020202020204" pitchFamily="34" charset="0"/>
              </a:rPr>
              <a:t>Stress</a:t>
            </a:r>
          </a:p>
          <a:p>
            <a:r>
              <a:rPr lang="en-GB" sz="2500" dirty="0">
                <a:latin typeface="Arial" panose="020B0604020202020204" pitchFamily="34" charset="0"/>
                <a:cs typeface="Arial" panose="020B0604020202020204" pitchFamily="34" charset="0"/>
              </a:rPr>
              <a:t>There </a:t>
            </a:r>
          </a:p>
          <a:p>
            <a:r>
              <a:rPr lang="en-GB" sz="2500" dirty="0">
                <a:latin typeface="Arial" panose="020B0604020202020204" pitchFamily="34" charset="0"/>
                <a:cs typeface="Arial" panose="020B0604020202020204" pitchFamily="34" charset="0"/>
              </a:rPr>
              <a:t>Thief</a:t>
            </a:r>
          </a:p>
          <a:p>
            <a:r>
              <a:rPr lang="en-GB" sz="2500" dirty="0">
                <a:latin typeface="Arial" panose="020B0604020202020204" pitchFamily="34" charset="0"/>
                <a:cs typeface="Arial" panose="020B0604020202020204" pitchFamily="34" charset="0"/>
              </a:rPr>
              <a:t>Tin </a:t>
            </a:r>
          </a:p>
          <a:p>
            <a:r>
              <a:rPr lang="en-GB" sz="2500" dirty="0">
                <a:latin typeface="Arial" panose="020B0604020202020204" pitchFamily="34" charset="0"/>
                <a:cs typeface="Arial" panose="020B0604020202020204" pitchFamily="34" charset="0"/>
              </a:rPr>
              <a:t>Tiredness</a:t>
            </a:r>
          </a:p>
          <a:p>
            <a:r>
              <a:rPr lang="en-GB" sz="2500" dirty="0">
                <a:latin typeface="Arial" panose="020B0604020202020204" pitchFamily="34" charset="0"/>
                <a:cs typeface="Arial" panose="020B0604020202020204" pitchFamily="34" charset="0"/>
              </a:rPr>
              <a:t>Tiring</a:t>
            </a:r>
          </a:p>
          <a:p>
            <a:r>
              <a:rPr lang="en-GB" sz="2500" dirty="0">
                <a:latin typeface="Arial" panose="020B0604020202020204" pitchFamily="34" charset="0"/>
                <a:cs typeface="Arial" panose="020B0604020202020204" pitchFamily="34" charset="0"/>
              </a:rPr>
              <a:t>Tuneable </a:t>
            </a:r>
          </a:p>
          <a:p>
            <a:r>
              <a:rPr lang="en-GB" sz="2500" dirty="0">
                <a:latin typeface="Arial" panose="020B0604020202020204" pitchFamily="34" charset="0"/>
                <a:cs typeface="Arial" panose="020B0604020202020204" pitchFamily="34" charset="0"/>
              </a:rPr>
              <a:t>Unalienable</a:t>
            </a:r>
          </a:p>
          <a:p>
            <a:r>
              <a:rPr lang="en-GB" sz="2500" dirty="0">
                <a:latin typeface="Arial" panose="020B0604020202020204" pitchFamily="34" charset="0"/>
                <a:cs typeface="Arial" panose="020B0604020202020204" pitchFamily="34" charset="0"/>
              </a:rPr>
              <a:t>Unpredictable </a:t>
            </a:r>
          </a:p>
          <a:p>
            <a:r>
              <a:rPr lang="en-GB" sz="2500" dirty="0">
                <a:latin typeface="Arial" panose="020B0604020202020204" pitchFamily="34" charset="0"/>
                <a:cs typeface="Arial" panose="020B0604020202020204" pitchFamily="34" charset="0"/>
              </a:rPr>
              <a:t>Unremovable</a:t>
            </a:r>
          </a:p>
          <a:p>
            <a:r>
              <a:rPr lang="en-GB" sz="2500" dirty="0">
                <a:latin typeface="Arial" panose="020B0604020202020204" pitchFamily="34" charset="0"/>
                <a:cs typeface="Arial" panose="020B0604020202020204" pitchFamily="34" charset="0"/>
              </a:rPr>
              <a:t>Unusual</a:t>
            </a:r>
          </a:p>
          <a:p>
            <a:pPr>
              <a:lnSpc>
                <a:spcPct val="107000"/>
              </a:lnSpc>
              <a:spcAft>
                <a:spcPts val="800"/>
              </a:spcAft>
            </a:pPr>
            <a:endParaRPr lang="en-GB" sz="2200" dirty="0">
              <a:latin typeface="Arial Narrow" panose="020B0606020202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 </a:t>
            </a:r>
            <a:endParaRPr lang="en-GB"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4650959D-511D-4CAB-A03B-5983C745DF19}"/>
              </a:ext>
            </a:extLst>
          </p:cNvPr>
          <p:cNvSpPr/>
          <p:nvPr/>
        </p:nvSpPr>
        <p:spPr>
          <a:xfrm>
            <a:off x="5206978" y="231401"/>
            <a:ext cx="6096000" cy="6232475"/>
          </a:xfrm>
          <a:prstGeom prst="rect">
            <a:avLst/>
          </a:prstGeom>
        </p:spPr>
        <p:txBody>
          <a:bodyPr>
            <a:spAutoFit/>
          </a:bodyPr>
          <a:lstStyle/>
          <a:p>
            <a:r>
              <a:rPr lang="en-GB" sz="2500" dirty="0">
                <a:latin typeface="Arial" panose="020B0604020202020204" pitchFamily="34" charset="0"/>
                <a:cs typeface="Arial" panose="020B0604020202020204" pitchFamily="34" charset="0"/>
              </a:rPr>
              <a:t>Legacy</a:t>
            </a:r>
          </a:p>
          <a:p>
            <a:r>
              <a:rPr lang="en-GB" sz="2500" dirty="0">
                <a:latin typeface="Arial" panose="020B0604020202020204" pitchFamily="34" charset="0"/>
                <a:cs typeface="Arial" panose="020B0604020202020204" pitchFamily="34" charset="0"/>
              </a:rPr>
              <a:t>Madness</a:t>
            </a:r>
          </a:p>
          <a:p>
            <a:r>
              <a:rPr lang="en-GB" sz="2500" dirty="0">
                <a:latin typeface="Arial" panose="020B0604020202020204" pitchFamily="34" charset="0"/>
                <a:cs typeface="Arial" panose="020B0604020202020204" pitchFamily="34" charset="0"/>
              </a:rPr>
              <a:t>Niggling </a:t>
            </a:r>
          </a:p>
          <a:p>
            <a:r>
              <a:rPr lang="en-GB" sz="2500" dirty="0">
                <a:latin typeface="Arial" panose="020B0604020202020204" pitchFamily="34" charset="0"/>
                <a:cs typeface="Arial" panose="020B0604020202020204" pitchFamily="34" charset="0"/>
              </a:rPr>
              <a:t>Noise</a:t>
            </a:r>
          </a:p>
          <a:p>
            <a:r>
              <a:rPr lang="en-GB" sz="2500" dirty="0">
                <a:latin typeface="Arial" panose="020B0604020202020204" pitchFamily="34" charset="0"/>
                <a:cs typeface="Arial" panose="020B0604020202020204" pitchFamily="34" charset="0"/>
              </a:rPr>
              <a:t>Nuisance </a:t>
            </a:r>
          </a:p>
          <a:p>
            <a:r>
              <a:rPr lang="en-GB" sz="2500" dirty="0">
                <a:latin typeface="Arial" panose="020B0604020202020204" pitchFamily="34" charset="0"/>
                <a:cs typeface="Arial" panose="020B0604020202020204" pitchFamily="34" charset="0"/>
              </a:rPr>
              <a:t>Odd </a:t>
            </a:r>
          </a:p>
          <a:p>
            <a:r>
              <a:rPr lang="en-GB" sz="2500" dirty="0">
                <a:latin typeface="Arial" panose="020B0604020202020204" pitchFamily="34" charset="0"/>
                <a:cs typeface="Arial" panose="020B0604020202020204" pitchFamily="34" charset="0"/>
              </a:rPr>
              <a:t>Permanent </a:t>
            </a:r>
          </a:p>
          <a:p>
            <a:r>
              <a:rPr lang="en-GB" sz="2500" dirty="0">
                <a:latin typeface="Arial" panose="020B0604020202020204" pitchFamily="34" charset="0"/>
                <a:cs typeface="Arial" panose="020B0604020202020204" pitchFamily="34" charset="0"/>
              </a:rPr>
              <a:t>Persistent </a:t>
            </a:r>
          </a:p>
          <a:p>
            <a:r>
              <a:rPr lang="en-GB" sz="2500" dirty="0">
                <a:latin typeface="Arial" panose="020B0604020202020204" pitchFamily="34" charset="0"/>
                <a:cs typeface="Arial" panose="020B0604020202020204" pitchFamily="34" charset="0"/>
              </a:rPr>
              <a:t>Personal </a:t>
            </a:r>
          </a:p>
          <a:p>
            <a:r>
              <a:rPr lang="en-GB" sz="2500" dirty="0">
                <a:latin typeface="Arial" panose="020B0604020202020204" pitchFamily="34" charset="0"/>
                <a:cs typeface="Arial" panose="020B0604020202020204" pitchFamily="34" charset="0"/>
              </a:rPr>
              <a:t>Piercing </a:t>
            </a:r>
          </a:p>
          <a:p>
            <a:r>
              <a:rPr lang="en-GB" sz="2500" dirty="0">
                <a:latin typeface="Arial" panose="020B0604020202020204" pitchFamily="34" charset="0"/>
                <a:cs typeface="Arial" panose="020B0604020202020204" pitchFamily="34" charset="0"/>
              </a:rPr>
              <a:t>Pitch</a:t>
            </a:r>
          </a:p>
          <a:p>
            <a:r>
              <a:rPr lang="en-GB" sz="2500" dirty="0">
                <a:latin typeface="Arial" panose="020B0604020202020204" pitchFamily="34" charset="0"/>
                <a:cs typeface="Arial" panose="020B0604020202020204" pitchFamily="34" charset="0"/>
              </a:rPr>
              <a:t>Present </a:t>
            </a:r>
          </a:p>
          <a:p>
            <a:r>
              <a:rPr lang="en-GB" sz="2500" dirty="0">
                <a:latin typeface="Arial" panose="020B0604020202020204" pitchFamily="34" charset="0"/>
                <a:cs typeface="Arial" panose="020B0604020202020204" pitchFamily="34" charset="0"/>
              </a:rPr>
              <a:t>Pressure</a:t>
            </a:r>
          </a:p>
          <a:p>
            <a:r>
              <a:rPr lang="en-GB" sz="2500" dirty="0">
                <a:latin typeface="Arial" panose="020B0604020202020204" pitchFamily="34" charset="0"/>
                <a:cs typeface="Arial" panose="020B0604020202020204" pitchFamily="34" charset="0"/>
              </a:rPr>
              <a:t>Quiet</a:t>
            </a:r>
          </a:p>
          <a:p>
            <a:endParaRPr lang="en-GB" sz="2500" dirty="0"/>
          </a:p>
          <a:p>
            <a:endParaRPr lang="en-GB" sz="2400" dirty="0"/>
          </a:p>
        </p:txBody>
      </p:sp>
      <p:sp>
        <p:nvSpPr>
          <p:cNvPr id="3" name="Rectangle 2">
            <a:extLst>
              <a:ext uri="{FF2B5EF4-FFF2-40B4-BE49-F238E27FC236}">
                <a16:creationId xmlns:a16="http://schemas.microsoft.com/office/drawing/2014/main" id="{650C734F-34B6-49C1-99EE-680C9D94662A}"/>
              </a:ext>
            </a:extLst>
          </p:cNvPr>
          <p:cNvSpPr/>
          <p:nvPr/>
        </p:nvSpPr>
        <p:spPr>
          <a:xfrm>
            <a:off x="9661451" y="340265"/>
            <a:ext cx="6096000" cy="2400657"/>
          </a:xfrm>
          <a:prstGeom prst="rect">
            <a:avLst/>
          </a:prstGeom>
        </p:spPr>
        <p:txBody>
          <a:bodyPr>
            <a:spAutoFit/>
          </a:bodyPr>
          <a:lstStyle/>
          <a:p>
            <a:r>
              <a:rPr lang="en-GB" sz="2500" dirty="0">
                <a:latin typeface="Arial" panose="020B0604020202020204" pitchFamily="34" charset="0"/>
                <a:cs typeface="Arial" panose="020B0604020202020204" pitchFamily="34" charset="0"/>
              </a:rPr>
              <a:t>Volume</a:t>
            </a:r>
          </a:p>
          <a:p>
            <a:r>
              <a:rPr lang="en-GB" sz="2500" dirty="0">
                <a:latin typeface="Arial" panose="020B0604020202020204" pitchFamily="34" charset="0"/>
                <a:cs typeface="Arial" panose="020B0604020202020204" pitchFamily="34" charset="0"/>
              </a:rPr>
              <a:t>Wall</a:t>
            </a:r>
          </a:p>
          <a:p>
            <a:r>
              <a:rPr lang="en-GB" sz="2500" dirty="0">
                <a:latin typeface="Arial" panose="020B0604020202020204" pitchFamily="34" charset="0"/>
                <a:cs typeface="Arial" panose="020B0604020202020204" pitchFamily="34" charset="0"/>
              </a:rPr>
              <a:t>Weariness</a:t>
            </a:r>
          </a:p>
          <a:p>
            <a:r>
              <a:rPr lang="en-GB" sz="2500" dirty="0">
                <a:latin typeface="Arial" panose="020B0604020202020204" pitchFamily="34" charset="0"/>
                <a:cs typeface="Arial" panose="020B0604020202020204" pitchFamily="34" charset="0"/>
              </a:rPr>
              <a:t>Weight</a:t>
            </a:r>
          </a:p>
          <a:p>
            <a:r>
              <a:rPr lang="en-GB" sz="2500" dirty="0">
                <a:latin typeface="Arial" panose="020B0604020202020204" pitchFamily="34" charset="0"/>
                <a:cs typeface="Arial" panose="020B0604020202020204" pitchFamily="34" charset="0"/>
              </a:rPr>
              <a:t>Whistling </a:t>
            </a:r>
          </a:p>
          <a:p>
            <a:r>
              <a:rPr lang="en-GB" sz="2500" dirty="0">
                <a:latin typeface="Arial" panose="020B0604020202020204" pitchFamily="34" charset="0"/>
                <a:cs typeface="Arial" panose="020B0604020202020204" pitchFamily="34" charset="0"/>
              </a:rPr>
              <a:t>White noise </a:t>
            </a:r>
          </a:p>
        </p:txBody>
      </p:sp>
    </p:spTree>
    <p:extLst>
      <p:ext uri="{BB962C8B-B14F-4D97-AF65-F5344CB8AC3E}">
        <p14:creationId xmlns:p14="http://schemas.microsoft.com/office/powerpoint/2010/main" val="290703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49BC5D-ECB6-44D5-92BF-66145CBD7FE1}"/>
              </a:ext>
            </a:extLst>
          </p:cNvPr>
          <p:cNvSpPr/>
          <p:nvPr/>
        </p:nvSpPr>
        <p:spPr>
          <a:xfrm>
            <a:off x="3448692" y="2083757"/>
            <a:ext cx="6096000" cy="1631216"/>
          </a:xfrm>
          <a:prstGeom prst="rect">
            <a:avLst/>
          </a:prstGeom>
        </p:spPr>
        <p:txBody>
          <a:bodyPr>
            <a:spAutoFit/>
          </a:bodyPr>
          <a:lstStyle/>
          <a:p>
            <a:r>
              <a:rPr lang="en-GB" sz="2500" b="1" dirty="0">
                <a:solidFill>
                  <a:srgbClr val="000000"/>
                </a:solidFill>
                <a:latin typeface="Arial" panose="020B0604020202020204" pitchFamily="34" charset="0"/>
                <a:ea typeface="Times New Roman" panose="02020603050405020304" pitchFamily="18" charset="0"/>
                <a:cs typeface="Arial" panose="020B0604020202020204" pitchFamily="34" charset="0"/>
              </a:rPr>
              <a:t>Acute</a:t>
            </a:r>
            <a:r>
              <a:rPr lang="en-GB" sz="2500" dirty="0">
                <a:solidFill>
                  <a:srgbClr val="000000"/>
                </a:solidFill>
                <a:latin typeface="Arial" panose="020B0604020202020204" pitchFamily="34" charset="0"/>
                <a:ea typeface="Times New Roman" panose="02020603050405020304" pitchFamily="18" charset="0"/>
                <a:cs typeface="Arial" panose="020B0604020202020204" pitchFamily="34" charset="0"/>
              </a:rPr>
              <a:t>: strongly felt, pointed, of critical importance and consequence, but also the sufferer is often one with the ability to recognize or draw fine distinctions </a:t>
            </a:r>
            <a:endParaRPr lang="en-GB" sz="2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1217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C72ECC-8EE5-4DB9-A09B-4094BF133E13}"/>
              </a:ext>
            </a:extLst>
          </p:cNvPr>
          <p:cNvSpPr/>
          <p:nvPr/>
        </p:nvSpPr>
        <p:spPr>
          <a:xfrm>
            <a:off x="3263757" y="2500844"/>
            <a:ext cx="6096000" cy="882678"/>
          </a:xfrm>
          <a:prstGeom prst="rect">
            <a:avLst/>
          </a:prstGeom>
        </p:spPr>
        <p:txBody>
          <a:bodyPr>
            <a:spAutoFit/>
          </a:bodyPr>
          <a:lstStyle/>
          <a:p>
            <a:pPr fontAlgn="t">
              <a:lnSpc>
                <a:spcPct val="107000"/>
              </a:lnSpc>
              <a:spcAft>
                <a:spcPts val="800"/>
              </a:spcAft>
            </a:pPr>
            <a:r>
              <a:rPr lang="en-GB" sz="24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Tuneable</a:t>
            </a:r>
            <a:r>
              <a:rPr lang="en-GB" sz="24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I can imagine my tinnitus saying words, and I can make it have a rhythm</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072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CB2F61-BD8A-4ACA-BFAD-8DF6396A09EA}"/>
              </a:ext>
            </a:extLst>
          </p:cNvPr>
          <p:cNvSpPr/>
          <p:nvPr/>
        </p:nvSpPr>
        <p:spPr>
          <a:xfrm>
            <a:off x="3048000" y="2642791"/>
            <a:ext cx="6096000" cy="865173"/>
          </a:xfrm>
          <a:prstGeom prst="rect">
            <a:avLst/>
          </a:prstGeom>
        </p:spPr>
        <p:txBody>
          <a:bodyPr>
            <a:spAutoFit/>
          </a:bodyPr>
          <a:lstStyle/>
          <a:p>
            <a:pPr>
              <a:lnSpc>
                <a:spcPct val="107000"/>
              </a:lnSpc>
              <a:spcAft>
                <a:spcPts val="800"/>
              </a:spcAft>
            </a:pPr>
            <a:r>
              <a:rPr lang="en-GB" sz="2400" b="1" dirty="0">
                <a:latin typeface="Arial" panose="020B0604020202020204" pitchFamily="34" charset="0"/>
                <a:ea typeface="Calibri" panose="020F0502020204030204" pitchFamily="34" charset="0"/>
                <a:cs typeface="Arial" panose="020B0604020202020204" pitchFamily="34" charset="0"/>
              </a:rPr>
              <a:t>Legacy: </a:t>
            </a:r>
            <a:r>
              <a:rPr lang="en-GB" sz="2400" dirty="0">
                <a:latin typeface="Arial" panose="020B0604020202020204" pitchFamily="34" charset="0"/>
                <a:ea typeface="Calibri" panose="020F0502020204030204" pitchFamily="34" charset="0"/>
                <a:cs typeface="Arial" panose="020B0604020202020204" pitchFamily="34" charset="0"/>
              </a:rPr>
              <a:t>It’s always with me. What I was bequeathed by a virus. Here to stay.</a:t>
            </a:r>
          </a:p>
        </p:txBody>
      </p:sp>
    </p:spTree>
    <p:extLst>
      <p:ext uri="{BB962C8B-B14F-4D97-AF65-F5344CB8AC3E}">
        <p14:creationId xmlns:p14="http://schemas.microsoft.com/office/powerpoint/2010/main" val="912657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6F4785-712B-4E34-B08E-5F0E02B2D450}"/>
              </a:ext>
            </a:extLst>
          </p:cNvPr>
          <p:cNvSpPr/>
          <p:nvPr/>
        </p:nvSpPr>
        <p:spPr>
          <a:xfrm>
            <a:off x="3048000" y="2671819"/>
            <a:ext cx="6096000" cy="1399999"/>
          </a:xfrm>
          <a:prstGeom prst="rect">
            <a:avLst/>
          </a:prstGeom>
        </p:spPr>
        <p:txBody>
          <a:bodyPr>
            <a:spAutoFit/>
          </a:bodyPr>
          <a:lstStyle/>
          <a:p>
            <a:pPr>
              <a:lnSpc>
                <a:spcPct val="107000"/>
              </a:lnSpc>
              <a:spcAft>
                <a:spcPts val="800"/>
              </a:spcAft>
            </a:pPr>
            <a:r>
              <a:rPr lang="en-GB" sz="2500" b="1" dirty="0">
                <a:latin typeface="Arial" panose="020B0604020202020204" pitchFamily="34" charset="0"/>
                <a:ea typeface="Calibri" panose="020F0502020204030204" pitchFamily="34" charset="0"/>
                <a:cs typeface="Arial" panose="020B0604020202020204" pitchFamily="34" charset="0"/>
              </a:rPr>
              <a:t>Aura: </a:t>
            </a:r>
            <a:r>
              <a:rPr lang="en-GB" sz="2500" dirty="0">
                <a:latin typeface="Arial" panose="020B0604020202020204" pitchFamily="34" charset="0"/>
                <a:ea typeface="Calibri" panose="020F0502020204030204" pitchFamily="34" charset="0"/>
                <a:cs typeface="Arial" panose="020B0604020202020204" pitchFamily="34" charset="0"/>
              </a:rPr>
              <a:t>It feels like a halo of sparkly sound.</a:t>
            </a:r>
          </a:p>
          <a:p>
            <a:pPr>
              <a:lnSpc>
                <a:spcPct val="107000"/>
              </a:lnSpc>
              <a:spcAft>
                <a:spcPts val="800"/>
              </a:spcAft>
            </a:pPr>
            <a:r>
              <a:rPr lang="en-GB" sz="2500" dirty="0">
                <a:latin typeface="Arial" panose="020B0604020202020204" pitchFamily="34" charset="0"/>
                <a:ea typeface="Calibri" panose="020F0502020204030204" pitchFamily="34" charset="0"/>
                <a:cs typeface="Arial" panose="020B0604020202020204" pitchFamily="34" charset="0"/>
              </a:rPr>
              <a:t>It’s there around me, always and invisible. It chose me to host it. </a:t>
            </a:r>
          </a:p>
        </p:txBody>
      </p:sp>
    </p:spTree>
    <p:extLst>
      <p:ext uri="{BB962C8B-B14F-4D97-AF65-F5344CB8AC3E}">
        <p14:creationId xmlns:p14="http://schemas.microsoft.com/office/powerpoint/2010/main" val="734766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219576" y="2147047"/>
            <a:ext cx="3686174"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Keeping</a:t>
            </a:r>
          </a:p>
          <a:p>
            <a:pPr algn="ctr"/>
            <a:r>
              <a:rPr lang="en-US" sz="7000">
                <a:latin typeface="Arial Narrow"/>
              </a:rPr>
              <a:t>Score </a:t>
            </a:r>
            <a:endParaRPr lang="en-US"/>
          </a:p>
        </p:txBody>
      </p:sp>
    </p:spTree>
    <p:extLst>
      <p:ext uri="{BB962C8B-B14F-4D97-AF65-F5344CB8AC3E}">
        <p14:creationId xmlns:p14="http://schemas.microsoft.com/office/powerpoint/2010/main" val="612894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dirty="0">
                <a:latin typeface="Arial Narrow" panose="020B0606020202030204" pitchFamily="34" charset="0"/>
              </a:rPr>
              <a:t>Discussion guidelines </a:t>
            </a:r>
            <a:endParaRPr lang="en-GB" sz="3600" dirty="0">
              <a:latin typeface="Arial Narrow" panose="020B0606020202030204" pitchFamily="34" charset="0"/>
            </a:endParaRPr>
          </a:p>
          <a:p>
            <a:r>
              <a:rPr lang="en-GB" sz="4200" dirty="0">
                <a:latin typeface="Arial Narrow" panose="020B0606020202030204" pitchFamily="34" charset="0"/>
              </a:rPr>
              <a:t>Tinnitus can be a sensitive topic for discussion. You are welcome to take some time out of the session or leave if you feel you need to. </a:t>
            </a:r>
          </a:p>
          <a:p>
            <a:pPr marL="0" indent="0">
              <a:buNone/>
            </a:pPr>
            <a:r>
              <a:rPr lang="en-GB" sz="4200" dirty="0">
                <a:latin typeface="Arial Narrow" panose="020B0606020202030204" pitchFamily="34" charset="0"/>
              </a:rPr>
              <a:t> </a:t>
            </a:r>
          </a:p>
          <a:p>
            <a:r>
              <a:rPr lang="en-GB" sz="4200" dirty="0">
                <a:latin typeface="Arial Narrow" panose="020B0606020202030204" pitchFamily="34" charset="0"/>
              </a:rPr>
              <a:t>As part of the workshop discussion, we will be looking at some of the work that has been created by different people in this group. Our discussion should be focused on the process of making and how the responses relate to experiences of tinnitus. Please be considerate of others when discussing their work. </a:t>
            </a:r>
          </a:p>
          <a:p>
            <a:pPr marL="0" indent="0">
              <a:buNone/>
            </a:pPr>
            <a:r>
              <a:rPr lang="en-GB" sz="4200" dirty="0">
                <a:latin typeface="Arial Narrow" panose="020B0606020202030204" pitchFamily="34" charset="0"/>
              </a:rPr>
              <a:t> </a:t>
            </a:r>
          </a:p>
          <a:p>
            <a:r>
              <a:rPr lang="en-GB" sz="4200" dirty="0">
                <a:latin typeface="Arial Narrow" panose="020B0606020202030204" pitchFamily="34" charset="0"/>
              </a:rPr>
              <a:t>We will be sharing the responses to the activities anonymously. However, you are very welcome to identify yourself as the creator and comment on your activity response.  </a:t>
            </a:r>
          </a:p>
          <a:p>
            <a:pPr marL="0" indent="0">
              <a:buNone/>
            </a:pPr>
            <a:r>
              <a:rPr lang="en-GB" sz="4200" dirty="0">
                <a:latin typeface="Arial Narrow" panose="020B0606020202030204" pitchFamily="34" charset="0"/>
              </a:rPr>
              <a:t> </a:t>
            </a:r>
          </a:p>
          <a:p>
            <a:r>
              <a:rPr lang="en-GB" sz="4200" dirty="0">
                <a:latin typeface="Arial Narrow" panose="020B0606020202030204" pitchFamily="34" charset="0"/>
              </a:rPr>
              <a:t>We know that tinnitus can affect people in different ways, so please keep in mind that others might have experiences that are different to your own. </a:t>
            </a:r>
          </a:p>
          <a:p>
            <a:pPr marL="0" indent="0">
              <a:buNone/>
            </a:pPr>
            <a:r>
              <a:rPr lang="en-GB" sz="4200" dirty="0">
                <a:latin typeface="Arial Narrow" panose="020B0606020202030204" pitchFamily="34" charset="0"/>
              </a:rPr>
              <a:t> </a:t>
            </a:r>
          </a:p>
          <a:p>
            <a:pPr marL="0" indent="0">
              <a:buNone/>
            </a:pPr>
            <a:endParaRPr lang="en-GB" dirty="0"/>
          </a:p>
        </p:txBody>
      </p:sp>
    </p:spTree>
    <p:extLst>
      <p:ext uri="{BB962C8B-B14F-4D97-AF65-F5344CB8AC3E}">
        <p14:creationId xmlns:p14="http://schemas.microsoft.com/office/powerpoint/2010/main" val="39281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087005-7C92-47A2-BEF0-EC25499F60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1767" y="0"/>
            <a:ext cx="9148465" cy="6858000"/>
          </a:xfrm>
          <a:prstGeom prst="rect">
            <a:avLst/>
          </a:prstGeom>
        </p:spPr>
      </p:pic>
    </p:spTree>
    <p:extLst>
      <p:ext uri="{BB962C8B-B14F-4D97-AF65-F5344CB8AC3E}">
        <p14:creationId xmlns:p14="http://schemas.microsoft.com/office/powerpoint/2010/main" val="4175629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3970724" y="2305615"/>
            <a:ext cx="386699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dirty="0">
                <a:latin typeface="Arial Narrow"/>
              </a:rPr>
              <a:t>Capturing Sounds </a:t>
            </a:r>
            <a:endParaRPr lang="en-US" dirty="0"/>
          </a:p>
        </p:txBody>
      </p:sp>
    </p:spTree>
    <p:extLst>
      <p:ext uri="{BB962C8B-B14F-4D97-AF65-F5344CB8AC3E}">
        <p14:creationId xmlns:p14="http://schemas.microsoft.com/office/powerpoint/2010/main" val="4146961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E98B3B-3E6F-4242-B321-74F3AABFF1B3}"/>
              </a:ext>
            </a:extLst>
          </p:cNvPr>
          <p:cNvPicPr>
            <a:picLocks noChangeAspect="1"/>
          </p:cNvPicPr>
          <p:nvPr/>
        </p:nvPicPr>
        <p:blipFill>
          <a:blip r:embed="rId2"/>
          <a:stretch>
            <a:fillRect/>
          </a:stretch>
        </p:blipFill>
        <p:spPr>
          <a:xfrm>
            <a:off x="1985962" y="1119187"/>
            <a:ext cx="8220075" cy="4619625"/>
          </a:xfrm>
          <a:prstGeom prst="rect">
            <a:avLst/>
          </a:prstGeom>
        </p:spPr>
      </p:pic>
    </p:spTree>
    <p:extLst>
      <p:ext uri="{BB962C8B-B14F-4D97-AF65-F5344CB8AC3E}">
        <p14:creationId xmlns:p14="http://schemas.microsoft.com/office/powerpoint/2010/main" val="3790424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5DCBB9-AFEC-4542-9133-355272267667}"/>
              </a:ext>
            </a:extLst>
          </p:cNvPr>
          <p:cNvPicPr>
            <a:picLocks noChangeAspect="1"/>
          </p:cNvPicPr>
          <p:nvPr/>
        </p:nvPicPr>
        <p:blipFill>
          <a:blip r:embed="rId2"/>
          <a:stretch>
            <a:fillRect/>
          </a:stretch>
        </p:blipFill>
        <p:spPr>
          <a:xfrm>
            <a:off x="2559329" y="1030584"/>
            <a:ext cx="6669731" cy="4796832"/>
          </a:xfrm>
          <a:prstGeom prst="rect">
            <a:avLst/>
          </a:prstGeom>
        </p:spPr>
      </p:pic>
    </p:spTree>
    <p:extLst>
      <p:ext uri="{BB962C8B-B14F-4D97-AF65-F5344CB8AC3E}">
        <p14:creationId xmlns:p14="http://schemas.microsoft.com/office/powerpoint/2010/main" val="103423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7734AD-DBD7-4995-A7F1-886E720E30AC}"/>
              </a:ext>
            </a:extLst>
          </p:cNvPr>
          <p:cNvSpPr>
            <a:spLocks noGrp="1"/>
          </p:cNvSpPr>
          <p:nvPr>
            <p:ph idx="1"/>
          </p:nvPr>
        </p:nvSpPr>
        <p:spPr>
          <a:xfrm>
            <a:off x="587338" y="452064"/>
            <a:ext cx="10899170" cy="6328880"/>
          </a:xfrm>
        </p:spPr>
        <p:txBody>
          <a:bodyPr>
            <a:normAutofit fontScale="70000" lnSpcReduction="20000"/>
          </a:bodyPr>
          <a:lstStyle/>
          <a:p>
            <a:pPr marL="0" indent="0">
              <a:buNone/>
            </a:pPr>
            <a:r>
              <a:rPr lang="en-GB" sz="3600" b="1" dirty="0">
                <a:latin typeface="Arial Narrow" panose="020B0606020202030204" pitchFamily="34" charset="0"/>
              </a:rPr>
              <a:t>Discussion guidelines (cont.) </a:t>
            </a:r>
            <a:r>
              <a:rPr lang="en-GB" sz="4200" dirty="0">
                <a:latin typeface="Arial Narrow" panose="020B0606020202030204" pitchFamily="34" charset="0"/>
              </a:rPr>
              <a:t> </a:t>
            </a:r>
          </a:p>
          <a:p>
            <a:r>
              <a:rPr lang="en-GB" sz="4200" dirty="0">
                <a:latin typeface="Arial Narrow" panose="020B0606020202030204" pitchFamily="34" charset="0"/>
              </a:rPr>
              <a:t> Some of us may be using Zoom’s auto-captioning function. This works best when only one person is speaking at a time and there is limited background noise. Please can you make sure your microphone is muted when you are not speaking and try to avoid talking over others (we know this is sometimes difficult when having conversations!) </a:t>
            </a:r>
          </a:p>
          <a:p>
            <a:pPr marL="0" indent="0">
              <a:buNone/>
            </a:pPr>
            <a:r>
              <a:rPr lang="en-GB" sz="4200" dirty="0">
                <a:latin typeface="Arial Narrow" panose="020B0606020202030204" pitchFamily="34" charset="0"/>
              </a:rPr>
              <a:t> </a:t>
            </a:r>
          </a:p>
          <a:p>
            <a:r>
              <a:rPr lang="en-GB" sz="4200" dirty="0">
                <a:latin typeface="Arial Narrow" panose="020B0606020202030204" pitchFamily="34" charset="0"/>
              </a:rPr>
              <a:t>Silences are ok! We know that people might need a bit of time to think and respond, so please don’t worry if nobody is saying anything. </a:t>
            </a:r>
          </a:p>
          <a:p>
            <a:endParaRPr lang="en-GB" sz="4200" dirty="0">
              <a:latin typeface="Arial Narrow" panose="020B0606020202030204" pitchFamily="34" charset="0"/>
            </a:endParaRPr>
          </a:p>
          <a:p>
            <a:r>
              <a:rPr lang="en-GB" sz="4200" dirty="0">
                <a:latin typeface="Arial Narrow" panose="020B0606020202030204" pitchFamily="34" charset="0"/>
              </a:rPr>
              <a:t>We’ll be having a 15 minute break halfway through the session. If you need to take some time out from the discussion, you are welcome to leave at any time. If you want to </a:t>
            </a:r>
            <a:r>
              <a:rPr lang="en-GB" sz="4200" dirty="0" err="1">
                <a:latin typeface="Arial Narrow" panose="020B0606020202030204" pitchFamily="34" charset="0"/>
              </a:rPr>
              <a:t>rejoin</a:t>
            </a:r>
            <a:r>
              <a:rPr lang="en-GB" sz="4200" dirty="0">
                <a:latin typeface="Arial Narrow" panose="020B0606020202030204" pitchFamily="34" charset="0"/>
              </a:rPr>
              <a:t>, just click the Zoom link that was shared with you. If you feel you need someone to talk to during the session, please send a private message to Sally Blackburn-Daniels using the chat function. </a:t>
            </a:r>
          </a:p>
          <a:p>
            <a:pPr marL="0" indent="0">
              <a:buNone/>
            </a:pPr>
            <a:endParaRPr lang="en-GB" dirty="0"/>
          </a:p>
        </p:txBody>
      </p:sp>
    </p:spTree>
    <p:extLst>
      <p:ext uri="{BB962C8B-B14F-4D97-AF65-F5344CB8AC3E}">
        <p14:creationId xmlns:p14="http://schemas.microsoft.com/office/powerpoint/2010/main" val="184172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5015753" y="2147047"/>
            <a:ext cx="27432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Maps </a:t>
            </a:r>
            <a:endParaRPr lang="en-US"/>
          </a:p>
        </p:txBody>
      </p:sp>
    </p:spTree>
    <p:extLst>
      <p:ext uri="{BB962C8B-B14F-4D97-AF65-F5344CB8AC3E}">
        <p14:creationId xmlns:p14="http://schemas.microsoft.com/office/powerpoint/2010/main" val="1306019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2E46C6F-EA5E-45BD-BCD1-E30E9EFBA0F2}"/>
              </a:ext>
            </a:extLst>
          </p:cNvPr>
          <p:cNvPicPr>
            <a:picLocks noChangeAspect="1"/>
          </p:cNvPicPr>
          <p:nvPr/>
        </p:nvPicPr>
        <p:blipFill>
          <a:blip r:embed="rId2"/>
          <a:stretch>
            <a:fillRect/>
          </a:stretch>
        </p:blipFill>
        <p:spPr>
          <a:xfrm>
            <a:off x="6448507" y="7951"/>
            <a:ext cx="5073293" cy="6762815"/>
          </a:xfrm>
          <a:prstGeom prst="rect">
            <a:avLst/>
          </a:prstGeom>
        </p:spPr>
      </p:pic>
      <p:pic>
        <p:nvPicPr>
          <p:cNvPr id="6" name="Picture 5">
            <a:extLst>
              <a:ext uri="{FF2B5EF4-FFF2-40B4-BE49-F238E27FC236}">
                <a16:creationId xmlns:a16="http://schemas.microsoft.com/office/drawing/2014/main" id="{A82BE999-D88C-488F-9447-1F187ACE387E}"/>
              </a:ext>
            </a:extLst>
          </p:cNvPr>
          <p:cNvPicPr>
            <a:picLocks noChangeAspect="1"/>
          </p:cNvPicPr>
          <p:nvPr/>
        </p:nvPicPr>
        <p:blipFill>
          <a:blip r:embed="rId3"/>
          <a:stretch>
            <a:fillRect/>
          </a:stretch>
        </p:blipFill>
        <p:spPr>
          <a:xfrm>
            <a:off x="135173" y="0"/>
            <a:ext cx="4765484" cy="6651904"/>
          </a:xfrm>
          <a:prstGeom prst="rect">
            <a:avLst/>
          </a:prstGeom>
        </p:spPr>
      </p:pic>
    </p:spTree>
    <p:extLst>
      <p:ext uri="{BB962C8B-B14F-4D97-AF65-F5344CB8AC3E}">
        <p14:creationId xmlns:p14="http://schemas.microsoft.com/office/powerpoint/2010/main" val="4138399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F196CD-25CD-4AB7-A107-ACD0C09F26AF}"/>
              </a:ext>
            </a:extLst>
          </p:cNvPr>
          <p:cNvPicPr>
            <a:picLocks noChangeAspect="1"/>
          </p:cNvPicPr>
          <p:nvPr/>
        </p:nvPicPr>
        <p:blipFill>
          <a:blip r:embed="rId2"/>
          <a:stretch>
            <a:fillRect/>
          </a:stretch>
        </p:blipFill>
        <p:spPr>
          <a:xfrm>
            <a:off x="482885" y="37392"/>
            <a:ext cx="11641498" cy="6548343"/>
          </a:xfrm>
          <a:prstGeom prst="rect">
            <a:avLst/>
          </a:prstGeom>
        </p:spPr>
      </p:pic>
    </p:spTree>
    <p:extLst>
      <p:ext uri="{BB962C8B-B14F-4D97-AF65-F5344CB8AC3E}">
        <p14:creationId xmlns:p14="http://schemas.microsoft.com/office/powerpoint/2010/main" val="3551079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291EABE9-C66B-4003-9566-FB6A8228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67000" y="857250"/>
            <a:ext cx="6858000" cy="5143500"/>
          </a:xfrm>
          <a:prstGeom prst="rect">
            <a:avLst/>
          </a:prstGeom>
        </p:spPr>
      </p:pic>
    </p:spTree>
    <p:extLst>
      <p:ext uri="{BB962C8B-B14F-4D97-AF65-F5344CB8AC3E}">
        <p14:creationId xmlns:p14="http://schemas.microsoft.com/office/powerpoint/2010/main" val="3796346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3D11B-3E44-4573-AD26-FCBD1B71D436}"/>
              </a:ext>
            </a:extLst>
          </p:cNvPr>
          <p:cNvSpPr txBox="1"/>
          <p:nvPr/>
        </p:nvSpPr>
        <p:spPr>
          <a:xfrm>
            <a:off x="4663327" y="2118472"/>
            <a:ext cx="3070973"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7000">
                <a:latin typeface="Arial Narrow"/>
              </a:rPr>
              <a:t>Tinnitus Portraits </a:t>
            </a:r>
            <a:endParaRPr lang="en-US"/>
          </a:p>
        </p:txBody>
      </p:sp>
    </p:spTree>
    <p:extLst>
      <p:ext uri="{BB962C8B-B14F-4D97-AF65-F5344CB8AC3E}">
        <p14:creationId xmlns:p14="http://schemas.microsoft.com/office/powerpoint/2010/main" val="4028485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Diagram&#10;&#10;Description automatically generated">
            <a:extLst>
              <a:ext uri="{FF2B5EF4-FFF2-40B4-BE49-F238E27FC236}">
                <a16:creationId xmlns:a16="http://schemas.microsoft.com/office/drawing/2014/main" id="{6FAD18B5-7FC1-40AD-BDDF-1BD7768BB1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764820" y="850702"/>
            <a:ext cx="3945082" cy="2958811"/>
          </a:xfrm>
          <a:prstGeom prst="rect">
            <a:avLst/>
          </a:prstGeom>
        </p:spPr>
      </p:pic>
      <p:pic>
        <p:nvPicPr>
          <p:cNvPr id="2" name="Picture 1">
            <a:extLst>
              <a:ext uri="{FF2B5EF4-FFF2-40B4-BE49-F238E27FC236}">
                <a16:creationId xmlns:a16="http://schemas.microsoft.com/office/drawing/2014/main" id="{4303E2DA-AC51-4EB0-96BA-9F72C05287FA}"/>
              </a:ext>
            </a:extLst>
          </p:cNvPr>
          <p:cNvPicPr>
            <a:picLocks noChangeAspect="1"/>
          </p:cNvPicPr>
          <p:nvPr/>
        </p:nvPicPr>
        <p:blipFill>
          <a:blip r:embed="rId3"/>
          <a:stretch>
            <a:fillRect/>
          </a:stretch>
        </p:blipFill>
        <p:spPr>
          <a:xfrm>
            <a:off x="5217280" y="357566"/>
            <a:ext cx="2041026" cy="2239297"/>
          </a:xfrm>
          <a:prstGeom prst="rect">
            <a:avLst/>
          </a:prstGeom>
        </p:spPr>
      </p:pic>
    </p:spTree>
    <p:extLst>
      <p:ext uri="{BB962C8B-B14F-4D97-AF65-F5344CB8AC3E}">
        <p14:creationId xmlns:p14="http://schemas.microsoft.com/office/powerpoint/2010/main" val="3533644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B9065A1F81AA3479EEE6BD1AF4C8F97" ma:contentTypeVersion="13" ma:contentTypeDescription="Create a new document." ma:contentTypeScope="" ma:versionID="e0d28c71f1334a88a70710e02857eb19">
  <xsd:schema xmlns:xsd="http://www.w3.org/2001/XMLSchema" xmlns:xs="http://www.w3.org/2001/XMLSchema" xmlns:p="http://schemas.microsoft.com/office/2006/metadata/properties" xmlns:ns3="bf31aeff-9170-4f51-9fe7-a51eb6d2a8c4" xmlns:ns4="7b082d3c-7c4d-4268-9f5f-b2ce4940a14a" targetNamespace="http://schemas.microsoft.com/office/2006/metadata/properties" ma:root="true" ma:fieldsID="d704f8b3d84054d9cdca49880beb2b73" ns3:_="" ns4:_="">
    <xsd:import namespace="bf31aeff-9170-4f51-9fe7-a51eb6d2a8c4"/>
    <xsd:import namespace="7b082d3c-7c4d-4268-9f5f-b2ce4940a14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DateTaken"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1aeff-9170-4f51-9fe7-a51eb6d2a8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082d3c-7c4d-4268-9f5f-b2ce4940a14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56077E5-FED4-4013-8701-A182AFD298E6}">
  <ds:schemaRefs>
    <ds:schemaRef ds:uri="http://schemas.microsoft.com/sharepoint/v3/contenttype/forms"/>
  </ds:schemaRefs>
</ds:datastoreItem>
</file>

<file path=customXml/itemProps2.xml><?xml version="1.0" encoding="utf-8"?>
<ds:datastoreItem xmlns:ds="http://schemas.openxmlformats.org/officeDocument/2006/customXml" ds:itemID="{A213FD97-3F9A-4E9E-A1C0-4FEBA711079B}">
  <ds:schemaRefs>
    <ds:schemaRef ds:uri="7b082d3c-7c4d-4268-9f5f-b2ce4940a14a"/>
    <ds:schemaRef ds:uri="bf31aeff-9170-4f51-9fe7-a51eb6d2a8c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BF8FBB4-3D32-48CC-B193-BCCA590B78B7}">
  <ds:schemaRefs>
    <ds:schemaRef ds:uri="7b082d3c-7c4d-4268-9f5f-b2ce4940a14a"/>
    <ds:schemaRef ds:uri="bf31aeff-9170-4f51-9fe7-a51eb6d2a8c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121</TotalTime>
  <Words>511</Words>
  <Application>Microsoft Office PowerPoint</Application>
  <PresentationFormat>Widescreen</PresentationFormat>
  <Paragraphs>100</Paragraphs>
  <Slides>23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Marie.Thompson</dc:creator>
  <cp:lastModifiedBy>Marie.Thompson</cp:lastModifiedBy>
  <cp:revision>2</cp:revision>
  <dcterms:created xsi:type="dcterms:W3CDTF">2021-02-24T09:54:13Z</dcterms:created>
  <dcterms:modified xsi:type="dcterms:W3CDTF">2021-06-20T10:02:01Z</dcterms:modified>
</cp:coreProperties>
</file>