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7" r:id="rId3"/>
  </p:sldMasterIdLst>
  <p:notesMasterIdLst>
    <p:notesMasterId r:id="rId6"/>
  </p:notesMasterIdLst>
  <p:sldIdLst>
    <p:sldId id="267" r:id="rId4"/>
    <p:sldId id="26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25" autoAdjust="0"/>
    <p:restoredTop sz="94660"/>
  </p:normalViewPr>
  <p:slideViewPr>
    <p:cSldViewPr snapToGrid="0">
      <p:cViewPr varScale="1">
        <p:scale>
          <a:sx n="97" d="100"/>
          <a:sy n="97" d="100"/>
        </p:scale>
        <p:origin x="78" y="28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e Jewitt" userId="7c187428-3f46-4b7b-878b-97fc1449e58c" providerId="ADAL" clId="{0FA5A85E-7092-4380-8AD5-DA8D4454D1EF}"/>
    <pc:docChg chg="custSel addSld delSld modSld">
      <pc:chgData name="Katharine Jewitt" userId="7c187428-3f46-4b7b-878b-97fc1449e58c" providerId="ADAL" clId="{0FA5A85E-7092-4380-8AD5-DA8D4454D1EF}" dt="2021-11-29T13:47:49.100" v="26" actId="1076"/>
      <pc:docMkLst>
        <pc:docMk/>
      </pc:docMkLst>
      <pc:sldChg chg="del">
        <pc:chgData name="Katharine Jewitt" userId="7c187428-3f46-4b7b-878b-97fc1449e58c" providerId="ADAL" clId="{0FA5A85E-7092-4380-8AD5-DA8D4454D1EF}" dt="2021-11-29T13:45:29.516" v="0" actId="2696"/>
        <pc:sldMkLst>
          <pc:docMk/>
          <pc:sldMk cId="1373592551" sldId="263"/>
        </pc:sldMkLst>
      </pc:sldChg>
      <pc:sldChg chg="addSp modSp mod">
        <pc:chgData name="Katharine Jewitt" userId="7c187428-3f46-4b7b-878b-97fc1449e58c" providerId="ADAL" clId="{0FA5A85E-7092-4380-8AD5-DA8D4454D1EF}" dt="2021-11-29T13:46:11.647" v="4" actId="1076"/>
        <pc:sldMkLst>
          <pc:docMk/>
          <pc:sldMk cId="3707038176" sldId="267"/>
        </pc:sldMkLst>
        <pc:spChg chg="add mod">
          <ac:chgData name="Katharine Jewitt" userId="7c187428-3f46-4b7b-878b-97fc1449e58c" providerId="ADAL" clId="{0FA5A85E-7092-4380-8AD5-DA8D4454D1EF}" dt="2021-11-29T13:46:11.647" v="4" actId="1076"/>
          <ac:spMkLst>
            <pc:docMk/>
            <pc:sldMk cId="3707038176" sldId="267"/>
            <ac:spMk id="23" creationId="{C52AE831-3537-41E4-9E14-4CB048BBA109}"/>
          </ac:spMkLst>
        </pc:spChg>
        <pc:spChg chg="mod">
          <ac:chgData name="Katharine Jewitt" userId="7c187428-3f46-4b7b-878b-97fc1449e58c" providerId="ADAL" clId="{0FA5A85E-7092-4380-8AD5-DA8D4454D1EF}" dt="2021-11-29T13:46:08.515" v="3" actId="1076"/>
          <ac:spMkLst>
            <pc:docMk/>
            <pc:sldMk cId="3707038176" sldId="267"/>
            <ac:spMk id="43" creationId="{25B0B31D-0A40-4F79-B8A2-27953C3D3D36}"/>
          </ac:spMkLst>
        </pc:spChg>
      </pc:sldChg>
      <pc:sldChg chg="addSp delSp modSp new mod">
        <pc:chgData name="Katharine Jewitt" userId="7c187428-3f46-4b7b-878b-97fc1449e58c" providerId="ADAL" clId="{0FA5A85E-7092-4380-8AD5-DA8D4454D1EF}" dt="2021-11-29T13:47:49.100" v="26" actId="1076"/>
        <pc:sldMkLst>
          <pc:docMk/>
          <pc:sldMk cId="3486537702" sldId="268"/>
        </pc:sldMkLst>
        <pc:spChg chg="del">
          <ac:chgData name="Katharine Jewitt" userId="7c187428-3f46-4b7b-878b-97fc1449e58c" providerId="ADAL" clId="{0FA5A85E-7092-4380-8AD5-DA8D4454D1EF}" dt="2021-11-29T13:46:36.015" v="8" actId="478"/>
          <ac:spMkLst>
            <pc:docMk/>
            <pc:sldMk cId="3486537702" sldId="268"/>
            <ac:spMk id="2" creationId="{25DFE689-B72E-4761-938F-032FABA5B4DD}"/>
          </ac:spMkLst>
        </pc:spChg>
        <pc:spChg chg="add mod">
          <ac:chgData name="Katharine Jewitt" userId="7c187428-3f46-4b7b-878b-97fc1449e58c" providerId="ADAL" clId="{0FA5A85E-7092-4380-8AD5-DA8D4454D1EF}" dt="2021-11-29T13:46:49.585" v="11" actId="1076"/>
          <ac:spMkLst>
            <pc:docMk/>
            <pc:sldMk cId="3486537702" sldId="268"/>
            <ac:spMk id="3" creationId="{0250062C-B1FD-494E-9204-D53B8B52AB0A}"/>
          </ac:spMkLst>
        </pc:spChg>
        <pc:spChg chg="add del mod">
          <ac:chgData name="Katharine Jewitt" userId="7c187428-3f46-4b7b-878b-97fc1449e58c" providerId="ADAL" clId="{0FA5A85E-7092-4380-8AD5-DA8D4454D1EF}" dt="2021-11-29T13:46:55.569" v="13" actId="478"/>
          <ac:spMkLst>
            <pc:docMk/>
            <pc:sldMk cId="3486537702" sldId="268"/>
            <ac:spMk id="4" creationId="{1FC61310-C6A6-45B1-8536-E7D92F399A6E}"/>
          </ac:spMkLst>
        </pc:spChg>
        <pc:spChg chg="add mod">
          <ac:chgData name="Katharine Jewitt" userId="7c187428-3f46-4b7b-878b-97fc1449e58c" providerId="ADAL" clId="{0FA5A85E-7092-4380-8AD5-DA8D4454D1EF}" dt="2021-11-29T13:47:49.100" v="26" actId="1076"/>
          <ac:spMkLst>
            <pc:docMk/>
            <pc:sldMk cId="3486537702" sldId="268"/>
            <ac:spMk id="8" creationId="{C0A8CFEE-C8F9-4FFC-95E8-D53B81DA0426}"/>
          </ac:spMkLst>
        </pc:spChg>
        <pc:graphicFrameChg chg="add del mod">
          <ac:chgData name="Katharine Jewitt" userId="7c187428-3f46-4b7b-878b-97fc1449e58c" providerId="ADAL" clId="{0FA5A85E-7092-4380-8AD5-DA8D4454D1EF}" dt="2021-11-29T13:47:04.237" v="16" actId="478"/>
          <ac:graphicFrameMkLst>
            <pc:docMk/>
            <pc:sldMk cId="3486537702" sldId="268"/>
            <ac:graphicFrameMk id="5" creationId="{D5FFC878-51EB-417F-888F-3F2C37D3ED6B}"/>
          </ac:graphicFrameMkLst>
        </pc:graphicFrameChg>
        <pc:picChg chg="add mod">
          <ac:chgData name="Katharine Jewitt" userId="7c187428-3f46-4b7b-878b-97fc1449e58c" providerId="ADAL" clId="{0FA5A85E-7092-4380-8AD5-DA8D4454D1EF}" dt="2021-11-29T13:47:44.543" v="25" actId="1076"/>
          <ac:picMkLst>
            <pc:docMk/>
            <pc:sldMk cId="3486537702" sldId="268"/>
            <ac:picMk id="7" creationId="{3AF510B5-E629-4E37-8E03-D668005865C0}"/>
          </ac:picMkLst>
        </pc:picChg>
      </pc:sldChg>
      <pc:sldChg chg="add del">
        <pc:chgData name="Katharine Jewitt" userId="7c187428-3f46-4b7b-878b-97fc1449e58c" providerId="ADAL" clId="{0FA5A85E-7092-4380-8AD5-DA8D4454D1EF}" dt="2021-11-29T13:46:29.875" v="6" actId="2696"/>
        <pc:sldMkLst>
          <pc:docMk/>
          <pc:sldMk cId="1811982612" sldId="332"/>
        </pc:sldMkLst>
      </pc:sldChg>
      <pc:sldMasterChg chg="delSldLayout">
        <pc:chgData name="Katharine Jewitt" userId="7c187428-3f46-4b7b-878b-97fc1449e58c" providerId="ADAL" clId="{0FA5A85E-7092-4380-8AD5-DA8D4454D1EF}" dt="2021-11-29T13:46:29.875" v="6" actId="2696"/>
        <pc:sldMasterMkLst>
          <pc:docMk/>
          <pc:sldMasterMk cId="4019861772" sldId="2147483667"/>
        </pc:sldMasterMkLst>
        <pc:sldLayoutChg chg="del">
          <pc:chgData name="Katharine Jewitt" userId="7c187428-3f46-4b7b-878b-97fc1449e58c" providerId="ADAL" clId="{0FA5A85E-7092-4380-8AD5-DA8D4454D1EF}" dt="2021-11-29T13:46:29.875" v="6" actId="2696"/>
          <pc:sldLayoutMkLst>
            <pc:docMk/>
            <pc:sldMasterMk cId="4019861772" sldId="2147483667"/>
            <pc:sldLayoutMk cId="3555251847" sldId="2147483679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0EC833-5F50-44DF-8F0B-0A17CCDE8244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67CA28-B2E7-4E55-B291-D033797C48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3610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168418F8-B52F-4661-8ABA-69BB3ADD667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15861" y="2160001"/>
            <a:ext cx="7920773" cy="997196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52444CB2-243C-41A0-8F6C-F772E768A38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15861" y="3166992"/>
            <a:ext cx="7920774" cy="2492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SUB TITLE IN HERE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24475ED-B6F3-4114-A316-943C1E2B2D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74319" y="6431961"/>
            <a:ext cx="2057400" cy="138499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C1F67E-6248-496F-8483-98A65C33F83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107" y="5538158"/>
            <a:ext cx="1508916" cy="103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5318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clusivity-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A22121-4331-41E2-B269-75755B8049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6553" y="871485"/>
            <a:ext cx="8263493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200"/>
            </a:lvl3pPr>
            <a:lvl4pPr marL="1371566" indent="0">
              <a:buNone/>
              <a:defRPr sz="1200"/>
            </a:lvl4pPr>
            <a:lvl5pPr marL="1828754" indent="0">
              <a:buNone/>
              <a:defRPr sz="1200"/>
            </a:lvl5pPr>
          </a:lstStyle>
          <a:p>
            <a:pPr lvl="0"/>
            <a:r>
              <a:rPr lang="en-US" dirty="0"/>
              <a:t>Body text</a:t>
            </a:r>
          </a:p>
        </p:txBody>
      </p:sp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E625B83E-DE6B-49BD-967A-076269EC0F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772" y="6141402"/>
            <a:ext cx="2281677" cy="639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726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just an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 dirty="0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88601" y="1150618"/>
            <a:ext cx="8263493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A7B25A5-6B91-4CE2-93B8-754812DA029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4944895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col text / med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 dirty="0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644140" y="1150618"/>
            <a:ext cx="6007954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2072459" cy="5214347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Graphs and graphics can be positioned over the grey box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07EECFAC-7182-49C4-A276-219F1E7C7BC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3144966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col text / ima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 dirty="0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34840" y="1150618"/>
            <a:ext cx="4217254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3855539" cy="5214347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E866B34-8A6C-492A-96F1-5F307C6EA65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88327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col text / ch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 dirty="0"/>
              <a:t>TEXT IN HERE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D7627B42-6398-42C1-94CA-C124AC35B2F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434840" y="1150618"/>
            <a:ext cx="4217254" cy="521434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3855539" cy="2486367"/>
          </a:xfrm>
          <a:prstGeom prst="rect">
            <a:avLst/>
          </a:prstGeom>
        </p:spPr>
        <p:txBody>
          <a:bodyPr lIns="36000" tIns="36000" rIns="36000" bIns="36000" numCol="2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Charts, graphs and graphics can be positioned over the grey box.</a:t>
            </a:r>
            <a:br>
              <a:rPr lang="en-US" dirty="0"/>
            </a:br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br>
              <a:rPr lang="en-US" dirty="0"/>
            </a:br>
            <a:endParaRPr lang="en-US" dirty="0"/>
          </a:p>
          <a:p>
            <a:pPr lvl="0"/>
            <a:r>
              <a:rPr lang="en-US" dirty="0"/>
              <a:t>Body text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870E1B6-0ECF-4B89-8FAB-09D00538EB5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800" y="3873242"/>
            <a:ext cx="3855539" cy="2486367"/>
          </a:xfrm>
          <a:prstGeom prst="rect">
            <a:avLst/>
          </a:prstGeom>
        </p:spPr>
        <p:txBody>
          <a:bodyPr lIns="36000" tIns="36000" rIns="36000" bIns="36000"/>
          <a:lstStyle>
            <a:lvl1pPr marL="171450" indent="-171450">
              <a:buClr>
                <a:schemeClr val="accent4"/>
              </a:buClr>
              <a:buFont typeface="Arial" panose="020B0604020202020204" pitchFamily="34" charset="0"/>
              <a:buChar char="•"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5259958-3FB9-4566-8AB7-D98E4FCD49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6116113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3 colum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 dirty="0"/>
              <a:t>TEXT IN HERE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2552519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4E768777-3248-42B2-85F9-58D5B20C6E6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086030" y="1150618"/>
            <a:ext cx="2552519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7E46CCE-0535-4E3E-9668-C3EC281E6A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83259" y="1150615"/>
            <a:ext cx="2869035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171450" indent="-171450">
              <a:buClr>
                <a:schemeClr val="accent4"/>
              </a:buClr>
              <a:buFont typeface="Arial" panose="020B0604020202020204" pitchFamily="34" charset="0"/>
              <a:buChar char="•"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99316F6E-405A-4A01-9184-79CC1058A91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7494599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2 row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E69DB766-747D-4928-9E02-4F5BC168A8F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88801" y="761442"/>
            <a:ext cx="7418105" cy="251999"/>
          </a:xfrm>
          <a:prstGeom prst="rect">
            <a:avLst/>
          </a:prstGeom>
          <a:noFill/>
        </p:spPr>
        <p:txBody>
          <a:bodyPr lIns="36000" tIns="18000" rIns="0" bIns="0" anchor="ctr" anchorCtr="0"/>
          <a:lstStyle>
            <a:lvl1pPr marL="0" indent="0">
              <a:buNone/>
              <a:defRPr sz="1400" b="1"/>
            </a:lvl1pPr>
          </a:lstStyle>
          <a:p>
            <a:pPr lvl="0"/>
            <a:r>
              <a:rPr lang="en-US" dirty="0"/>
              <a:t>TEXT IN HERE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698B7640-2FBE-4B1B-93BB-80CDDCC614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88801" y="1150619"/>
            <a:ext cx="8263493" cy="2278381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  <a:br>
              <a:rPr lang="en-US" dirty="0"/>
            </a:br>
            <a:br>
              <a:rPr lang="en-US" dirty="0"/>
            </a:br>
            <a:r>
              <a:rPr lang="en-US" dirty="0"/>
              <a:t>Charts, graphs and graphics can be positioned over the grey box.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r>
              <a:rPr lang="en-US"/>
              <a:t>Body text</a:t>
            </a:r>
            <a:endParaRPr lang="en-US" dirty="0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F7E46CCE-0535-4E3E-9668-C3EC281E6A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88801" y="3566179"/>
            <a:ext cx="8263493" cy="2798784"/>
          </a:xfrm>
          <a:prstGeom prst="rect">
            <a:avLst/>
          </a:prstGeom>
        </p:spPr>
        <p:txBody>
          <a:bodyPr lIns="36000" tIns="36000" rIns="36000" bIns="36000"/>
          <a:lstStyle>
            <a:lvl1pPr marL="171450" indent="-171450">
              <a:buClr>
                <a:schemeClr val="accent4"/>
              </a:buClr>
              <a:buFont typeface="Arial" panose="020B0604020202020204" pitchFamily="34" charset="0"/>
              <a:buChar char="•"/>
              <a:defRPr sz="1200" b="0"/>
            </a:lvl1pPr>
            <a:lvl2pPr marL="457200" indent="0">
              <a:buNone/>
              <a:defRPr sz="1200" b="0"/>
            </a:lvl2pPr>
            <a:lvl3pPr marL="914400" indent="0">
              <a:buNone/>
              <a:defRPr sz="1200" b="0"/>
            </a:lvl3pPr>
            <a:lvl4pPr marL="1371600" indent="0">
              <a:buNone/>
              <a:defRPr sz="1200" b="0"/>
            </a:lvl4pPr>
            <a:lvl5pPr marL="1828800" indent="0">
              <a:buNone/>
              <a:defRPr sz="1200" b="0"/>
            </a:lvl5pPr>
          </a:lstStyle>
          <a:p>
            <a:pPr lvl="0"/>
            <a:r>
              <a:rPr lang="en-US" dirty="0"/>
              <a:t>Body text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65438FC-7DE5-43FA-96AA-BA01B74D04B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260000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TITLE</a:t>
            </a:r>
          </a:p>
        </p:txBody>
      </p:sp>
    </p:spTree>
    <p:extLst>
      <p:ext uri="{BB962C8B-B14F-4D97-AF65-F5344CB8AC3E}">
        <p14:creationId xmlns:p14="http://schemas.microsoft.com/office/powerpoint/2010/main" val="16396720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9FC8E3CA-4735-4448-B024-8A121DADF81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A7A647E4-605B-4961-B4D2-DBA88509304E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1365598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orange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CF192859-C46A-4829-96AF-7D408294B88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D94ECEE5-5A94-4126-92B2-4FA9605C9D9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385018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pink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0D79BA80-1E7F-4F47-AF07-7A70474A6CD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881FAF16-A8F7-4BA6-B2B7-5BF7AFA61EA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7794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- turquois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E406321-A4C9-4532-B695-2ECC82CCAE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775316" y="3179701"/>
            <a:ext cx="5400000" cy="4985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algn="l">
              <a:defRPr sz="36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11A37CB7-C061-4C30-8C0D-36C06AE6116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775317" y="4186692"/>
            <a:ext cx="5400000" cy="498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342891" indent="0" algn="ctr">
              <a:buNone/>
              <a:defRPr sz="1500"/>
            </a:lvl2pPr>
            <a:lvl3pPr marL="685783" indent="0" algn="ctr">
              <a:buNone/>
              <a:defRPr sz="1351"/>
            </a:lvl3pPr>
            <a:lvl4pPr marL="1028674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9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1" indent="0" algn="ctr">
              <a:buNone/>
              <a:defRPr sz="1200"/>
            </a:lvl9pPr>
          </a:lstStyle>
          <a:p>
            <a:r>
              <a:rPr lang="en-US" dirty="0"/>
              <a:t>A brief overview of what you will</a:t>
            </a:r>
            <a:br>
              <a:rPr lang="en-US" dirty="0"/>
            </a:br>
            <a:r>
              <a:rPr lang="en-US" dirty="0"/>
              <a:t>be talking about in this section</a:t>
            </a:r>
          </a:p>
        </p:txBody>
      </p:sp>
    </p:spTree>
    <p:extLst>
      <p:ext uri="{BB962C8B-B14F-4D97-AF65-F5344CB8AC3E}">
        <p14:creationId xmlns:p14="http://schemas.microsoft.com/office/powerpoint/2010/main" val="938964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contents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4">
            <a:extLst>
              <a:ext uri="{FF2B5EF4-FFF2-40B4-BE49-F238E27FC236}">
                <a16:creationId xmlns:a16="http://schemas.microsoft.com/office/drawing/2014/main" id="{E2698E74-DBB1-4C41-81D5-108634391B7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32378" y="1176736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01</a:t>
            </a:r>
          </a:p>
        </p:txBody>
      </p:sp>
      <p:sp>
        <p:nvSpPr>
          <p:cNvPr id="7" name="Text Placeholder 31">
            <a:extLst>
              <a:ext uri="{FF2B5EF4-FFF2-40B4-BE49-F238E27FC236}">
                <a16:creationId xmlns:a16="http://schemas.microsoft.com/office/drawing/2014/main" id="{27D262DD-86D2-472F-9233-2CA4C4F3C48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772378" y="1176734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8" name="Text Placeholder 31">
            <a:extLst>
              <a:ext uri="{FF2B5EF4-FFF2-40B4-BE49-F238E27FC236}">
                <a16:creationId xmlns:a16="http://schemas.microsoft.com/office/drawing/2014/main" id="{C0A8910E-3E33-41A3-816B-CD71BE1D50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72378" y="1445872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DC7DBC2F-B4BA-4FA1-AC8F-C1FB5D329C3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232378" y="1877243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02</a:t>
            </a:r>
          </a:p>
        </p:txBody>
      </p:sp>
      <p:sp>
        <p:nvSpPr>
          <p:cNvPr id="10" name="Text Placeholder 31">
            <a:extLst>
              <a:ext uri="{FF2B5EF4-FFF2-40B4-BE49-F238E27FC236}">
                <a16:creationId xmlns:a16="http://schemas.microsoft.com/office/drawing/2014/main" id="{E96BEFDD-99B7-4B7A-A883-501F05DEBEB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72378" y="1877241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1" name="Text Placeholder 31">
            <a:extLst>
              <a:ext uri="{FF2B5EF4-FFF2-40B4-BE49-F238E27FC236}">
                <a16:creationId xmlns:a16="http://schemas.microsoft.com/office/drawing/2014/main" id="{8F24DFEC-E082-454B-B5C3-50F1E1DD322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72378" y="2146379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C3A914CD-C11D-48A8-88E1-538FBD10966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32378" y="2577750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03</a:t>
            </a:r>
          </a:p>
        </p:txBody>
      </p:sp>
      <p:sp>
        <p:nvSpPr>
          <p:cNvPr id="15" name="Text Placeholder 31">
            <a:extLst>
              <a:ext uri="{FF2B5EF4-FFF2-40B4-BE49-F238E27FC236}">
                <a16:creationId xmlns:a16="http://schemas.microsoft.com/office/drawing/2014/main" id="{5E5D34B7-01F5-4524-B815-3E8FD22045B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772378" y="2577748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6" name="Text Placeholder 31">
            <a:extLst>
              <a:ext uri="{FF2B5EF4-FFF2-40B4-BE49-F238E27FC236}">
                <a16:creationId xmlns:a16="http://schemas.microsoft.com/office/drawing/2014/main" id="{745E9020-E3D4-4B2E-AF64-3BC2BA8099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772378" y="2846886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6E31EB1E-53F8-4104-A8D0-0BEFB18961C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232378" y="3278255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04</a:t>
            </a:r>
          </a:p>
        </p:txBody>
      </p:sp>
      <p:sp>
        <p:nvSpPr>
          <p:cNvPr id="18" name="Text Placeholder 31">
            <a:extLst>
              <a:ext uri="{FF2B5EF4-FFF2-40B4-BE49-F238E27FC236}">
                <a16:creationId xmlns:a16="http://schemas.microsoft.com/office/drawing/2014/main" id="{3DEAAE69-8D81-471C-A294-06DD17336F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772378" y="3278255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19" name="Text Placeholder 31">
            <a:extLst>
              <a:ext uri="{FF2B5EF4-FFF2-40B4-BE49-F238E27FC236}">
                <a16:creationId xmlns:a16="http://schemas.microsoft.com/office/drawing/2014/main" id="{01E75DFE-469F-4162-BFD7-0AD3CC0605D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772378" y="3547393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6FACADA-AE0B-4A02-B7FE-F03E903A2008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32378" y="3978763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05</a:t>
            </a:r>
          </a:p>
        </p:txBody>
      </p:sp>
      <p:sp>
        <p:nvSpPr>
          <p:cNvPr id="21" name="Text Placeholder 31">
            <a:extLst>
              <a:ext uri="{FF2B5EF4-FFF2-40B4-BE49-F238E27FC236}">
                <a16:creationId xmlns:a16="http://schemas.microsoft.com/office/drawing/2014/main" id="{1BE90D09-E40F-4E07-8A6C-C34ECB3A0C7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772378" y="3978762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2" name="Text Placeholder 31">
            <a:extLst>
              <a:ext uri="{FF2B5EF4-FFF2-40B4-BE49-F238E27FC236}">
                <a16:creationId xmlns:a16="http://schemas.microsoft.com/office/drawing/2014/main" id="{E8BCD20F-DF5A-4D1F-AB59-8992CCEB4E7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772378" y="4247900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2CA99EFB-8D03-4007-813F-E6174F0308E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232378" y="4679271"/>
            <a:ext cx="540000" cy="50399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3600" b="1">
                <a:solidFill>
                  <a:schemeClr val="accent1"/>
                </a:solidFill>
              </a:defRPr>
            </a:lvl1pPr>
          </a:lstStyle>
          <a:p>
            <a:r>
              <a:rPr lang="en-US" sz="3600" dirty="0">
                <a:solidFill>
                  <a:schemeClr val="accent1"/>
                </a:solidFill>
              </a:rPr>
              <a:t>06</a:t>
            </a:r>
          </a:p>
        </p:txBody>
      </p:sp>
      <p:sp>
        <p:nvSpPr>
          <p:cNvPr id="24" name="Text Placeholder 31">
            <a:extLst>
              <a:ext uri="{FF2B5EF4-FFF2-40B4-BE49-F238E27FC236}">
                <a16:creationId xmlns:a16="http://schemas.microsoft.com/office/drawing/2014/main" id="{75297938-8904-4A58-BECE-919189BAA5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4772378" y="4679269"/>
            <a:ext cx="3207056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 b="1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Section Title</a:t>
            </a:r>
          </a:p>
        </p:txBody>
      </p:sp>
      <p:sp>
        <p:nvSpPr>
          <p:cNvPr id="25" name="Text Placeholder 31">
            <a:extLst>
              <a:ext uri="{FF2B5EF4-FFF2-40B4-BE49-F238E27FC236}">
                <a16:creationId xmlns:a16="http://schemas.microsoft.com/office/drawing/2014/main" id="{EF1B2FF4-CFE5-4357-917A-02669822510A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772378" y="4948407"/>
            <a:ext cx="3207056" cy="360000"/>
          </a:xfrm>
          <a:prstGeom prst="rect">
            <a:avLst/>
          </a:prstGeom>
        </p:spPr>
        <p:txBody>
          <a:bodyPr tIns="0" bIns="0"/>
          <a:lstStyle>
            <a:lvl1pPr marL="0" indent="0">
              <a:buNone/>
              <a:defRPr sz="1000" b="0"/>
            </a:lvl1pPr>
            <a:lvl2pPr marL="457189" indent="0">
              <a:buNone/>
              <a:defRPr sz="1200" b="1"/>
            </a:lvl2pPr>
            <a:lvl3pPr marL="914377" indent="0">
              <a:buNone/>
              <a:defRPr sz="1200" b="1"/>
            </a:lvl3pPr>
            <a:lvl4pPr marL="1371566" indent="0">
              <a:buNone/>
              <a:defRPr sz="1200" b="1"/>
            </a:lvl4pPr>
            <a:lvl5pPr marL="1828754" indent="0">
              <a:buNone/>
              <a:defRPr sz="1200" b="1"/>
            </a:lvl5pPr>
          </a:lstStyle>
          <a:p>
            <a:pPr lvl="0"/>
            <a:r>
              <a:rPr lang="en-US" dirty="0"/>
              <a:t>A brief line about content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9ABF0E3-1A7E-434D-B96E-F3343B8E07D9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0" y="0"/>
            <a:ext cx="3825920" cy="68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 anchorCtr="0"/>
          <a:lstStyle>
            <a:lvl1pPr marL="0" indent="0" algn="ctr">
              <a:buNone/>
              <a:defRPr sz="1200" b="1"/>
            </a:lvl1pPr>
          </a:lstStyle>
          <a:p>
            <a:r>
              <a:rPr lang="en-GB" dirty="0"/>
              <a:t>INSERT IMAGE</a:t>
            </a: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25039EFD-26D4-4EFF-80C8-2DEC577006F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232378" y="770472"/>
            <a:ext cx="1044375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  <p:sp>
        <p:nvSpPr>
          <p:cNvPr id="32" name="Slide Number Placeholder 8">
            <a:extLst>
              <a:ext uri="{FF2B5EF4-FFF2-40B4-BE49-F238E27FC236}">
                <a16:creationId xmlns:a16="http://schemas.microsoft.com/office/drawing/2014/main" id="{6FBBA16B-4607-4475-9AA9-35D51BE89C52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320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- contents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FF9A53DE-293F-4D46-94A3-8EB81742DFC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32000" y="1079999"/>
            <a:ext cx="8220294" cy="5284967"/>
          </a:xfrm>
          <a:prstGeom prst="rect">
            <a:avLst/>
          </a:prstGeom>
        </p:spPr>
        <p:txBody>
          <a:bodyPr lIns="36000" tIns="36000" rIns="36000" bIns="36000" numCol="2" spcCol="360000"/>
          <a:lstStyle>
            <a:lvl1pPr marL="0" indent="0" algn="l" defTabSz="287993">
              <a:lnSpc>
                <a:spcPts val="1600"/>
              </a:lnSpc>
              <a:buNone/>
              <a:defRPr sz="1200" b="1" baseline="0"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dirty="0"/>
              <a:t>00	Insert contents listing (2 columns)</a:t>
            </a:r>
          </a:p>
        </p:txBody>
      </p:sp>
      <p:sp>
        <p:nvSpPr>
          <p:cNvPr id="30" name="Slide Number Placeholder 8">
            <a:extLst>
              <a:ext uri="{FF2B5EF4-FFF2-40B4-BE49-F238E27FC236}">
                <a16:creationId xmlns:a16="http://schemas.microsoft.com/office/drawing/2014/main" id="{CDC988AE-A153-4139-8BF1-831C2BFCA50D}"/>
              </a:ext>
            </a:extLst>
          </p:cNvPr>
          <p:cNvSpPr txBox="1">
            <a:spLocks/>
          </p:cNvSpPr>
          <p:nvPr userDrawn="1"/>
        </p:nvSpPr>
        <p:spPr>
          <a:xfrm>
            <a:off x="8652294" y="6364967"/>
            <a:ext cx="491706" cy="491706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06593E-52CF-5B45-8CFF-7309163A47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91B7A03-C365-4ED6-962E-93EA096F7A2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32000" y="544317"/>
            <a:ext cx="1044375" cy="212075"/>
          </a:xfrm>
          <a:prstGeom prst="rect">
            <a:avLst/>
          </a:prstGeom>
          <a:solidFill>
            <a:schemeClr val="accent1"/>
          </a:solidFill>
        </p:spPr>
        <p:txBody>
          <a:bodyPr wrap="square" lIns="36000" tIns="18000" rIns="0" bIns="0" anchor="ctr" anchorCtr="0">
            <a:noAutofit/>
          </a:bodyPr>
          <a:lstStyle>
            <a:lvl1pPr algn="l">
              <a:defRPr sz="1400" b="1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778058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rning-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A22121-4331-41E2-B269-75755B8049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7677" y="852235"/>
            <a:ext cx="8263493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200"/>
            </a:lvl3pPr>
            <a:lvl4pPr marL="1371566" indent="0">
              <a:buNone/>
              <a:defRPr sz="1200"/>
            </a:lvl4pPr>
            <a:lvl5pPr marL="1828754" indent="0">
              <a:buNone/>
              <a:defRPr sz="1200"/>
            </a:lvl5pPr>
          </a:lstStyle>
          <a:p>
            <a:pPr lvl="0"/>
            <a:r>
              <a:rPr lang="en-US" dirty="0"/>
              <a:t>Body text</a:t>
            </a:r>
          </a:p>
        </p:txBody>
      </p:sp>
      <p:pic>
        <p:nvPicPr>
          <p:cNvPr id="3" name="Picture 2" descr="Text, logo&#10;&#10;Description automatically generated">
            <a:extLst>
              <a:ext uri="{FF2B5EF4-FFF2-40B4-BE49-F238E27FC236}">
                <a16:creationId xmlns:a16="http://schemas.microsoft.com/office/drawing/2014/main" id="{0DC42F45-C2AE-4933-924B-393B74E5BE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73" y="6140995"/>
            <a:ext cx="2248126" cy="63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4513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ork-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DA22121-4331-41E2-B269-75755B80495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46553" y="871485"/>
            <a:ext cx="8263493" cy="5214348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 sz="1200"/>
            </a:lvl1pPr>
            <a:lvl2pPr marL="457189" indent="0">
              <a:buNone/>
              <a:defRPr sz="1200"/>
            </a:lvl2pPr>
            <a:lvl3pPr marL="914377" indent="0">
              <a:buNone/>
              <a:defRPr sz="1200"/>
            </a:lvl3pPr>
            <a:lvl4pPr marL="1371566" indent="0">
              <a:buNone/>
              <a:defRPr sz="1200"/>
            </a:lvl4pPr>
            <a:lvl5pPr marL="1828754" indent="0">
              <a:buNone/>
              <a:defRPr sz="1200"/>
            </a:lvl5pPr>
          </a:lstStyle>
          <a:p>
            <a:pPr lvl="0"/>
            <a:r>
              <a:rPr lang="en-US" dirty="0"/>
              <a:t>Body text</a:t>
            </a:r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7391AF72-6B76-49C2-9838-89C57EF0735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171" y="6121668"/>
            <a:ext cx="2248125" cy="630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7416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0857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850A13-8E99-49E2-9165-C76685B082C7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1342" y="226559"/>
            <a:ext cx="838348" cy="57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99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ED99F8-E22C-4D15-85F7-8D466F90469F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3932" y="200297"/>
            <a:ext cx="812841" cy="558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861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1" r:id="rId3"/>
    <p:sldLayoutId id="2147483677" r:id="rId4"/>
    <p:sldLayoutId id="2147483678" r:id="rId5"/>
    <p:sldLayoutId id="2147483672" r:id="rId6"/>
    <p:sldLayoutId id="2147483670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72A8B70D-D250-4159-98F3-9D647C15B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630" y="871538"/>
            <a:ext cx="2418369" cy="211767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79B8FC0-74FF-400B-B865-8BCEA4956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3643" y="4558154"/>
            <a:ext cx="2280356" cy="22998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B446DF8-B554-4619-BD49-9FC79A135E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4390" y="1526939"/>
            <a:ext cx="4242789" cy="398850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3CE82B4-DD50-465D-8F9C-53DDF76767A8}"/>
              </a:ext>
            </a:extLst>
          </p:cNvPr>
          <p:cNvSpPr txBox="1"/>
          <p:nvPr/>
        </p:nvSpPr>
        <p:spPr>
          <a:xfrm>
            <a:off x="1702239" y="924577"/>
            <a:ext cx="21926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Remember why you do what you do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9698B51-6637-43C8-8989-76E317FC95C7}"/>
              </a:ext>
            </a:extLst>
          </p:cNvPr>
          <p:cNvSpPr txBox="1"/>
          <p:nvPr/>
        </p:nvSpPr>
        <p:spPr>
          <a:xfrm>
            <a:off x="7700360" y="2175695"/>
            <a:ext cx="20602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Move more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71B48F7-2291-4311-9D11-06CC837A367F}"/>
              </a:ext>
            </a:extLst>
          </p:cNvPr>
          <p:cNvSpPr txBox="1"/>
          <p:nvPr/>
        </p:nvSpPr>
        <p:spPr>
          <a:xfrm>
            <a:off x="930509" y="382175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Go outside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A5E0483-25DF-49A0-A190-AB24A2A110FE}"/>
              </a:ext>
            </a:extLst>
          </p:cNvPr>
          <p:cNvSpPr txBox="1"/>
          <p:nvPr/>
        </p:nvSpPr>
        <p:spPr>
          <a:xfrm>
            <a:off x="6524726" y="3774868"/>
            <a:ext cx="25410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Journal or jot </a:t>
            </a:r>
          </a:p>
          <a:p>
            <a:r>
              <a:rPr lang="en-GB" dirty="0"/>
              <a:t>good things down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B303413-EC7D-4CC8-A748-96CC50FAC6E9}"/>
              </a:ext>
            </a:extLst>
          </p:cNvPr>
          <p:cNvSpPr txBox="1"/>
          <p:nvPr/>
        </p:nvSpPr>
        <p:spPr>
          <a:xfrm>
            <a:off x="4164069" y="944115"/>
            <a:ext cx="48711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Look for </a:t>
            </a:r>
          </a:p>
          <a:p>
            <a:r>
              <a:rPr lang="en-GB" dirty="0"/>
              <a:t>silver linings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E871898D-DCF3-44B7-9391-4269B2B22577}"/>
              </a:ext>
            </a:extLst>
          </p:cNvPr>
          <p:cNvSpPr txBox="1"/>
          <p:nvPr/>
        </p:nvSpPr>
        <p:spPr>
          <a:xfrm>
            <a:off x="2595439" y="4672346"/>
            <a:ext cx="182408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Take a moment </a:t>
            </a:r>
          </a:p>
          <a:p>
            <a:r>
              <a:rPr lang="en-GB" dirty="0"/>
              <a:t>to reset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EF49E2-4BAE-41AD-B141-819DDACAA914}"/>
              </a:ext>
            </a:extLst>
          </p:cNvPr>
          <p:cNvSpPr txBox="1"/>
          <p:nvPr/>
        </p:nvSpPr>
        <p:spPr>
          <a:xfrm>
            <a:off x="4894602" y="5296931"/>
            <a:ext cx="166354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  <a:p>
            <a:r>
              <a:rPr lang="en-GB" dirty="0"/>
              <a:t>Notice others’ </a:t>
            </a:r>
          </a:p>
          <a:p>
            <a:r>
              <a:rPr lang="en-GB" dirty="0"/>
              <a:t>kindness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DDF8851-E29D-4479-8B29-3A6C4CD2FBC8}"/>
              </a:ext>
            </a:extLst>
          </p:cNvPr>
          <p:cNvSpPr txBox="1"/>
          <p:nvPr/>
        </p:nvSpPr>
        <p:spPr>
          <a:xfrm>
            <a:off x="-15230" y="2529092"/>
            <a:ext cx="612422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Remember sometimes </a:t>
            </a:r>
          </a:p>
          <a:p>
            <a:r>
              <a:rPr lang="en-GB" dirty="0"/>
              <a:t>“good enough” is ok. </a:t>
            </a:r>
          </a:p>
          <a:p>
            <a:r>
              <a:rPr lang="en-GB" dirty="0"/>
              <a:t>Strive for growth </a:t>
            </a:r>
          </a:p>
          <a:p>
            <a:r>
              <a:rPr lang="en-GB" dirty="0"/>
              <a:t>not perfection </a:t>
            </a:r>
          </a:p>
          <a:p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CCF044A-6233-4AA4-A766-E9DAB3DF125A}"/>
              </a:ext>
            </a:extLst>
          </p:cNvPr>
          <p:cNvSpPr txBox="1"/>
          <p:nvPr/>
        </p:nvSpPr>
        <p:spPr>
          <a:xfrm>
            <a:off x="6014549" y="855040"/>
            <a:ext cx="38405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Know what unwinds you… </a:t>
            </a:r>
          </a:p>
          <a:p>
            <a:r>
              <a:rPr lang="en-GB" dirty="0"/>
              <a:t>and do it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24DB3EB-8509-40BA-B258-CE618DA0D939}"/>
              </a:ext>
            </a:extLst>
          </p:cNvPr>
          <p:cNvSpPr txBox="1"/>
          <p:nvPr/>
        </p:nvSpPr>
        <p:spPr>
          <a:xfrm>
            <a:off x="5838239" y="4847619"/>
            <a:ext cx="61242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Focus on </a:t>
            </a:r>
          </a:p>
          <a:p>
            <a:r>
              <a:rPr lang="en-GB" dirty="0"/>
              <a:t>the good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6459A22-5127-4A9A-9D91-C1BF3B6F1372}"/>
              </a:ext>
            </a:extLst>
          </p:cNvPr>
          <p:cNvSpPr txBox="1"/>
          <p:nvPr/>
        </p:nvSpPr>
        <p:spPr>
          <a:xfrm>
            <a:off x="3117397" y="5524451"/>
            <a:ext cx="576862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Look for the </a:t>
            </a:r>
          </a:p>
          <a:p>
            <a:r>
              <a:rPr lang="en-GB" dirty="0"/>
              <a:t>lessons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25B0B31D-0A40-4F79-B8A2-27953C3D3D36}"/>
              </a:ext>
            </a:extLst>
          </p:cNvPr>
          <p:cNvSpPr txBox="1"/>
          <p:nvPr/>
        </p:nvSpPr>
        <p:spPr>
          <a:xfrm>
            <a:off x="145715" y="-10482"/>
            <a:ext cx="85476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3600" b="1" dirty="0">
                <a:solidFill>
                  <a:srgbClr val="0070C0"/>
                </a:solidFill>
              </a:rPr>
              <a:t>Enjoy an espresso shot of self care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0E71CD1B-A431-4653-8B6B-1F8728785E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2044" y="712880"/>
            <a:ext cx="1733550" cy="1828800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9CF92F33-EF93-4080-B51D-9491D4770493}"/>
              </a:ext>
            </a:extLst>
          </p:cNvPr>
          <p:cNvSpPr txBox="1"/>
          <p:nvPr/>
        </p:nvSpPr>
        <p:spPr>
          <a:xfrm>
            <a:off x="4456690" y="6235151"/>
            <a:ext cx="854761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What do you think you need to do:</a:t>
            </a:r>
          </a:p>
          <a:p>
            <a:r>
              <a:rPr lang="en-GB" b="1" dirty="0">
                <a:solidFill>
                  <a:srgbClr val="0070C0"/>
                </a:solidFill>
              </a:rPr>
              <a:t>more of… and less of…</a:t>
            </a:r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D5D1A010-4CAB-4688-BDA4-B54C6F4286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5230" y="4191086"/>
            <a:ext cx="2276475" cy="18669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32C49909-5015-470F-9C55-EC8213F5FA6C}"/>
              </a:ext>
            </a:extLst>
          </p:cNvPr>
          <p:cNvSpPr txBox="1"/>
          <p:nvPr/>
        </p:nvSpPr>
        <p:spPr>
          <a:xfrm>
            <a:off x="677860" y="5007614"/>
            <a:ext cx="224571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 </a:t>
            </a:r>
          </a:p>
          <a:p>
            <a:r>
              <a:rPr lang="en-GB" dirty="0"/>
              <a:t>Give failures &amp; mistakes a chance to teach you. 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83E2DF8-E3BA-4FCF-B62B-18335431FFBE}"/>
              </a:ext>
            </a:extLst>
          </p:cNvPr>
          <p:cNvSpPr txBox="1"/>
          <p:nvPr/>
        </p:nvSpPr>
        <p:spPr>
          <a:xfrm>
            <a:off x="6908327" y="306624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Walk more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2AE831-3537-41E4-9E14-4CB048BBA109}"/>
              </a:ext>
            </a:extLst>
          </p:cNvPr>
          <p:cNvSpPr txBox="1"/>
          <p:nvPr/>
        </p:nvSpPr>
        <p:spPr>
          <a:xfrm>
            <a:off x="112955" y="533750"/>
            <a:ext cx="6538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en-US" sz="16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altLang="en-US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 Katharine Jewitt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7038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0250062C-B1FD-494E-9204-D53B8B52AB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90" y="69331"/>
            <a:ext cx="8458870" cy="64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altLang="en-US" sz="2400" b="1" dirty="0">
                <a:solidFill>
                  <a:srgbClr val="00AE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does psychoneuroimmunology mean to you? </a:t>
            </a:r>
            <a:br>
              <a:rPr lang="en-GB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By </a:t>
            </a:r>
            <a:r>
              <a:rPr lang="en-GB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Dr Katharine Jewitt</a:t>
            </a:r>
            <a:br>
              <a:rPr lang="en-GB" altLang="en-US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altLang="en-US" sz="1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altLang="en-US" sz="1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GB" sz="18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sychoneuroimmunology simply means your psychology impacts on your brain and your brain will produce different chemistry that impacts on your immune system (Fredrickson, 2008).</a:t>
            </a:r>
            <a:br>
              <a:rPr lang="en-GB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GB" altLang="en-U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br>
              <a:rPr lang="en-GB" altLang="en-US" sz="14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GB" altLang="en-US" sz="1800" dirty="0">
              <a:latin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F510B5-E629-4E37-8E03-D66800586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490" y="2223187"/>
            <a:ext cx="8970510" cy="29867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0A8CFEE-C8F9-4FFC-95E8-D53B81DA0426}"/>
              </a:ext>
            </a:extLst>
          </p:cNvPr>
          <p:cNvSpPr txBox="1"/>
          <p:nvPr/>
        </p:nvSpPr>
        <p:spPr>
          <a:xfrm>
            <a:off x="2861188" y="5423231"/>
            <a:ext cx="6479458" cy="1365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If you are happy, your brain produces serotonin, endorphin, dopamine and oxytocin. These are the soothing system chemicals that we need to stay mentally wel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800" b="1" dirty="0">
                <a:solidFill>
                  <a:srgbClr val="E7178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can you generate more positive </a:t>
            </a:r>
            <a:r>
              <a:rPr lang="en-GB" b="1" dirty="0">
                <a:solidFill>
                  <a:srgbClr val="E7178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emotions?</a:t>
            </a:r>
            <a:endParaRPr lang="en-GB" sz="1800" b="1" dirty="0">
              <a:solidFill>
                <a:srgbClr val="E7178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6537702"/>
      </p:ext>
    </p:extLst>
  </p:cSld>
  <p:clrMapOvr>
    <a:masterClrMapping/>
  </p:clrMapOvr>
</p:sld>
</file>

<file path=ppt/theme/theme1.xml><?xml version="1.0" encoding="utf-8"?>
<a:theme xmlns:a="http://schemas.openxmlformats.org/drawingml/2006/main" name="OU Title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76723E47-52BB-4FAA-A05C-2DF49523D5BE}"/>
    </a:ext>
  </a:extLst>
</a:theme>
</file>

<file path=ppt/theme/theme2.xml><?xml version="1.0" encoding="utf-8"?>
<a:theme xmlns:a="http://schemas.openxmlformats.org/drawingml/2006/main" name="OU Section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FAE18331-D8CD-423A-9602-E45A08067BF7}"/>
    </a:ext>
  </a:extLst>
</a:theme>
</file>

<file path=ppt/theme/theme3.xml><?xml version="1.0" encoding="utf-8"?>
<a:theme xmlns:a="http://schemas.openxmlformats.org/drawingml/2006/main" name="OU Layouts">
  <a:themeElements>
    <a:clrScheme name="OU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4B9B"/>
      </a:accent1>
      <a:accent2>
        <a:srgbClr val="ED2891"/>
      </a:accent2>
      <a:accent3>
        <a:srgbClr val="00B7B2"/>
      </a:accent3>
      <a:accent4>
        <a:srgbClr val="F26522"/>
      </a:accent4>
      <a:accent5>
        <a:srgbClr val="FFD400"/>
      </a:accent5>
      <a:accent6>
        <a:srgbClr val="716FB3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OU_STANDARD.potx" id="{2DA0E078-245D-4E9B-8A12-43E4C56B78FB}" vid="{E71F6A81-7D12-4207-BA77-D48B227BF69D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OU_STANDARD</Template>
  <TotalTime>169</TotalTime>
  <Words>200</Words>
  <Application>Microsoft Office PowerPoint</Application>
  <PresentationFormat>On-screen Show (4:3)</PresentationFormat>
  <Paragraphs>32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OU Title</vt:lpstr>
      <vt:lpstr>OU Section</vt:lpstr>
      <vt:lpstr>OU Layouts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 Katharine Jewitt</dc:creator>
  <cp:lastModifiedBy>Dr Katharine Jewitt</cp:lastModifiedBy>
  <cp:revision>9</cp:revision>
  <dcterms:created xsi:type="dcterms:W3CDTF">2021-11-01T14:14:15Z</dcterms:created>
  <dcterms:modified xsi:type="dcterms:W3CDTF">2021-11-29T13:48:04Z</dcterms:modified>
</cp:coreProperties>
</file>