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
  </p:notesMasterIdLst>
  <p:handoutMasterIdLst>
    <p:handoutMasterId r:id="rId4"/>
  </p:handoutMasterIdLst>
  <p:sldIdLst>
    <p:sldId id="332" r:id="rId2"/>
  </p:sldIdLst>
  <p:sldSz cx="12192000" cy="6858000"/>
  <p:notesSz cx="7010400" cy="9296400"/>
  <p:custDataLst>
    <p:tags r:id="rId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AE"/>
    <a:srgbClr val="E7178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6797" autoAdjust="0"/>
    <p:restoredTop sz="86410" autoAdjust="0"/>
  </p:normalViewPr>
  <p:slideViewPr>
    <p:cSldViewPr snapToGrid="0">
      <p:cViewPr varScale="1">
        <p:scale>
          <a:sx n="75" d="100"/>
          <a:sy n="75" d="100"/>
        </p:scale>
        <p:origin x="96" y="2694"/>
      </p:cViewPr>
      <p:guideLst>
        <p:guide orient="horz" pos="2160"/>
        <p:guide pos="3840"/>
      </p:guideLst>
    </p:cSldViewPr>
  </p:slideViewPr>
  <p:outlineViewPr>
    <p:cViewPr>
      <p:scale>
        <a:sx n="33" d="100"/>
        <a:sy n="33" d="100"/>
      </p:scale>
      <p:origin x="0" y="-5630"/>
    </p:cViewPr>
  </p:outlineViewPr>
  <p:notesTextViewPr>
    <p:cViewPr>
      <p:scale>
        <a:sx n="1" d="1"/>
        <a:sy n="1" d="1"/>
      </p:scale>
      <p:origin x="0" y="0"/>
    </p:cViewPr>
  </p:notesTextViewPr>
  <p:sorterViewPr>
    <p:cViewPr>
      <p:scale>
        <a:sx n="140" d="100"/>
        <a:sy n="140" d="100"/>
      </p:scale>
      <p:origin x="0" y="-4937"/>
    </p:cViewPr>
  </p:sorterViewPr>
  <p:notesViewPr>
    <p:cSldViewPr snapToGrid="0">
      <p:cViewPr varScale="1">
        <p:scale>
          <a:sx n="64" d="100"/>
          <a:sy n="64" d="100"/>
        </p:scale>
        <p:origin x="3149" y="4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tags" Target="tags/tag1.xml"/><Relationship Id="rId10" Type="http://schemas.microsoft.com/office/2016/11/relationships/changesInfo" Target="changesInfos/changesInfo1.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harine Jewitt" userId="7c187428-3f46-4b7b-878b-97fc1449e58c" providerId="ADAL" clId="{CDF02E29-DED7-429A-84F6-E0184C4362FD}"/>
    <pc:docChg chg="undo redo custSel modSld">
      <pc:chgData name="Katharine Jewitt" userId="7c187428-3f46-4b7b-878b-97fc1449e58c" providerId="ADAL" clId="{CDF02E29-DED7-429A-84F6-E0184C4362FD}" dt="2021-11-17T23:52:45.206" v="668"/>
      <pc:docMkLst>
        <pc:docMk/>
      </pc:docMkLst>
      <pc:sldChg chg="addSp delSp modSp mod">
        <pc:chgData name="Katharine Jewitt" userId="7c187428-3f46-4b7b-878b-97fc1449e58c" providerId="ADAL" clId="{CDF02E29-DED7-429A-84F6-E0184C4362FD}" dt="2021-11-17T23:52:45.206" v="668"/>
        <pc:sldMkLst>
          <pc:docMk/>
          <pc:sldMk cId="1811982612" sldId="332"/>
        </pc:sldMkLst>
        <pc:spChg chg="mod">
          <ac:chgData name="Katharine Jewitt" userId="7c187428-3f46-4b7b-878b-97fc1449e58c" providerId="ADAL" clId="{CDF02E29-DED7-429A-84F6-E0184C4362FD}" dt="2021-11-17T23:46:57.948" v="657" actId="20577"/>
          <ac:spMkLst>
            <pc:docMk/>
            <pc:sldMk cId="1811982612" sldId="332"/>
            <ac:spMk id="3" creationId="{BF465D11-9EEB-4425-A721-333EF169DD5E}"/>
          </ac:spMkLst>
        </pc:spChg>
        <pc:spChg chg="add mod">
          <ac:chgData name="Katharine Jewitt" userId="7c187428-3f46-4b7b-878b-97fc1449e58c" providerId="ADAL" clId="{CDF02E29-DED7-429A-84F6-E0184C4362FD}" dt="2021-11-17T22:53:15.983" v="420" actId="113"/>
          <ac:spMkLst>
            <pc:docMk/>
            <pc:sldMk cId="1811982612" sldId="332"/>
            <ac:spMk id="10" creationId="{AB37266F-115D-4330-BD3F-38FE02525061}"/>
          </ac:spMkLst>
        </pc:spChg>
        <pc:spChg chg="add del mod">
          <ac:chgData name="Katharine Jewitt" userId="7c187428-3f46-4b7b-878b-97fc1449e58c" providerId="ADAL" clId="{CDF02E29-DED7-429A-84F6-E0184C4362FD}" dt="2021-11-17T23:17:49.878" v="498" actId="478"/>
          <ac:spMkLst>
            <pc:docMk/>
            <pc:sldMk cId="1811982612" sldId="332"/>
            <ac:spMk id="19" creationId="{51471FD4-970D-4247-8BA5-5B57753DAC5D}"/>
          </ac:spMkLst>
        </pc:spChg>
        <pc:graphicFrameChg chg="add mod modGraphic">
          <ac:chgData name="Katharine Jewitt" userId="7c187428-3f46-4b7b-878b-97fc1449e58c" providerId="ADAL" clId="{CDF02E29-DED7-429A-84F6-E0184C4362FD}" dt="2021-11-17T23:52:45.206" v="668"/>
          <ac:graphicFrameMkLst>
            <pc:docMk/>
            <pc:sldMk cId="1811982612" sldId="332"/>
            <ac:graphicFrameMk id="7" creationId="{91EC5774-9914-4095-A89A-32A095B5369A}"/>
          </ac:graphicFrameMkLst>
        </pc:graphicFrameChg>
        <pc:picChg chg="add del mod">
          <ac:chgData name="Katharine Jewitt" userId="7c187428-3f46-4b7b-878b-97fc1449e58c" providerId="ADAL" clId="{CDF02E29-DED7-429A-84F6-E0184C4362FD}" dt="2021-11-17T22:45:28.555" v="178" actId="478"/>
          <ac:picMkLst>
            <pc:docMk/>
            <pc:sldMk cId="1811982612" sldId="332"/>
            <ac:picMk id="6" creationId="{BDC07F52-5712-42A9-A021-EBCDA4240580}"/>
          </ac:picMkLst>
        </pc:picChg>
        <pc:picChg chg="add mod ord">
          <ac:chgData name="Katharine Jewitt" userId="7c187428-3f46-4b7b-878b-97fc1449e58c" providerId="ADAL" clId="{CDF02E29-DED7-429A-84F6-E0184C4362FD}" dt="2021-11-17T23:16:14.566" v="454" actId="166"/>
          <ac:picMkLst>
            <pc:docMk/>
            <pc:sldMk cId="1811982612" sldId="332"/>
            <ac:picMk id="12" creationId="{CD4AE345-32C4-4DCB-B03A-83A17269E668}"/>
          </ac:picMkLst>
        </pc:picChg>
        <pc:picChg chg="add mod ord">
          <ac:chgData name="Katharine Jewitt" userId="7c187428-3f46-4b7b-878b-97fc1449e58c" providerId="ADAL" clId="{CDF02E29-DED7-429A-84F6-E0184C4362FD}" dt="2021-11-17T23:16:19.245" v="455" actId="1076"/>
          <ac:picMkLst>
            <pc:docMk/>
            <pc:sldMk cId="1811982612" sldId="332"/>
            <ac:picMk id="14" creationId="{D6B115BD-BC48-4398-A0CE-B2AB9721180A}"/>
          </ac:picMkLst>
        </pc:picChg>
        <pc:picChg chg="add mod">
          <ac:chgData name="Katharine Jewitt" userId="7c187428-3f46-4b7b-878b-97fc1449e58c" providerId="ADAL" clId="{CDF02E29-DED7-429A-84F6-E0184C4362FD}" dt="2021-11-17T23:50:51.974" v="663" actId="1076"/>
          <ac:picMkLst>
            <pc:docMk/>
            <pc:sldMk cId="1811982612" sldId="332"/>
            <ac:picMk id="16" creationId="{D84C4D22-E537-4943-ABE2-D9E051B0FF6F}"/>
          </ac:picMkLst>
        </pc:picChg>
        <pc:picChg chg="add mod">
          <ac:chgData name="Katharine Jewitt" userId="7c187428-3f46-4b7b-878b-97fc1449e58c" providerId="ADAL" clId="{CDF02E29-DED7-429A-84F6-E0184C4362FD}" dt="2021-11-17T23:15:58.893" v="450" actId="1076"/>
          <ac:picMkLst>
            <pc:docMk/>
            <pc:sldMk cId="1811982612" sldId="332"/>
            <ac:picMk id="18" creationId="{EE513C10-EB9C-4A6D-AE23-FF67A4E1422C}"/>
          </ac:picMkLst>
        </pc:picChg>
        <pc:picChg chg="add mod">
          <ac:chgData name="Katharine Jewitt" userId="7c187428-3f46-4b7b-878b-97fc1449e58c" providerId="ADAL" clId="{CDF02E29-DED7-429A-84F6-E0184C4362FD}" dt="2021-11-17T23:20:23.341" v="502" actId="14100"/>
          <ac:picMkLst>
            <pc:docMk/>
            <pc:sldMk cId="1811982612" sldId="332"/>
            <ac:picMk id="21" creationId="{5C813444-57F8-4FE6-8C17-ECAFBF2D8142}"/>
          </ac:picMkLst>
        </pc:picChg>
        <pc:picChg chg="add mod">
          <ac:chgData name="Katharine Jewitt" userId="7c187428-3f46-4b7b-878b-97fc1449e58c" providerId="ADAL" clId="{CDF02E29-DED7-429A-84F6-E0184C4362FD}" dt="2021-11-17T23:22:45.848" v="557" actId="1076"/>
          <ac:picMkLst>
            <pc:docMk/>
            <pc:sldMk cId="1811982612" sldId="332"/>
            <ac:picMk id="23" creationId="{326F5BC9-9C4D-45F2-8ACD-AA318C72DBAE}"/>
          </ac:picMkLst>
        </pc:picChg>
        <pc:picChg chg="add mod">
          <ac:chgData name="Katharine Jewitt" userId="7c187428-3f46-4b7b-878b-97fc1449e58c" providerId="ADAL" clId="{CDF02E29-DED7-429A-84F6-E0184C4362FD}" dt="2021-11-17T23:24:33.817" v="563" actId="1076"/>
          <ac:picMkLst>
            <pc:docMk/>
            <pc:sldMk cId="1811982612" sldId="332"/>
            <ac:picMk id="25" creationId="{37FED890-6BB1-40AA-BEC3-09EF2B8BD734}"/>
          </ac:picMkLst>
        </pc:picChg>
        <pc:picChg chg="add mod">
          <ac:chgData name="Katharine Jewitt" userId="7c187428-3f46-4b7b-878b-97fc1449e58c" providerId="ADAL" clId="{CDF02E29-DED7-429A-84F6-E0184C4362FD}" dt="2021-11-17T23:26:30.708" v="568" actId="14100"/>
          <ac:picMkLst>
            <pc:docMk/>
            <pc:sldMk cId="1811982612" sldId="332"/>
            <ac:picMk id="27" creationId="{DCD99FC3-F227-45FF-897F-4CDEA4F525E6}"/>
          </ac:picMkLst>
        </pc:picChg>
        <pc:picChg chg="add mod">
          <ac:chgData name="Katharine Jewitt" userId="7c187428-3f46-4b7b-878b-97fc1449e58c" providerId="ADAL" clId="{CDF02E29-DED7-429A-84F6-E0184C4362FD}" dt="2021-11-17T23:39:11.902" v="602" actId="14100"/>
          <ac:picMkLst>
            <pc:docMk/>
            <pc:sldMk cId="1811982612" sldId="332"/>
            <ac:picMk id="29" creationId="{8C8A13EF-4755-435F-B8BD-7C6FC89D57C1}"/>
          </ac:picMkLst>
        </pc:picChg>
        <pc:picChg chg="add mod ord">
          <ac:chgData name="Katharine Jewitt" userId="7c187428-3f46-4b7b-878b-97fc1449e58c" providerId="ADAL" clId="{CDF02E29-DED7-429A-84F6-E0184C4362FD}" dt="2021-11-17T23:39:37.980" v="607" actId="1076"/>
          <ac:picMkLst>
            <pc:docMk/>
            <pc:sldMk cId="1811982612" sldId="332"/>
            <ac:picMk id="31" creationId="{582A78FD-0EDC-4926-8D52-D3D8FFD875E1}"/>
          </ac:picMkLst>
        </pc:picChg>
        <pc:picChg chg="add mod">
          <ac:chgData name="Katharine Jewitt" userId="7c187428-3f46-4b7b-878b-97fc1449e58c" providerId="ADAL" clId="{CDF02E29-DED7-429A-84F6-E0184C4362FD}" dt="2021-11-17T23:33:30.500" v="579" actId="1076"/>
          <ac:picMkLst>
            <pc:docMk/>
            <pc:sldMk cId="1811982612" sldId="332"/>
            <ac:picMk id="33" creationId="{67862CAF-2CCE-48F4-B4B7-394787591675}"/>
          </ac:picMkLst>
        </pc:picChg>
        <pc:picChg chg="add mod">
          <ac:chgData name="Katharine Jewitt" userId="7c187428-3f46-4b7b-878b-97fc1449e58c" providerId="ADAL" clId="{CDF02E29-DED7-429A-84F6-E0184C4362FD}" dt="2021-11-17T23:39:03.487" v="598" actId="14100"/>
          <ac:picMkLst>
            <pc:docMk/>
            <pc:sldMk cId="1811982612" sldId="332"/>
            <ac:picMk id="35" creationId="{45E5EF35-1F11-43A5-B7F3-42B8BDAC5686}"/>
          </ac:picMkLst>
        </pc:picChg>
        <pc:picChg chg="add mod ord">
          <ac:chgData name="Katharine Jewitt" userId="7c187428-3f46-4b7b-878b-97fc1449e58c" providerId="ADAL" clId="{CDF02E29-DED7-429A-84F6-E0184C4362FD}" dt="2021-11-17T23:39:34.776" v="606" actId="166"/>
          <ac:picMkLst>
            <pc:docMk/>
            <pc:sldMk cId="1811982612" sldId="332"/>
            <ac:picMk id="37" creationId="{E57C40A4-B672-4569-835A-AD3A4A99B490}"/>
          </ac:picMkLst>
        </pc:picChg>
        <pc:picChg chg="add mod">
          <ac:chgData name="Katharine Jewitt" userId="7c187428-3f46-4b7b-878b-97fc1449e58c" providerId="ADAL" clId="{CDF02E29-DED7-429A-84F6-E0184C4362FD}" dt="2021-11-17T23:42:38.548" v="612" actId="14100"/>
          <ac:picMkLst>
            <pc:docMk/>
            <pc:sldMk cId="1811982612" sldId="332"/>
            <ac:picMk id="39" creationId="{ACB77BDE-5604-4847-B447-74CCAE9BE91E}"/>
          </ac:picMkLst>
        </pc:picChg>
        <pc:picChg chg="add mod">
          <ac:chgData name="Katharine Jewitt" userId="7c187428-3f46-4b7b-878b-97fc1449e58c" providerId="ADAL" clId="{CDF02E29-DED7-429A-84F6-E0184C4362FD}" dt="2021-11-17T23:43:51.854" v="617" actId="14100"/>
          <ac:picMkLst>
            <pc:docMk/>
            <pc:sldMk cId="1811982612" sldId="332"/>
            <ac:picMk id="41" creationId="{C4C30CFA-1060-4EBF-97C9-11BF9C9EA40B}"/>
          </ac:picMkLst>
        </pc:picChg>
        <pc:picChg chg="add mod">
          <ac:chgData name="Katharine Jewitt" userId="7c187428-3f46-4b7b-878b-97fc1449e58c" providerId="ADAL" clId="{CDF02E29-DED7-429A-84F6-E0184C4362FD}" dt="2021-11-17T23:46:07.488" v="620" actId="1076"/>
          <ac:picMkLst>
            <pc:docMk/>
            <pc:sldMk cId="1811982612" sldId="332"/>
            <ac:picMk id="43" creationId="{AEBC7330-B19B-4403-83F8-D48B4B13D59D}"/>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8CC96A8-6ED5-4539-87D6-AFCB6A9ADD7A}"/>
              </a:ext>
            </a:extLst>
          </p:cNvPr>
          <p:cNvSpPr>
            <a:spLocks noGrp="1"/>
          </p:cNvSpPr>
          <p:nvPr>
            <p:ph type="hdr" sz="quarter"/>
          </p:nvPr>
        </p:nvSpPr>
        <p:spPr>
          <a:xfrm>
            <a:off x="1" y="1"/>
            <a:ext cx="3038475" cy="466725"/>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90501CA9-6E9A-4637-835A-572E070E7FDA}"/>
              </a:ext>
            </a:extLst>
          </p:cNvPr>
          <p:cNvSpPr>
            <a:spLocks noGrp="1"/>
          </p:cNvSpPr>
          <p:nvPr>
            <p:ph type="dt" sz="quarter" idx="1"/>
          </p:nvPr>
        </p:nvSpPr>
        <p:spPr>
          <a:xfrm>
            <a:off x="3970339" y="1"/>
            <a:ext cx="3038475" cy="466725"/>
          </a:xfrm>
          <a:prstGeom prst="rect">
            <a:avLst/>
          </a:prstGeom>
        </p:spPr>
        <p:txBody>
          <a:bodyPr vert="horz" lIns="91440" tIns="45720" rIns="91440" bIns="45720" rtlCol="0"/>
          <a:lstStyle>
            <a:lvl1pPr algn="r">
              <a:defRPr sz="1200"/>
            </a:lvl1pPr>
          </a:lstStyle>
          <a:p>
            <a:fld id="{75431E61-F304-4060-A71B-12EF89F2AB62}" type="datetimeFigureOut">
              <a:rPr lang="en-GB" smtClean="0"/>
              <a:t>17/11/2021</a:t>
            </a:fld>
            <a:endParaRPr lang="en-GB"/>
          </a:p>
        </p:txBody>
      </p:sp>
      <p:sp>
        <p:nvSpPr>
          <p:cNvPr id="4" name="Footer Placeholder 3">
            <a:extLst>
              <a:ext uri="{FF2B5EF4-FFF2-40B4-BE49-F238E27FC236}">
                <a16:creationId xmlns:a16="http://schemas.microsoft.com/office/drawing/2014/main" id="{67A7BD09-F700-4294-844B-B16BB42D4517}"/>
              </a:ext>
            </a:extLst>
          </p:cNvPr>
          <p:cNvSpPr>
            <a:spLocks noGrp="1"/>
          </p:cNvSpPr>
          <p:nvPr>
            <p:ph type="ftr" sz="quarter" idx="2"/>
          </p:nvPr>
        </p:nvSpPr>
        <p:spPr>
          <a:xfrm>
            <a:off x="1" y="8829676"/>
            <a:ext cx="3038475" cy="46672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C3BD03D2-9D32-4973-B2F2-CBB43172B8F0}"/>
              </a:ext>
            </a:extLst>
          </p:cNvPr>
          <p:cNvSpPr>
            <a:spLocks noGrp="1"/>
          </p:cNvSpPr>
          <p:nvPr>
            <p:ph type="sldNum" sz="quarter" idx="3"/>
          </p:nvPr>
        </p:nvSpPr>
        <p:spPr>
          <a:xfrm>
            <a:off x="3970339" y="8829676"/>
            <a:ext cx="3038475" cy="466725"/>
          </a:xfrm>
          <a:prstGeom prst="rect">
            <a:avLst/>
          </a:prstGeom>
        </p:spPr>
        <p:txBody>
          <a:bodyPr vert="horz" lIns="91440" tIns="45720" rIns="91440" bIns="45720" rtlCol="0" anchor="b"/>
          <a:lstStyle>
            <a:lvl1pPr algn="r">
              <a:defRPr sz="1200"/>
            </a:lvl1pPr>
          </a:lstStyle>
          <a:p>
            <a:fld id="{96F62D12-9E5E-493C-BE47-C6A094F24C03}" type="slidenum">
              <a:rPr lang="en-GB" smtClean="0"/>
              <a:t>‹#›</a:t>
            </a:fld>
            <a:endParaRPr lang="en-GB"/>
          </a:p>
        </p:txBody>
      </p:sp>
    </p:spTree>
    <p:extLst>
      <p:ext uri="{BB962C8B-B14F-4D97-AF65-F5344CB8AC3E}">
        <p14:creationId xmlns:p14="http://schemas.microsoft.com/office/powerpoint/2010/main" val="38371034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970938" y="1"/>
            <a:ext cx="3037840" cy="466435"/>
          </a:xfrm>
          <a:prstGeom prst="rect">
            <a:avLst/>
          </a:prstGeom>
        </p:spPr>
        <p:txBody>
          <a:bodyPr vert="horz" lIns="91440" tIns="45720" rIns="91440" bIns="45720" rtlCol="0"/>
          <a:lstStyle>
            <a:lvl1pPr algn="r">
              <a:defRPr sz="1200"/>
            </a:lvl1pPr>
          </a:lstStyle>
          <a:p>
            <a:fld id="{FEB1C1C4-A2CA-4E67-A1F5-602634E2BCF5}" type="datetimeFigureOut">
              <a:rPr lang="en-GB" smtClean="0"/>
              <a:t>17/11/2021</a:t>
            </a:fld>
            <a:endParaRPr lang="en-GB"/>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01041" y="4473892"/>
            <a:ext cx="5608320" cy="366045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29968"/>
            <a:ext cx="3037840" cy="4664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970938" y="8829968"/>
            <a:ext cx="3037840" cy="466434"/>
          </a:xfrm>
          <a:prstGeom prst="rect">
            <a:avLst/>
          </a:prstGeom>
        </p:spPr>
        <p:txBody>
          <a:bodyPr vert="horz" lIns="91440" tIns="45720" rIns="91440" bIns="45720" rtlCol="0" anchor="b"/>
          <a:lstStyle>
            <a:lvl1pPr algn="r">
              <a:defRPr sz="1200"/>
            </a:lvl1pPr>
          </a:lstStyle>
          <a:p>
            <a:fld id="{2C755DF9-41A9-4B2A-8603-E47104E21A85}" type="slidenum">
              <a:rPr lang="en-GB" smtClean="0"/>
              <a:t>‹#›</a:t>
            </a:fld>
            <a:endParaRPr lang="en-GB"/>
          </a:p>
        </p:txBody>
      </p:sp>
    </p:spTree>
    <p:extLst>
      <p:ext uri="{BB962C8B-B14F-4D97-AF65-F5344CB8AC3E}">
        <p14:creationId xmlns:p14="http://schemas.microsoft.com/office/powerpoint/2010/main" val="28750996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C755DF9-41A9-4B2A-8603-E47104E21A85}" type="slidenum">
              <a:rPr lang="en-GB" smtClean="0"/>
              <a:t>1</a:t>
            </a:fld>
            <a:endParaRPr lang="en-GB"/>
          </a:p>
        </p:txBody>
      </p:sp>
    </p:spTree>
    <p:extLst>
      <p:ext uri="{BB962C8B-B14F-4D97-AF65-F5344CB8AC3E}">
        <p14:creationId xmlns:p14="http://schemas.microsoft.com/office/powerpoint/2010/main" val="31634489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5024934-070C-DA4D-AC21-0DC55BDEFACF}"/>
              </a:ext>
            </a:extLst>
          </p:cNvPr>
          <p:cNvSpPr/>
          <p:nvPr userDrawn="1"/>
        </p:nvSpPr>
        <p:spPr>
          <a:xfrm>
            <a:off x="10087429" y="319314"/>
            <a:ext cx="1266371" cy="928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r>
              <a:rPr lang="en-US"/>
              <a:t>Monday, 4th May 2020</a:t>
            </a:r>
            <a:endParaRPr lang="en-GB"/>
          </a:p>
        </p:txBody>
      </p:sp>
      <p:sp>
        <p:nvSpPr>
          <p:cNvPr id="5" name="Footer Placeholder 4"/>
          <p:cNvSpPr>
            <a:spLocks noGrp="1"/>
          </p:cNvSpPr>
          <p:nvPr>
            <p:ph type="ftr" sz="quarter" idx="11"/>
          </p:nvPr>
        </p:nvSpPr>
        <p:spPr/>
        <p:txBody>
          <a:bodyPr/>
          <a:lstStyle/>
          <a:p>
            <a:r>
              <a:rPr lang="en-US"/>
              <a:t>eSTEeM 16th Project Cohort Induction</a:t>
            </a:r>
            <a:endParaRPr lang="en-GB"/>
          </a:p>
        </p:txBody>
      </p:sp>
      <p:sp>
        <p:nvSpPr>
          <p:cNvPr id="6" name="Slide Number Placeholder 5"/>
          <p:cNvSpPr>
            <a:spLocks noGrp="1"/>
          </p:cNvSpPr>
          <p:nvPr>
            <p:ph type="sldNum" sz="quarter" idx="12"/>
          </p:nvPr>
        </p:nvSpPr>
        <p:spPr/>
        <p:txBody>
          <a:bodyPr/>
          <a:lstStyle/>
          <a:p>
            <a:fld id="{341D4F6A-8D54-49B9-8B0E-EEA58E4D334B}" type="slidenum">
              <a:rPr lang="en-GB" smtClean="0"/>
              <a:t>‹#›</a:t>
            </a:fld>
            <a:endParaRPr lang="en-GB"/>
          </a:p>
        </p:txBody>
      </p:sp>
    </p:spTree>
    <p:extLst>
      <p:ext uri="{BB962C8B-B14F-4D97-AF65-F5344CB8AC3E}">
        <p14:creationId xmlns:p14="http://schemas.microsoft.com/office/powerpoint/2010/main" val="1432869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Monday, 4th May 2020</a:t>
            </a:r>
            <a:endParaRPr lang="en-GB"/>
          </a:p>
        </p:txBody>
      </p:sp>
      <p:sp>
        <p:nvSpPr>
          <p:cNvPr id="5" name="Footer Placeholder 4"/>
          <p:cNvSpPr>
            <a:spLocks noGrp="1"/>
          </p:cNvSpPr>
          <p:nvPr>
            <p:ph type="ftr" sz="quarter" idx="11"/>
          </p:nvPr>
        </p:nvSpPr>
        <p:spPr/>
        <p:txBody>
          <a:bodyPr/>
          <a:lstStyle/>
          <a:p>
            <a:r>
              <a:rPr lang="en-US"/>
              <a:t>eSTEeM 16th Project Cohort Induction</a:t>
            </a:r>
            <a:endParaRPr lang="en-GB"/>
          </a:p>
        </p:txBody>
      </p:sp>
      <p:sp>
        <p:nvSpPr>
          <p:cNvPr id="6" name="Slide Number Placeholder 5"/>
          <p:cNvSpPr>
            <a:spLocks noGrp="1"/>
          </p:cNvSpPr>
          <p:nvPr>
            <p:ph type="sldNum" sz="quarter" idx="12"/>
          </p:nvPr>
        </p:nvSpPr>
        <p:spPr/>
        <p:txBody>
          <a:bodyPr/>
          <a:lstStyle/>
          <a:p>
            <a:fld id="{341D4F6A-8D54-49B9-8B0E-EEA58E4D334B}" type="slidenum">
              <a:rPr lang="en-GB" smtClean="0"/>
              <a:t>‹#›</a:t>
            </a:fld>
            <a:endParaRPr lang="en-GB"/>
          </a:p>
        </p:txBody>
      </p:sp>
    </p:spTree>
    <p:extLst>
      <p:ext uri="{BB962C8B-B14F-4D97-AF65-F5344CB8AC3E}">
        <p14:creationId xmlns:p14="http://schemas.microsoft.com/office/powerpoint/2010/main" val="1428544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Monday, 4th May 2020</a:t>
            </a:r>
            <a:endParaRPr lang="en-GB"/>
          </a:p>
        </p:txBody>
      </p:sp>
      <p:sp>
        <p:nvSpPr>
          <p:cNvPr id="5" name="Footer Placeholder 4"/>
          <p:cNvSpPr>
            <a:spLocks noGrp="1"/>
          </p:cNvSpPr>
          <p:nvPr>
            <p:ph type="ftr" sz="quarter" idx="11"/>
          </p:nvPr>
        </p:nvSpPr>
        <p:spPr/>
        <p:txBody>
          <a:bodyPr/>
          <a:lstStyle/>
          <a:p>
            <a:r>
              <a:rPr lang="en-US"/>
              <a:t>eSTEeM 16th Project Cohort Induction</a:t>
            </a:r>
            <a:endParaRPr lang="en-GB"/>
          </a:p>
        </p:txBody>
      </p:sp>
      <p:sp>
        <p:nvSpPr>
          <p:cNvPr id="6" name="Slide Number Placeholder 5"/>
          <p:cNvSpPr>
            <a:spLocks noGrp="1"/>
          </p:cNvSpPr>
          <p:nvPr>
            <p:ph type="sldNum" sz="quarter" idx="12"/>
          </p:nvPr>
        </p:nvSpPr>
        <p:spPr/>
        <p:txBody>
          <a:bodyPr/>
          <a:lstStyle/>
          <a:p>
            <a:fld id="{341D4F6A-8D54-49B9-8B0E-EEA58E4D334B}" type="slidenum">
              <a:rPr lang="en-GB" smtClean="0"/>
              <a:t>‹#›</a:t>
            </a:fld>
            <a:endParaRPr lang="en-GB"/>
          </a:p>
        </p:txBody>
      </p:sp>
    </p:spTree>
    <p:extLst>
      <p:ext uri="{BB962C8B-B14F-4D97-AF65-F5344CB8AC3E}">
        <p14:creationId xmlns:p14="http://schemas.microsoft.com/office/powerpoint/2010/main" val="4269705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a:lvl1p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Monday, 4th May 2020</a:t>
            </a:r>
            <a:endParaRPr lang="en-GB"/>
          </a:p>
        </p:txBody>
      </p:sp>
      <p:sp>
        <p:nvSpPr>
          <p:cNvPr id="5" name="Footer Placeholder 4"/>
          <p:cNvSpPr>
            <a:spLocks noGrp="1"/>
          </p:cNvSpPr>
          <p:nvPr>
            <p:ph type="ftr" sz="quarter" idx="11"/>
          </p:nvPr>
        </p:nvSpPr>
        <p:spPr/>
        <p:txBody>
          <a:bodyPr/>
          <a:lstStyle/>
          <a:p>
            <a:r>
              <a:rPr lang="en-US"/>
              <a:t>eSTEeM 16th Project Cohort Induction</a:t>
            </a:r>
            <a:endParaRPr lang="en-GB"/>
          </a:p>
        </p:txBody>
      </p:sp>
      <p:sp>
        <p:nvSpPr>
          <p:cNvPr id="6" name="Slide Number Placeholder 5"/>
          <p:cNvSpPr>
            <a:spLocks noGrp="1"/>
          </p:cNvSpPr>
          <p:nvPr>
            <p:ph type="sldNum" sz="quarter" idx="12"/>
          </p:nvPr>
        </p:nvSpPr>
        <p:spPr/>
        <p:txBody>
          <a:bodyPr/>
          <a:lstStyle/>
          <a:p>
            <a:fld id="{341D4F6A-8D54-49B9-8B0E-EEA58E4D334B}" type="slidenum">
              <a:rPr lang="en-GB" smtClean="0"/>
              <a:t>‹#›</a:t>
            </a:fld>
            <a:endParaRPr lang="en-GB"/>
          </a:p>
        </p:txBody>
      </p:sp>
    </p:spTree>
    <p:extLst>
      <p:ext uri="{BB962C8B-B14F-4D97-AF65-F5344CB8AC3E}">
        <p14:creationId xmlns:p14="http://schemas.microsoft.com/office/powerpoint/2010/main" val="1790747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Monday, 4th May 2020</a:t>
            </a:r>
            <a:endParaRPr lang="en-GB"/>
          </a:p>
        </p:txBody>
      </p:sp>
      <p:sp>
        <p:nvSpPr>
          <p:cNvPr id="5" name="Footer Placeholder 4"/>
          <p:cNvSpPr>
            <a:spLocks noGrp="1"/>
          </p:cNvSpPr>
          <p:nvPr>
            <p:ph type="ftr" sz="quarter" idx="11"/>
          </p:nvPr>
        </p:nvSpPr>
        <p:spPr/>
        <p:txBody>
          <a:bodyPr/>
          <a:lstStyle/>
          <a:p>
            <a:r>
              <a:rPr lang="en-US"/>
              <a:t>eSTEeM 16th Project Cohort Induction</a:t>
            </a:r>
            <a:endParaRPr lang="en-GB"/>
          </a:p>
        </p:txBody>
      </p:sp>
      <p:sp>
        <p:nvSpPr>
          <p:cNvPr id="6" name="Slide Number Placeholder 5"/>
          <p:cNvSpPr>
            <a:spLocks noGrp="1"/>
          </p:cNvSpPr>
          <p:nvPr>
            <p:ph type="sldNum" sz="quarter" idx="12"/>
          </p:nvPr>
        </p:nvSpPr>
        <p:spPr/>
        <p:txBody>
          <a:bodyPr/>
          <a:lstStyle/>
          <a:p>
            <a:fld id="{341D4F6A-8D54-49B9-8B0E-EEA58E4D334B}" type="slidenum">
              <a:rPr lang="en-GB" smtClean="0"/>
              <a:t>‹#›</a:t>
            </a:fld>
            <a:endParaRPr lang="en-GB"/>
          </a:p>
        </p:txBody>
      </p:sp>
      <p:sp>
        <p:nvSpPr>
          <p:cNvPr id="7" name="Rectangle 6">
            <a:extLst>
              <a:ext uri="{FF2B5EF4-FFF2-40B4-BE49-F238E27FC236}">
                <a16:creationId xmlns:a16="http://schemas.microsoft.com/office/drawing/2014/main" id="{F62414B7-E694-DD45-8C62-70FE79ADDF1F}"/>
              </a:ext>
            </a:extLst>
          </p:cNvPr>
          <p:cNvSpPr/>
          <p:nvPr userDrawn="1"/>
        </p:nvSpPr>
        <p:spPr>
          <a:xfrm>
            <a:off x="10087429" y="319314"/>
            <a:ext cx="1266371" cy="928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4358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a:lvl1pPr>
          </a:lstStyle>
          <a:p>
            <a:r>
              <a:rPr lang="en-US"/>
              <a:t>Click to edit Master title style</a:t>
            </a:r>
            <a:endParaRPr lang="en-GB"/>
          </a:p>
        </p:txBody>
      </p:sp>
      <p:sp>
        <p:nvSpPr>
          <p:cNvPr id="3" name="Content Placeholder 2"/>
          <p:cNvSpPr>
            <a:spLocks noGrp="1"/>
          </p:cNvSpPr>
          <p:nvPr>
            <p:ph sz="half" idx="1"/>
          </p:nvPr>
        </p:nvSpPr>
        <p:spPr>
          <a:xfrm>
            <a:off x="838200" y="1368107"/>
            <a:ext cx="5181600" cy="480885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200" y="1368107"/>
            <a:ext cx="5181600" cy="48088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US"/>
              <a:t>Monday, 4th May 2020</a:t>
            </a:r>
            <a:endParaRPr lang="en-GB"/>
          </a:p>
        </p:txBody>
      </p:sp>
      <p:sp>
        <p:nvSpPr>
          <p:cNvPr id="6" name="Footer Placeholder 5"/>
          <p:cNvSpPr>
            <a:spLocks noGrp="1"/>
          </p:cNvSpPr>
          <p:nvPr>
            <p:ph type="ftr" sz="quarter" idx="11"/>
          </p:nvPr>
        </p:nvSpPr>
        <p:spPr/>
        <p:txBody>
          <a:bodyPr/>
          <a:lstStyle/>
          <a:p>
            <a:r>
              <a:rPr lang="en-US"/>
              <a:t>eSTEeM 16th Project Cohort Induction</a:t>
            </a:r>
            <a:endParaRPr lang="en-GB"/>
          </a:p>
        </p:txBody>
      </p:sp>
      <p:sp>
        <p:nvSpPr>
          <p:cNvPr id="7" name="Slide Number Placeholder 6"/>
          <p:cNvSpPr>
            <a:spLocks noGrp="1"/>
          </p:cNvSpPr>
          <p:nvPr>
            <p:ph type="sldNum" sz="quarter" idx="12"/>
          </p:nvPr>
        </p:nvSpPr>
        <p:spPr/>
        <p:txBody>
          <a:bodyPr/>
          <a:lstStyle/>
          <a:p>
            <a:fld id="{341D4F6A-8D54-49B9-8B0E-EEA58E4D334B}" type="slidenum">
              <a:rPr lang="en-GB" smtClean="0"/>
              <a:t>‹#›</a:t>
            </a:fld>
            <a:endParaRPr lang="en-GB"/>
          </a:p>
        </p:txBody>
      </p:sp>
    </p:spTree>
    <p:extLst>
      <p:ext uri="{BB962C8B-B14F-4D97-AF65-F5344CB8AC3E}">
        <p14:creationId xmlns:p14="http://schemas.microsoft.com/office/powerpoint/2010/main" val="114980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r>
              <a:rPr lang="en-US"/>
              <a:t>Monday, 4th May 2020</a:t>
            </a:r>
            <a:endParaRPr lang="en-GB"/>
          </a:p>
        </p:txBody>
      </p:sp>
      <p:sp>
        <p:nvSpPr>
          <p:cNvPr id="8" name="Footer Placeholder 7"/>
          <p:cNvSpPr>
            <a:spLocks noGrp="1"/>
          </p:cNvSpPr>
          <p:nvPr>
            <p:ph type="ftr" sz="quarter" idx="11"/>
          </p:nvPr>
        </p:nvSpPr>
        <p:spPr/>
        <p:txBody>
          <a:bodyPr/>
          <a:lstStyle/>
          <a:p>
            <a:r>
              <a:rPr lang="en-US"/>
              <a:t>eSTEeM 16th Project Cohort Induction</a:t>
            </a:r>
            <a:endParaRPr lang="en-GB"/>
          </a:p>
        </p:txBody>
      </p:sp>
      <p:sp>
        <p:nvSpPr>
          <p:cNvPr id="9" name="Slide Number Placeholder 8"/>
          <p:cNvSpPr>
            <a:spLocks noGrp="1"/>
          </p:cNvSpPr>
          <p:nvPr>
            <p:ph type="sldNum" sz="quarter" idx="12"/>
          </p:nvPr>
        </p:nvSpPr>
        <p:spPr/>
        <p:txBody>
          <a:bodyPr/>
          <a:lstStyle/>
          <a:p>
            <a:fld id="{341D4F6A-8D54-49B9-8B0E-EEA58E4D334B}" type="slidenum">
              <a:rPr lang="en-GB" smtClean="0"/>
              <a:t>‹#›</a:t>
            </a:fld>
            <a:endParaRPr lang="en-GB"/>
          </a:p>
        </p:txBody>
      </p:sp>
    </p:spTree>
    <p:extLst>
      <p:ext uri="{BB962C8B-B14F-4D97-AF65-F5344CB8AC3E}">
        <p14:creationId xmlns:p14="http://schemas.microsoft.com/office/powerpoint/2010/main" val="1784158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r>
              <a:rPr lang="en-US"/>
              <a:t>Monday, 4th May 2020</a:t>
            </a:r>
            <a:endParaRPr lang="en-GB"/>
          </a:p>
        </p:txBody>
      </p:sp>
      <p:sp>
        <p:nvSpPr>
          <p:cNvPr id="4" name="Footer Placeholder 3"/>
          <p:cNvSpPr>
            <a:spLocks noGrp="1"/>
          </p:cNvSpPr>
          <p:nvPr>
            <p:ph type="ftr" sz="quarter" idx="11"/>
          </p:nvPr>
        </p:nvSpPr>
        <p:spPr/>
        <p:txBody>
          <a:bodyPr/>
          <a:lstStyle/>
          <a:p>
            <a:r>
              <a:rPr lang="en-US"/>
              <a:t>eSTEeM 16th Project Cohort Induction</a:t>
            </a:r>
            <a:endParaRPr lang="en-GB"/>
          </a:p>
        </p:txBody>
      </p:sp>
      <p:sp>
        <p:nvSpPr>
          <p:cNvPr id="5" name="Slide Number Placeholder 4"/>
          <p:cNvSpPr>
            <a:spLocks noGrp="1"/>
          </p:cNvSpPr>
          <p:nvPr>
            <p:ph type="sldNum" sz="quarter" idx="12"/>
          </p:nvPr>
        </p:nvSpPr>
        <p:spPr/>
        <p:txBody>
          <a:bodyPr/>
          <a:lstStyle/>
          <a:p>
            <a:fld id="{341D4F6A-8D54-49B9-8B0E-EEA58E4D334B}" type="slidenum">
              <a:rPr lang="en-GB" smtClean="0"/>
              <a:t>‹#›</a:t>
            </a:fld>
            <a:endParaRPr lang="en-GB"/>
          </a:p>
        </p:txBody>
      </p:sp>
    </p:spTree>
    <p:extLst>
      <p:ext uri="{BB962C8B-B14F-4D97-AF65-F5344CB8AC3E}">
        <p14:creationId xmlns:p14="http://schemas.microsoft.com/office/powerpoint/2010/main" val="2517539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Monday, 4th May 2020</a:t>
            </a:r>
            <a:endParaRPr lang="en-GB"/>
          </a:p>
        </p:txBody>
      </p:sp>
      <p:sp>
        <p:nvSpPr>
          <p:cNvPr id="3" name="Footer Placeholder 2"/>
          <p:cNvSpPr>
            <a:spLocks noGrp="1"/>
          </p:cNvSpPr>
          <p:nvPr>
            <p:ph type="ftr" sz="quarter" idx="11"/>
          </p:nvPr>
        </p:nvSpPr>
        <p:spPr/>
        <p:txBody>
          <a:bodyPr/>
          <a:lstStyle/>
          <a:p>
            <a:r>
              <a:rPr lang="en-US"/>
              <a:t>eSTEeM 16th Project Cohort Induction</a:t>
            </a:r>
            <a:endParaRPr lang="en-GB"/>
          </a:p>
        </p:txBody>
      </p:sp>
      <p:sp>
        <p:nvSpPr>
          <p:cNvPr id="4" name="Slide Number Placeholder 3"/>
          <p:cNvSpPr>
            <a:spLocks noGrp="1"/>
          </p:cNvSpPr>
          <p:nvPr>
            <p:ph type="sldNum" sz="quarter" idx="12"/>
          </p:nvPr>
        </p:nvSpPr>
        <p:spPr/>
        <p:txBody>
          <a:bodyPr/>
          <a:lstStyle/>
          <a:p>
            <a:fld id="{341D4F6A-8D54-49B9-8B0E-EEA58E4D334B}" type="slidenum">
              <a:rPr lang="en-GB" smtClean="0"/>
              <a:t>‹#›</a:t>
            </a:fld>
            <a:endParaRPr lang="en-GB"/>
          </a:p>
        </p:txBody>
      </p:sp>
    </p:spTree>
    <p:extLst>
      <p:ext uri="{BB962C8B-B14F-4D97-AF65-F5344CB8AC3E}">
        <p14:creationId xmlns:p14="http://schemas.microsoft.com/office/powerpoint/2010/main" val="2521443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Monday, 4th May 2020</a:t>
            </a:r>
            <a:endParaRPr lang="en-GB"/>
          </a:p>
        </p:txBody>
      </p:sp>
      <p:sp>
        <p:nvSpPr>
          <p:cNvPr id="6" name="Footer Placeholder 5"/>
          <p:cNvSpPr>
            <a:spLocks noGrp="1"/>
          </p:cNvSpPr>
          <p:nvPr>
            <p:ph type="ftr" sz="quarter" idx="11"/>
          </p:nvPr>
        </p:nvSpPr>
        <p:spPr/>
        <p:txBody>
          <a:bodyPr/>
          <a:lstStyle/>
          <a:p>
            <a:r>
              <a:rPr lang="en-US"/>
              <a:t>eSTEeM 16th Project Cohort Induction</a:t>
            </a:r>
            <a:endParaRPr lang="en-GB"/>
          </a:p>
        </p:txBody>
      </p:sp>
      <p:sp>
        <p:nvSpPr>
          <p:cNvPr id="7" name="Slide Number Placeholder 6"/>
          <p:cNvSpPr>
            <a:spLocks noGrp="1"/>
          </p:cNvSpPr>
          <p:nvPr>
            <p:ph type="sldNum" sz="quarter" idx="12"/>
          </p:nvPr>
        </p:nvSpPr>
        <p:spPr/>
        <p:txBody>
          <a:bodyPr/>
          <a:lstStyle/>
          <a:p>
            <a:fld id="{341D4F6A-8D54-49B9-8B0E-EEA58E4D334B}" type="slidenum">
              <a:rPr lang="en-GB" smtClean="0"/>
              <a:t>‹#›</a:t>
            </a:fld>
            <a:endParaRPr lang="en-GB"/>
          </a:p>
        </p:txBody>
      </p:sp>
    </p:spTree>
    <p:extLst>
      <p:ext uri="{BB962C8B-B14F-4D97-AF65-F5344CB8AC3E}">
        <p14:creationId xmlns:p14="http://schemas.microsoft.com/office/powerpoint/2010/main" val="1027989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Monday, 4th May 2020</a:t>
            </a:r>
            <a:endParaRPr lang="en-GB"/>
          </a:p>
        </p:txBody>
      </p:sp>
      <p:sp>
        <p:nvSpPr>
          <p:cNvPr id="6" name="Footer Placeholder 5"/>
          <p:cNvSpPr>
            <a:spLocks noGrp="1"/>
          </p:cNvSpPr>
          <p:nvPr>
            <p:ph type="ftr" sz="quarter" idx="11"/>
          </p:nvPr>
        </p:nvSpPr>
        <p:spPr/>
        <p:txBody>
          <a:bodyPr/>
          <a:lstStyle/>
          <a:p>
            <a:r>
              <a:rPr lang="en-US"/>
              <a:t>eSTEeM 16th Project Cohort Induction</a:t>
            </a:r>
            <a:endParaRPr lang="en-GB"/>
          </a:p>
        </p:txBody>
      </p:sp>
      <p:sp>
        <p:nvSpPr>
          <p:cNvPr id="7" name="Slide Number Placeholder 6"/>
          <p:cNvSpPr>
            <a:spLocks noGrp="1"/>
          </p:cNvSpPr>
          <p:nvPr>
            <p:ph type="sldNum" sz="quarter" idx="12"/>
          </p:nvPr>
        </p:nvSpPr>
        <p:spPr/>
        <p:txBody>
          <a:bodyPr/>
          <a:lstStyle/>
          <a:p>
            <a:fld id="{341D4F6A-8D54-49B9-8B0E-EEA58E4D334B}" type="slidenum">
              <a:rPr lang="en-GB" smtClean="0"/>
              <a:t>‹#›</a:t>
            </a:fld>
            <a:endParaRPr lang="en-GB"/>
          </a:p>
        </p:txBody>
      </p:sp>
    </p:spTree>
    <p:extLst>
      <p:ext uri="{BB962C8B-B14F-4D97-AF65-F5344CB8AC3E}">
        <p14:creationId xmlns:p14="http://schemas.microsoft.com/office/powerpoint/2010/main" val="3253764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823595"/>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351280"/>
            <a:ext cx="10515600" cy="484632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Monday, 4th May 2020</a:t>
            </a:r>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eSTEeM 16th Project Cohort Induction</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1D4F6A-8D54-49B9-8B0E-EEA58E4D334B}" type="slidenum">
              <a:rPr lang="en-GB" smtClean="0"/>
              <a:t>‹#›</a:t>
            </a:fld>
            <a:endParaRPr lang="en-GB"/>
          </a:p>
        </p:txBody>
      </p:sp>
      <p:pic>
        <p:nvPicPr>
          <p:cNvPr id="7" name="Picture 2" descr="Image result for open university logo">
            <a:extLst>
              <a:ext uri="{FF2B5EF4-FFF2-40B4-BE49-F238E27FC236}">
                <a16:creationId xmlns:a16="http://schemas.microsoft.com/office/drawing/2014/main" id="{73F5A3A6-890C-3C44-8E85-866FAD5E91E9}"/>
              </a:ext>
            </a:extLst>
          </p:cNvPr>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0119712" y="361703"/>
            <a:ext cx="1234088" cy="841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10274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accent1">
              <a:lumMod val="75000"/>
            </a:schemeClr>
          </a:solidFill>
          <a:latin typeface="+mj-lt"/>
          <a:ea typeface="+mj-ea"/>
          <a:cs typeface="+mj-cs"/>
        </a:defRPr>
      </a:lvl1pPr>
    </p:titleStyle>
    <p:bodyStyle>
      <a:lvl1pPr marL="228600" indent="-228600" algn="l" defTabSz="914400" rtl="0" eaLnBrk="1" latinLnBrk="0" hangingPunct="1">
        <a:lnSpc>
          <a:spcPct val="108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8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8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8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8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notesSlide" Target="../notesSlides/notesSlide1.xml"/><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slideLayout" Target="../slideLayouts/slideLayout1.xml"/><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tags" Target="../tags/tag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19" Type="http://schemas.openxmlformats.org/officeDocument/2006/relationships/image" Target="../media/image17.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BC9E42-CF55-F942-9572-3ACDE7694071}"/>
              </a:ext>
            </a:extLst>
          </p:cNvPr>
          <p:cNvSpPr txBox="1"/>
          <p:nvPr/>
        </p:nvSpPr>
        <p:spPr>
          <a:xfrm>
            <a:off x="5285678" y="6646127"/>
            <a:ext cx="184731" cy="369332"/>
          </a:xfrm>
          <a:prstGeom prst="rect">
            <a:avLst/>
          </a:prstGeom>
          <a:noFill/>
        </p:spPr>
        <p:txBody>
          <a:bodyPr wrap="none" rtlCol="0">
            <a:spAutoFit/>
          </a:bodyPr>
          <a:lstStyle/>
          <a:p>
            <a:endParaRPr lang="en-US" dirty="0"/>
          </a:p>
        </p:txBody>
      </p:sp>
      <p:sp>
        <p:nvSpPr>
          <p:cNvPr id="3" name="Rectangle 1">
            <a:extLst>
              <a:ext uri="{FF2B5EF4-FFF2-40B4-BE49-F238E27FC236}">
                <a16:creationId xmlns:a16="http://schemas.microsoft.com/office/drawing/2014/main" id="{BF465D11-9EEB-4425-A721-333EF169DD5E}"/>
              </a:ext>
            </a:extLst>
          </p:cNvPr>
          <p:cNvSpPr>
            <a:spLocks noGrp="1" noChangeArrowheads="1"/>
          </p:cNvSpPr>
          <p:nvPr>
            <p:ph type="ctrTitle"/>
          </p:nvPr>
        </p:nvSpPr>
        <p:spPr bwMode="auto">
          <a:xfrm>
            <a:off x="40822" y="148181"/>
            <a:ext cx="10256680" cy="6182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0" numCol="1" anchor="ctr" anchorCtr="0" compatLnSpc="1">
            <a:prstTxWarp prst="textNoShape">
              <a:avLst/>
            </a:prstTxWarp>
            <a:spAutoFit/>
          </a:bodyPr>
          <a:lstStyle/>
          <a:p>
            <a:pPr algn="l">
              <a:lnSpc>
                <a:spcPct val="107000"/>
              </a:lnSpc>
              <a:spcAft>
                <a:spcPts val="800"/>
              </a:spcAft>
            </a:pPr>
            <a:r>
              <a:rPr lang="en-GB" altLang="en-US" sz="2400" b="1" dirty="0">
                <a:solidFill>
                  <a:srgbClr val="00AEAE"/>
                </a:solidFill>
                <a:latin typeface="Arial" panose="020B0604020202020204" pitchFamily="34" charset="0"/>
                <a:cs typeface="Arial" panose="020B0604020202020204" pitchFamily="34" charset="0"/>
              </a:rPr>
              <a:t>What does psychoneuroimmunology mean to you? </a:t>
            </a:r>
            <a:br>
              <a:rPr lang="en-GB" altLang="en-US" sz="1800" b="1" dirty="0">
                <a:solidFill>
                  <a:schemeClr val="tx1"/>
                </a:solidFill>
                <a:latin typeface="Arial" panose="020B0604020202020204" pitchFamily="34" charset="0"/>
                <a:cs typeface="Arial" panose="020B0604020202020204" pitchFamily="34" charset="0"/>
              </a:rPr>
            </a:br>
            <a:r>
              <a:rPr lang="en-GB" altLang="en-US" sz="2000" b="1" dirty="0">
                <a:solidFill>
                  <a:schemeClr val="tx1"/>
                </a:solidFill>
                <a:latin typeface="Arial" panose="020B0604020202020204" pitchFamily="34" charset="0"/>
                <a:cs typeface="Arial" panose="020B0604020202020204" pitchFamily="34" charset="0"/>
              </a:rPr>
              <a:t>Dr Katharine Jewitt</a:t>
            </a:r>
            <a:br>
              <a:rPr lang="en-GB" altLang="en-US" sz="2000" b="1" dirty="0">
                <a:solidFill>
                  <a:schemeClr val="tx1"/>
                </a:solidFill>
                <a:latin typeface="Arial" panose="020B0604020202020204" pitchFamily="34" charset="0"/>
                <a:cs typeface="Arial" panose="020B0604020202020204" pitchFamily="34" charset="0"/>
              </a:rPr>
            </a:br>
            <a:br>
              <a:rPr lang="en-GB" altLang="en-US" sz="1800" b="1" dirty="0">
                <a:solidFill>
                  <a:schemeClr val="tx1"/>
                </a:solidFill>
                <a:latin typeface="Arial" panose="020B0604020202020204" pitchFamily="34" charset="0"/>
                <a:cs typeface="Arial" panose="020B0604020202020204" pitchFamily="34" charset="0"/>
              </a:rPr>
            </a:br>
            <a:r>
              <a:rPr lang="en-GB" altLang="en-US" sz="1800" dirty="0">
                <a:solidFill>
                  <a:srgbClr val="000000"/>
                </a:solidFill>
                <a:latin typeface="Arial" panose="020B0604020202020204" pitchFamily="34" charset="0"/>
                <a:cs typeface="Arial" panose="020B0604020202020204" pitchFamily="34" charset="0"/>
              </a:rPr>
              <a:t>P</a:t>
            </a: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sychoneuroimmunology simply means your psychology impacts on your brain and your brain will produce different</a:t>
            </a:r>
            <a:r>
              <a:rPr lang="en-GB"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chemistry that impacts on your immune system (Fredrickson, 2008).</a:t>
            </a:r>
            <a:br>
              <a:rPr lang="en-GB" sz="1800" dirty="0">
                <a:effectLst/>
                <a:latin typeface="Calibri" panose="020F0502020204030204" pitchFamily="34" charset="0"/>
                <a:ea typeface="Calibri" panose="020F0502020204030204" pitchFamily="34" charset="0"/>
                <a:cs typeface="Times New Roman" panose="02020603050405020304" pitchFamily="18" charset="0"/>
              </a:rPr>
            </a:br>
            <a:br>
              <a:rPr lang="en-GB" sz="1400" dirty="0">
                <a:solidFill>
                  <a:srgbClr val="000000"/>
                </a:solidFill>
                <a:latin typeface="Arial" panose="020B0604020202020204" pitchFamily="34" charset="0"/>
                <a:ea typeface="Times New Roman" panose="02020603050405020304" pitchFamily="18" charset="0"/>
                <a:cs typeface="Arial" panose="020B0604020202020204" pitchFamily="34" charset="0"/>
              </a:rPr>
            </a:br>
            <a:br>
              <a:rPr lang="en-GB" sz="1400" dirty="0">
                <a:solidFill>
                  <a:srgbClr val="000000"/>
                </a:solidFill>
                <a:latin typeface="Arial" panose="020B0604020202020204" pitchFamily="34" charset="0"/>
                <a:ea typeface="Times New Roman" panose="02020603050405020304" pitchFamily="18" charset="0"/>
                <a:cs typeface="Arial" panose="020B0604020202020204" pitchFamily="34" charset="0"/>
              </a:rPr>
            </a:br>
            <a:br>
              <a:rPr lang="en-GB" sz="1200" dirty="0">
                <a:effectLst/>
                <a:latin typeface="Arial" panose="020B0604020202020204" pitchFamily="34" charset="0"/>
                <a:ea typeface="Calibri" panose="020F0502020204030204" pitchFamily="34" charset="0"/>
                <a:cs typeface="Arial" panose="020B0604020202020204" pitchFamily="34" charset="0"/>
              </a:rPr>
            </a:br>
            <a:br>
              <a:rPr kumimoji="0" lang="en-GB"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br>
            <a:br>
              <a:rPr kumimoji="0" lang="en-GB"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br>
            <a:br>
              <a:rPr kumimoji="0" lang="en-GB"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br>
            <a:br>
              <a:rPr kumimoji="0" lang="en-GB"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br>
            <a:br>
              <a:rPr kumimoji="0" lang="en-GB"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br>
            <a:br>
              <a:rPr kumimoji="0" lang="en-GB"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br>
            <a:br>
              <a:rPr kumimoji="0" lang="en-GB"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br>
            <a:br>
              <a:rPr kumimoji="0" lang="en-GB"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br>
            <a:br>
              <a:rPr kumimoji="0" lang="en-GB"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br>
            <a:br>
              <a:rPr kumimoji="0" lang="en-GB"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br>
            <a:br>
              <a:rPr kumimoji="0" lang="en-GB"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br>
            <a:br>
              <a:rPr kumimoji="0" lang="en-GB"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br>
            <a:br>
              <a:rPr kumimoji="0" lang="en-GB"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br>
            <a:br>
              <a:rPr kumimoji="0" lang="en-GB"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br>
            <a:br>
              <a:rPr kumimoji="0" lang="en-GB"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br>
            <a:br>
              <a:rPr kumimoji="0" lang="en-GB"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b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pic>
        <p:nvPicPr>
          <p:cNvPr id="4" name="Picture 3">
            <a:extLst>
              <a:ext uri="{FF2B5EF4-FFF2-40B4-BE49-F238E27FC236}">
                <a16:creationId xmlns:a16="http://schemas.microsoft.com/office/drawing/2014/main" id="{6F0355B4-B561-421A-8E06-D2A49AF4379C}"/>
              </a:ext>
            </a:extLst>
          </p:cNvPr>
          <p:cNvPicPr>
            <a:picLocks noChangeAspect="1"/>
          </p:cNvPicPr>
          <p:nvPr/>
        </p:nvPicPr>
        <p:blipFill>
          <a:blip r:embed="rId4"/>
          <a:stretch>
            <a:fillRect/>
          </a:stretch>
        </p:blipFill>
        <p:spPr>
          <a:xfrm>
            <a:off x="10297502" y="312158"/>
            <a:ext cx="1605196" cy="1100470"/>
          </a:xfrm>
          <a:prstGeom prst="rect">
            <a:avLst/>
          </a:prstGeom>
        </p:spPr>
      </p:pic>
      <p:pic>
        <p:nvPicPr>
          <p:cNvPr id="8" name="Picture 7" descr="Text&#10;&#10;Description automatically generated">
            <a:extLst>
              <a:ext uri="{FF2B5EF4-FFF2-40B4-BE49-F238E27FC236}">
                <a16:creationId xmlns:a16="http://schemas.microsoft.com/office/drawing/2014/main" id="{762AFF9E-B9A7-4037-B98B-ABB220B832C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5043" y="5942347"/>
            <a:ext cx="2438400" cy="674421"/>
          </a:xfrm>
          <a:prstGeom prst="rect">
            <a:avLst/>
          </a:prstGeom>
          <a:ln>
            <a:noFill/>
          </a:ln>
        </p:spPr>
      </p:pic>
      <p:graphicFrame>
        <p:nvGraphicFramePr>
          <p:cNvPr id="7" name="Table 8">
            <a:extLst>
              <a:ext uri="{FF2B5EF4-FFF2-40B4-BE49-F238E27FC236}">
                <a16:creationId xmlns:a16="http://schemas.microsoft.com/office/drawing/2014/main" id="{91EC5774-9914-4095-A89A-32A095B5369A}"/>
              </a:ext>
            </a:extLst>
          </p:cNvPr>
          <p:cNvGraphicFramePr>
            <a:graphicFrameLocks noGrp="1"/>
          </p:cNvGraphicFramePr>
          <p:nvPr>
            <p:extLst>
              <p:ext uri="{D42A27DB-BD31-4B8C-83A1-F6EECF244321}">
                <p14:modId xmlns:p14="http://schemas.microsoft.com/office/powerpoint/2010/main" val="154267705"/>
              </p:ext>
            </p:extLst>
          </p:nvPr>
        </p:nvGraphicFramePr>
        <p:xfrm>
          <a:off x="265042" y="1914275"/>
          <a:ext cx="11164956" cy="3657637"/>
        </p:xfrm>
        <a:graphic>
          <a:graphicData uri="http://schemas.openxmlformats.org/drawingml/2006/table">
            <a:tbl>
              <a:tblPr firstRow="1" bandRow="1">
                <a:tableStyleId>{5C22544A-7EE6-4342-B048-85BDC9FD1C3A}</a:tableStyleId>
              </a:tblPr>
              <a:tblGrid>
                <a:gridCol w="2791239">
                  <a:extLst>
                    <a:ext uri="{9D8B030D-6E8A-4147-A177-3AD203B41FA5}">
                      <a16:colId xmlns:a16="http://schemas.microsoft.com/office/drawing/2014/main" val="2122663904"/>
                    </a:ext>
                  </a:extLst>
                </a:gridCol>
                <a:gridCol w="2791239">
                  <a:extLst>
                    <a:ext uri="{9D8B030D-6E8A-4147-A177-3AD203B41FA5}">
                      <a16:colId xmlns:a16="http://schemas.microsoft.com/office/drawing/2014/main" val="1119930989"/>
                    </a:ext>
                  </a:extLst>
                </a:gridCol>
                <a:gridCol w="2791239">
                  <a:extLst>
                    <a:ext uri="{9D8B030D-6E8A-4147-A177-3AD203B41FA5}">
                      <a16:colId xmlns:a16="http://schemas.microsoft.com/office/drawing/2014/main" val="2887901281"/>
                    </a:ext>
                  </a:extLst>
                </a:gridCol>
                <a:gridCol w="2791239">
                  <a:extLst>
                    <a:ext uri="{9D8B030D-6E8A-4147-A177-3AD203B41FA5}">
                      <a16:colId xmlns:a16="http://schemas.microsoft.com/office/drawing/2014/main" val="2250693064"/>
                    </a:ext>
                  </a:extLst>
                </a:gridCol>
              </a:tblGrid>
              <a:tr h="473325">
                <a:tc>
                  <a:txBody>
                    <a:bodyPr/>
                    <a:lstStyle/>
                    <a:p>
                      <a:pPr algn="ctr"/>
                      <a:r>
                        <a:rPr lang="en-GB" dirty="0"/>
                        <a:t>SEROTONIN</a:t>
                      </a:r>
                    </a:p>
                    <a:p>
                      <a:pPr algn="ctr"/>
                      <a:r>
                        <a:rPr lang="en-GB" dirty="0"/>
                        <a:t>THE MOOD STABILIZER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AEAE"/>
                    </a:solidFill>
                  </a:tcPr>
                </a:tc>
                <a:tc>
                  <a:txBody>
                    <a:bodyPr/>
                    <a:lstStyle/>
                    <a:p>
                      <a:pPr algn="ctr"/>
                      <a:r>
                        <a:rPr lang="en-GB" dirty="0"/>
                        <a:t>ENDORPHIN</a:t>
                      </a:r>
                    </a:p>
                    <a:p>
                      <a:pPr algn="ctr"/>
                      <a:r>
                        <a:rPr lang="en-GB" dirty="0"/>
                        <a:t>THE PAIN KILLER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AEAE"/>
                    </a:solidFill>
                  </a:tcPr>
                </a:tc>
                <a:tc>
                  <a:txBody>
                    <a:bodyPr/>
                    <a:lstStyle/>
                    <a:p>
                      <a:pPr algn="ctr"/>
                      <a:r>
                        <a:rPr lang="en-GB" dirty="0"/>
                        <a:t>DOPAMINE</a:t>
                      </a:r>
                    </a:p>
                    <a:p>
                      <a:pPr algn="ctr"/>
                      <a:r>
                        <a:rPr lang="en-GB" dirty="0"/>
                        <a:t>THE REWARD CHEMICAL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AEAE"/>
                    </a:solidFill>
                  </a:tcPr>
                </a:tc>
                <a:tc>
                  <a:txBody>
                    <a:bodyPr/>
                    <a:lstStyle/>
                    <a:p>
                      <a:pPr algn="ctr"/>
                      <a:r>
                        <a:rPr lang="en-GB" dirty="0"/>
                        <a:t>OXYTOCIN </a:t>
                      </a:r>
                    </a:p>
                    <a:p>
                      <a:pPr algn="ctr"/>
                      <a:r>
                        <a:rPr lang="en-GB" dirty="0"/>
                        <a:t>THE LOVE HORMONE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AEAE"/>
                    </a:solidFill>
                  </a:tcPr>
                </a:tc>
                <a:extLst>
                  <a:ext uri="{0D108BD9-81ED-4DB2-BD59-A6C34878D82A}">
                    <a16:rowId xmlns:a16="http://schemas.microsoft.com/office/drawing/2014/main" val="930092072"/>
                  </a:ext>
                </a:extLst>
              </a:tr>
              <a:tr h="3017557">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447497"/>
                  </a:ext>
                </a:extLst>
              </a:tr>
            </a:tbl>
          </a:graphicData>
        </a:graphic>
      </p:graphicFrame>
      <p:sp>
        <p:nvSpPr>
          <p:cNvPr id="10" name="TextBox 9">
            <a:extLst>
              <a:ext uri="{FF2B5EF4-FFF2-40B4-BE49-F238E27FC236}">
                <a16:creationId xmlns:a16="http://schemas.microsoft.com/office/drawing/2014/main" id="{AB37266F-115D-4330-BD3F-38FE02525061}"/>
              </a:ext>
            </a:extLst>
          </p:cNvPr>
          <p:cNvSpPr txBox="1"/>
          <p:nvPr/>
        </p:nvSpPr>
        <p:spPr>
          <a:xfrm>
            <a:off x="2703443" y="5616378"/>
            <a:ext cx="8889998" cy="1070871"/>
          </a:xfrm>
          <a:prstGeom prst="rect">
            <a:avLst/>
          </a:prstGeom>
          <a:noFill/>
        </p:spPr>
        <p:txBody>
          <a:bodyPr wrap="square">
            <a:spAutoFit/>
          </a:bodyPr>
          <a:lstStyle/>
          <a:p>
            <a:pPr>
              <a:lnSpc>
                <a:spcPct val="107000"/>
              </a:lnSpc>
              <a:spcAft>
                <a:spcPts val="800"/>
              </a:spcAft>
            </a:pPr>
            <a:r>
              <a:rPr lang="en-GB"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If you are happy, your brain produces serotonin, endorphin, dopamine and oxytocin. These are the soothing system chemicals that we need to stay mentally wel</a:t>
            </a:r>
            <a:r>
              <a:rPr lang="en-GB"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l. </a:t>
            </a:r>
          </a:p>
          <a:p>
            <a:pPr>
              <a:lnSpc>
                <a:spcPct val="107000"/>
              </a:lnSpc>
              <a:spcAft>
                <a:spcPts val="800"/>
              </a:spcAft>
            </a:pPr>
            <a:r>
              <a:rPr lang="en-GB" sz="1800" b="1" dirty="0">
                <a:solidFill>
                  <a:srgbClr val="E71784"/>
                </a:solidFill>
                <a:effectLst/>
                <a:latin typeface="Arial" panose="020B0604020202020204" pitchFamily="34" charset="0"/>
                <a:ea typeface="Calibri" panose="020F0502020204030204" pitchFamily="34" charset="0"/>
                <a:cs typeface="Times New Roman" panose="02020603050405020304" pitchFamily="18" charset="0"/>
              </a:rPr>
              <a:t>How can you generate more positive </a:t>
            </a:r>
            <a:r>
              <a:rPr lang="en-GB" b="1" dirty="0">
                <a:solidFill>
                  <a:srgbClr val="E71784"/>
                </a:solidFill>
                <a:latin typeface="Arial" panose="020B0604020202020204" pitchFamily="34" charset="0"/>
                <a:ea typeface="Calibri" panose="020F0502020204030204" pitchFamily="34" charset="0"/>
                <a:cs typeface="Times New Roman" panose="02020603050405020304" pitchFamily="18" charset="0"/>
              </a:rPr>
              <a:t>emotions?</a:t>
            </a:r>
            <a:endParaRPr lang="en-GB" sz="1800" b="1" dirty="0">
              <a:solidFill>
                <a:srgbClr val="E71784"/>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6" name="Picture 15">
            <a:extLst>
              <a:ext uri="{FF2B5EF4-FFF2-40B4-BE49-F238E27FC236}">
                <a16:creationId xmlns:a16="http://schemas.microsoft.com/office/drawing/2014/main" id="{D84C4D22-E537-4943-ABE2-D9E051B0FF6F}"/>
              </a:ext>
            </a:extLst>
          </p:cNvPr>
          <p:cNvPicPr>
            <a:picLocks noChangeAspect="1"/>
          </p:cNvPicPr>
          <p:nvPr/>
        </p:nvPicPr>
        <p:blipFill>
          <a:blip r:embed="rId6"/>
          <a:stretch>
            <a:fillRect/>
          </a:stretch>
        </p:blipFill>
        <p:spPr>
          <a:xfrm>
            <a:off x="360722" y="4209707"/>
            <a:ext cx="1686241" cy="1316373"/>
          </a:xfrm>
          <a:prstGeom prst="rect">
            <a:avLst/>
          </a:prstGeom>
        </p:spPr>
      </p:pic>
      <p:pic>
        <p:nvPicPr>
          <p:cNvPr id="18" name="Picture 17">
            <a:extLst>
              <a:ext uri="{FF2B5EF4-FFF2-40B4-BE49-F238E27FC236}">
                <a16:creationId xmlns:a16="http://schemas.microsoft.com/office/drawing/2014/main" id="{EE513C10-EB9C-4A6D-AE23-FF67A4E1422C}"/>
              </a:ext>
            </a:extLst>
          </p:cNvPr>
          <p:cNvPicPr>
            <a:picLocks noChangeAspect="1"/>
          </p:cNvPicPr>
          <p:nvPr/>
        </p:nvPicPr>
        <p:blipFill>
          <a:blip r:embed="rId7"/>
          <a:stretch>
            <a:fillRect/>
          </a:stretch>
        </p:blipFill>
        <p:spPr>
          <a:xfrm>
            <a:off x="2113502" y="4235898"/>
            <a:ext cx="722724" cy="1246075"/>
          </a:xfrm>
          <a:prstGeom prst="rect">
            <a:avLst/>
          </a:prstGeom>
        </p:spPr>
      </p:pic>
      <p:pic>
        <p:nvPicPr>
          <p:cNvPr id="14" name="Picture 13">
            <a:extLst>
              <a:ext uri="{FF2B5EF4-FFF2-40B4-BE49-F238E27FC236}">
                <a16:creationId xmlns:a16="http://schemas.microsoft.com/office/drawing/2014/main" id="{D6B115BD-BC48-4398-A0CE-B2AB9721180A}"/>
              </a:ext>
            </a:extLst>
          </p:cNvPr>
          <p:cNvPicPr>
            <a:picLocks noChangeAspect="1"/>
          </p:cNvPicPr>
          <p:nvPr/>
        </p:nvPicPr>
        <p:blipFill>
          <a:blip r:embed="rId8"/>
          <a:stretch>
            <a:fillRect/>
          </a:stretch>
        </p:blipFill>
        <p:spPr>
          <a:xfrm>
            <a:off x="1298370" y="3454773"/>
            <a:ext cx="1727103" cy="973016"/>
          </a:xfrm>
          <a:prstGeom prst="rect">
            <a:avLst/>
          </a:prstGeom>
        </p:spPr>
      </p:pic>
      <p:pic>
        <p:nvPicPr>
          <p:cNvPr id="12" name="Picture 11">
            <a:extLst>
              <a:ext uri="{FF2B5EF4-FFF2-40B4-BE49-F238E27FC236}">
                <a16:creationId xmlns:a16="http://schemas.microsoft.com/office/drawing/2014/main" id="{CD4AE345-32C4-4DCB-B03A-83A17269E668}"/>
              </a:ext>
            </a:extLst>
          </p:cNvPr>
          <p:cNvPicPr>
            <a:picLocks noChangeAspect="1"/>
          </p:cNvPicPr>
          <p:nvPr/>
        </p:nvPicPr>
        <p:blipFill>
          <a:blip r:embed="rId9"/>
          <a:stretch>
            <a:fillRect/>
          </a:stretch>
        </p:blipFill>
        <p:spPr>
          <a:xfrm>
            <a:off x="283572" y="2634433"/>
            <a:ext cx="1859820" cy="936413"/>
          </a:xfrm>
          <a:prstGeom prst="rect">
            <a:avLst/>
          </a:prstGeom>
        </p:spPr>
      </p:pic>
      <p:pic>
        <p:nvPicPr>
          <p:cNvPr id="21" name="Picture 20">
            <a:extLst>
              <a:ext uri="{FF2B5EF4-FFF2-40B4-BE49-F238E27FC236}">
                <a16:creationId xmlns:a16="http://schemas.microsoft.com/office/drawing/2014/main" id="{5C813444-57F8-4FE6-8C17-ECAFBF2D8142}"/>
              </a:ext>
            </a:extLst>
          </p:cNvPr>
          <p:cNvPicPr>
            <a:picLocks noChangeAspect="1"/>
          </p:cNvPicPr>
          <p:nvPr/>
        </p:nvPicPr>
        <p:blipFill>
          <a:blip r:embed="rId10"/>
          <a:stretch>
            <a:fillRect/>
          </a:stretch>
        </p:blipFill>
        <p:spPr>
          <a:xfrm>
            <a:off x="8692369" y="4427789"/>
            <a:ext cx="1191432" cy="1098291"/>
          </a:xfrm>
          <a:prstGeom prst="rect">
            <a:avLst/>
          </a:prstGeom>
        </p:spPr>
      </p:pic>
      <p:pic>
        <p:nvPicPr>
          <p:cNvPr id="23" name="Picture 22">
            <a:extLst>
              <a:ext uri="{FF2B5EF4-FFF2-40B4-BE49-F238E27FC236}">
                <a16:creationId xmlns:a16="http://schemas.microsoft.com/office/drawing/2014/main" id="{326F5BC9-9C4D-45F2-8ACD-AA318C72DBAE}"/>
              </a:ext>
            </a:extLst>
          </p:cNvPr>
          <p:cNvPicPr>
            <a:picLocks noChangeAspect="1"/>
          </p:cNvPicPr>
          <p:nvPr/>
        </p:nvPicPr>
        <p:blipFill>
          <a:blip r:embed="rId11"/>
          <a:stretch>
            <a:fillRect/>
          </a:stretch>
        </p:blipFill>
        <p:spPr>
          <a:xfrm>
            <a:off x="9883801" y="4423626"/>
            <a:ext cx="1495425" cy="1106615"/>
          </a:xfrm>
          <a:prstGeom prst="rect">
            <a:avLst/>
          </a:prstGeom>
        </p:spPr>
      </p:pic>
      <p:pic>
        <p:nvPicPr>
          <p:cNvPr id="25" name="Picture 24">
            <a:extLst>
              <a:ext uri="{FF2B5EF4-FFF2-40B4-BE49-F238E27FC236}">
                <a16:creationId xmlns:a16="http://schemas.microsoft.com/office/drawing/2014/main" id="{37FED890-6BB1-40AA-BEC3-09EF2B8BD734}"/>
              </a:ext>
            </a:extLst>
          </p:cNvPr>
          <p:cNvPicPr>
            <a:picLocks noChangeAspect="1"/>
          </p:cNvPicPr>
          <p:nvPr/>
        </p:nvPicPr>
        <p:blipFill>
          <a:blip r:embed="rId12"/>
          <a:stretch>
            <a:fillRect/>
          </a:stretch>
        </p:blipFill>
        <p:spPr>
          <a:xfrm>
            <a:off x="8882998" y="2628065"/>
            <a:ext cx="810174" cy="1653416"/>
          </a:xfrm>
          <a:prstGeom prst="rect">
            <a:avLst/>
          </a:prstGeom>
        </p:spPr>
      </p:pic>
      <p:pic>
        <p:nvPicPr>
          <p:cNvPr id="27" name="Picture 26">
            <a:extLst>
              <a:ext uri="{FF2B5EF4-FFF2-40B4-BE49-F238E27FC236}">
                <a16:creationId xmlns:a16="http://schemas.microsoft.com/office/drawing/2014/main" id="{DCD99FC3-F227-45FF-897F-4CDEA4F525E6}"/>
              </a:ext>
            </a:extLst>
          </p:cNvPr>
          <p:cNvPicPr>
            <a:picLocks noChangeAspect="1"/>
          </p:cNvPicPr>
          <p:nvPr/>
        </p:nvPicPr>
        <p:blipFill>
          <a:blip r:embed="rId13"/>
          <a:stretch>
            <a:fillRect/>
          </a:stretch>
        </p:blipFill>
        <p:spPr>
          <a:xfrm>
            <a:off x="9893781" y="2619725"/>
            <a:ext cx="1282219" cy="1616173"/>
          </a:xfrm>
          <a:prstGeom prst="rect">
            <a:avLst/>
          </a:prstGeom>
        </p:spPr>
      </p:pic>
      <p:pic>
        <p:nvPicPr>
          <p:cNvPr id="29" name="Picture 28">
            <a:extLst>
              <a:ext uri="{FF2B5EF4-FFF2-40B4-BE49-F238E27FC236}">
                <a16:creationId xmlns:a16="http://schemas.microsoft.com/office/drawing/2014/main" id="{8C8A13EF-4755-435F-B8BD-7C6FC89D57C1}"/>
              </a:ext>
            </a:extLst>
          </p:cNvPr>
          <p:cNvPicPr>
            <a:picLocks noChangeAspect="1"/>
          </p:cNvPicPr>
          <p:nvPr/>
        </p:nvPicPr>
        <p:blipFill>
          <a:blip r:embed="rId14"/>
          <a:stretch>
            <a:fillRect/>
          </a:stretch>
        </p:blipFill>
        <p:spPr>
          <a:xfrm>
            <a:off x="7277802" y="4133085"/>
            <a:ext cx="1320040" cy="1290706"/>
          </a:xfrm>
          <a:prstGeom prst="rect">
            <a:avLst/>
          </a:prstGeom>
        </p:spPr>
      </p:pic>
      <p:pic>
        <p:nvPicPr>
          <p:cNvPr id="33" name="Picture 32">
            <a:extLst>
              <a:ext uri="{FF2B5EF4-FFF2-40B4-BE49-F238E27FC236}">
                <a16:creationId xmlns:a16="http://schemas.microsoft.com/office/drawing/2014/main" id="{67862CAF-2CCE-48F4-B4B7-394787591675}"/>
              </a:ext>
            </a:extLst>
          </p:cNvPr>
          <p:cNvPicPr>
            <a:picLocks noChangeAspect="1"/>
          </p:cNvPicPr>
          <p:nvPr/>
        </p:nvPicPr>
        <p:blipFill>
          <a:blip r:embed="rId15"/>
          <a:stretch>
            <a:fillRect/>
          </a:stretch>
        </p:blipFill>
        <p:spPr>
          <a:xfrm>
            <a:off x="3296464" y="2662016"/>
            <a:ext cx="1063214" cy="852487"/>
          </a:xfrm>
          <a:prstGeom prst="rect">
            <a:avLst/>
          </a:prstGeom>
        </p:spPr>
      </p:pic>
      <p:pic>
        <p:nvPicPr>
          <p:cNvPr id="35" name="Picture 34">
            <a:extLst>
              <a:ext uri="{FF2B5EF4-FFF2-40B4-BE49-F238E27FC236}">
                <a16:creationId xmlns:a16="http://schemas.microsoft.com/office/drawing/2014/main" id="{45E5EF35-1F11-43A5-B7F3-42B8BDAC5686}"/>
              </a:ext>
            </a:extLst>
          </p:cNvPr>
          <p:cNvPicPr>
            <a:picLocks noChangeAspect="1"/>
          </p:cNvPicPr>
          <p:nvPr/>
        </p:nvPicPr>
        <p:blipFill>
          <a:blip r:embed="rId16"/>
          <a:stretch>
            <a:fillRect/>
          </a:stretch>
        </p:blipFill>
        <p:spPr>
          <a:xfrm>
            <a:off x="5958694" y="4137075"/>
            <a:ext cx="1468844" cy="1326856"/>
          </a:xfrm>
          <a:prstGeom prst="rect">
            <a:avLst/>
          </a:prstGeom>
        </p:spPr>
      </p:pic>
      <p:pic>
        <p:nvPicPr>
          <p:cNvPr id="31" name="Picture 30">
            <a:extLst>
              <a:ext uri="{FF2B5EF4-FFF2-40B4-BE49-F238E27FC236}">
                <a16:creationId xmlns:a16="http://schemas.microsoft.com/office/drawing/2014/main" id="{582A78FD-0EDC-4926-8D52-D3D8FFD875E1}"/>
              </a:ext>
            </a:extLst>
          </p:cNvPr>
          <p:cNvPicPr>
            <a:picLocks noChangeAspect="1"/>
          </p:cNvPicPr>
          <p:nvPr/>
        </p:nvPicPr>
        <p:blipFill>
          <a:blip r:embed="rId17"/>
          <a:stretch>
            <a:fillRect/>
          </a:stretch>
        </p:blipFill>
        <p:spPr>
          <a:xfrm>
            <a:off x="7059708" y="2724915"/>
            <a:ext cx="1483131" cy="1116335"/>
          </a:xfrm>
          <a:prstGeom prst="rect">
            <a:avLst/>
          </a:prstGeom>
        </p:spPr>
      </p:pic>
      <p:pic>
        <p:nvPicPr>
          <p:cNvPr id="37" name="Picture 36">
            <a:extLst>
              <a:ext uri="{FF2B5EF4-FFF2-40B4-BE49-F238E27FC236}">
                <a16:creationId xmlns:a16="http://schemas.microsoft.com/office/drawing/2014/main" id="{E57C40A4-B672-4569-835A-AD3A4A99B490}"/>
              </a:ext>
            </a:extLst>
          </p:cNvPr>
          <p:cNvPicPr>
            <a:picLocks noChangeAspect="1"/>
          </p:cNvPicPr>
          <p:nvPr/>
        </p:nvPicPr>
        <p:blipFill>
          <a:blip r:embed="rId18"/>
          <a:stretch>
            <a:fillRect/>
          </a:stretch>
        </p:blipFill>
        <p:spPr>
          <a:xfrm>
            <a:off x="5965516" y="2660316"/>
            <a:ext cx="1360855" cy="1186966"/>
          </a:xfrm>
          <a:prstGeom prst="rect">
            <a:avLst/>
          </a:prstGeom>
        </p:spPr>
      </p:pic>
      <p:pic>
        <p:nvPicPr>
          <p:cNvPr id="39" name="Picture 38">
            <a:extLst>
              <a:ext uri="{FF2B5EF4-FFF2-40B4-BE49-F238E27FC236}">
                <a16:creationId xmlns:a16="http://schemas.microsoft.com/office/drawing/2014/main" id="{ACB77BDE-5604-4847-B447-74CCAE9BE91E}"/>
              </a:ext>
            </a:extLst>
          </p:cNvPr>
          <p:cNvPicPr>
            <a:picLocks noChangeAspect="1"/>
          </p:cNvPicPr>
          <p:nvPr/>
        </p:nvPicPr>
        <p:blipFill>
          <a:blip r:embed="rId19"/>
          <a:stretch>
            <a:fillRect/>
          </a:stretch>
        </p:blipFill>
        <p:spPr>
          <a:xfrm>
            <a:off x="4480933" y="3761106"/>
            <a:ext cx="1285878" cy="1726509"/>
          </a:xfrm>
          <a:prstGeom prst="rect">
            <a:avLst/>
          </a:prstGeom>
        </p:spPr>
      </p:pic>
      <p:pic>
        <p:nvPicPr>
          <p:cNvPr id="41" name="Picture 40">
            <a:extLst>
              <a:ext uri="{FF2B5EF4-FFF2-40B4-BE49-F238E27FC236}">
                <a16:creationId xmlns:a16="http://schemas.microsoft.com/office/drawing/2014/main" id="{C4C30CFA-1060-4EBF-97C9-11BF9C9EA40B}"/>
              </a:ext>
            </a:extLst>
          </p:cNvPr>
          <p:cNvPicPr>
            <a:picLocks noChangeAspect="1"/>
          </p:cNvPicPr>
          <p:nvPr/>
        </p:nvPicPr>
        <p:blipFill>
          <a:blip r:embed="rId20"/>
          <a:stretch>
            <a:fillRect/>
          </a:stretch>
        </p:blipFill>
        <p:spPr>
          <a:xfrm rot="19011505">
            <a:off x="4783833" y="2690712"/>
            <a:ext cx="579970" cy="910089"/>
          </a:xfrm>
          <a:prstGeom prst="rect">
            <a:avLst/>
          </a:prstGeom>
        </p:spPr>
      </p:pic>
      <p:pic>
        <p:nvPicPr>
          <p:cNvPr id="43" name="Picture 42">
            <a:extLst>
              <a:ext uri="{FF2B5EF4-FFF2-40B4-BE49-F238E27FC236}">
                <a16:creationId xmlns:a16="http://schemas.microsoft.com/office/drawing/2014/main" id="{AEBC7330-B19B-4403-83F8-D48B4B13D59D}"/>
              </a:ext>
            </a:extLst>
          </p:cNvPr>
          <p:cNvPicPr>
            <a:picLocks noChangeAspect="1"/>
          </p:cNvPicPr>
          <p:nvPr/>
        </p:nvPicPr>
        <p:blipFill>
          <a:blip r:embed="rId21"/>
          <a:stretch>
            <a:fillRect/>
          </a:stretch>
        </p:blipFill>
        <p:spPr>
          <a:xfrm>
            <a:off x="3176706" y="4038635"/>
            <a:ext cx="1595982" cy="1401247"/>
          </a:xfrm>
          <a:prstGeom prst="rect">
            <a:avLst/>
          </a:prstGeom>
        </p:spPr>
      </p:pic>
    </p:spTree>
    <p:custDataLst>
      <p:tags r:id="rId1"/>
    </p:custDataLst>
    <p:extLst>
      <p:ext uri="{BB962C8B-B14F-4D97-AF65-F5344CB8AC3E}">
        <p14:creationId xmlns:p14="http://schemas.microsoft.com/office/powerpoint/2010/main" val="181198261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__MICROSOFT_TRANSLATOR_CLM_PRESENTATIONINFO" val="{&quot;DocumentId&quot;:&quot;29ad3a3ebe5e404357d4ecaf534720f0&quot;,&quot;LanguageCode&quot;:&quot;en-US&quot;,&quot;SlideGuids&quot;:[&quot;c9357629-6185-4467-a39f-3b7c432b5c10&quot;,&quot;a4878e81-4d15-4d43-9531-39680c84ecfd&quot;,&quot;f5b398ea-cf7c-4b3e-8177-824a4a8ab1cf&quot;,&quot;c49b6e99-fa39-4211-a779-fc7790e6eed6&quot;,&quot;dd196faf-b12c-483b-aa38-b2c4502e2f6b&quot;,&quot;18aba1ed-efdf-4f22-8d7a-ad6c440525cb&quot;,&quot;7158b587-1b31-406f-8257-87dc7fa3f787&quot;,&quot;05797c85-1add-41f0-b160-1fadf135e4cf&quot;,&quot;adaa4fae-b221-436f-8dba-057a16a6d2e7&quot;,&quot;e72066f0-097a-49a3-a904-6929ad9723e8&quot;,&quot;34c97da7-b5dc-453c-a409-7a366c37ccaf&quot;,&quot;6cc20db3-ea89-47d1-a321-ca87e78ad727&quot;,&quot;6538ee61-a74c-46f4-87b8-1761415f06fa&quot;],&quot;TimeStamp&quot;:&quot;2018-10-04T22:54:38.6356615+01:00&quot;}"/>
</p:tagLst>
</file>

<file path=ppt/tags/tag2.xml><?xml version="1.0" encoding="utf-8"?>
<p:tagLst xmlns:a="http://schemas.openxmlformats.org/drawingml/2006/main" xmlns:r="http://schemas.openxmlformats.org/officeDocument/2006/relationships" xmlns:p="http://schemas.openxmlformats.org/presentationml/2006/main">
  <p:tag name="__MICROSOFT_TRANSLATOR_CLM_SLIDEINFO" val="{&quot;Guid&quot;:&quot;c9357629-6185-4467-a39f-3b7c432b5c10&quot;,&quot;TimeStamp&quot;:&quot;2018-10-04T22:54:38.5658229+01:00&quot;}"/>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3988</TotalTime>
  <Words>115</Words>
  <Application>Microsoft Office PowerPoint</Application>
  <PresentationFormat>Widescreen</PresentationFormat>
  <Paragraphs>12</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What does psychoneuroimmunology mean to you?  Dr Katharine Jewitt  Psychoneuroimmunology simply means your psychology impacts on your brain and your brain will produce different chemistry that impacts on your immune system (Fredrickson, 2008).                    </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Embedding and sustaining inclusive STEM practices</dc:title>
  <dc:creator>Dr Katharine Jewitt</dc:creator>
  <cp:lastModifiedBy>Dr Katharine Jewitt</cp:lastModifiedBy>
  <cp:revision>481</cp:revision>
  <cp:lastPrinted>2018-10-16T09:27:54Z</cp:lastPrinted>
  <dcterms:created xsi:type="dcterms:W3CDTF">2017-05-06T04:58:44Z</dcterms:created>
  <dcterms:modified xsi:type="dcterms:W3CDTF">2021-11-17T23:56:03Z</dcterms:modified>
</cp:coreProperties>
</file>